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0"/>
  </p:notesMasterIdLst>
  <p:handoutMasterIdLst>
    <p:handoutMasterId r:id="rId11"/>
  </p:handoutMasterIdLst>
  <p:sldIdLst>
    <p:sldId id="268" r:id="rId2"/>
    <p:sldId id="269" r:id="rId3"/>
    <p:sldId id="270" r:id="rId4"/>
    <p:sldId id="271" r:id="rId5"/>
    <p:sldId id="272" r:id="rId6"/>
    <p:sldId id="273" r:id="rId7"/>
    <p:sldId id="274" r:id="rId8"/>
    <p:sldId id="27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039">
          <p15:clr>
            <a:srgbClr val="A4A3A4"/>
          </p15:clr>
        </p15:guide>
        <p15:guide id="4" orient="horz" pos="505">
          <p15:clr>
            <a:srgbClr val="A4A3A4"/>
          </p15:clr>
        </p15:guide>
        <p15:guide id="5" orient="horz" pos="1165">
          <p15:clr>
            <a:srgbClr val="A4A3A4"/>
          </p15:clr>
        </p15:guide>
        <p15:guide id="6" orient="horz" pos="3903">
          <p15:clr>
            <a:srgbClr val="A4A3A4"/>
          </p15:clr>
        </p15:guide>
        <p15:guide id="7" pos="7400">
          <p15:clr>
            <a:srgbClr val="A4A3A4"/>
          </p15:clr>
        </p15:guide>
        <p15:guide id="8" pos="1025">
          <p15:clr>
            <a:srgbClr val="A4A3A4"/>
          </p15:clr>
        </p15:guide>
        <p15:guide id="9" pos="6697">
          <p15:clr>
            <a:srgbClr val="A4A3A4"/>
          </p15:clr>
        </p15:guide>
        <p15:guide id="10" pos="42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showGuides="1">
      <p:cViewPr varScale="1">
        <p:scale>
          <a:sx n="96" d="100"/>
          <a:sy n="96" d="100"/>
        </p:scale>
        <p:origin x="86" y="38"/>
      </p:cViewPr>
      <p:guideLst>
        <p:guide orient="horz" pos="2160"/>
        <p:guide pos="3840"/>
        <p:guide orient="horz" pos="1039"/>
        <p:guide orient="horz" pos="505"/>
        <p:guide orient="horz" pos="1165"/>
        <p:guide orient="horz" pos="3903"/>
        <p:guide pos="7400"/>
        <p:guide pos="1025"/>
        <p:guide pos="6697"/>
        <p:guide pos="4212"/>
      </p:guideLst>
    </p:cSldViewPr>
  </p:slideViewPr>
  <p:notesTextViewPr>
    <p:cViewPr>
      <p:scale>
        <a:sx n="1" d="1"/>
        <a:sy n="1" d="1"/>
      </p:scale>
      <p:origin x="0" y="0"/>
    </p:cViewPr>
  </p:notesTextViewPr>
  <p:sorterViewPr>
    <p:cViewPr>
      <p:scale>
        <a:sx n="100" d="100"/>
        <a:sy n="100" d="100"/>
      </p:scale>
      <p:origin x="0" y="8058"/>
    </p:cViewPr>
  </p:sorterViewPr>
  <p:notesViewPr>
    <p:cSldViewPr snapToGrid="0" showGuides="1">
      <p:cViewPr varScale="1">
        <p:scale>
          <a:sx n="92" d="100"/>
          <a:sy n="92" d="100"/>
        </p:scale>
        <p:origin x="-3410" y="-8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2022-12-01</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2022-12-01</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p:spPr>
        <p:txBody>
          <a:bodyPr/>
          <a:lstStyle>
            <a:lvl1pPr algn="l">
              <a:defRPr sz="1400" b="1">
                <a:solidFill>
                  <a:schemeClr val="accent2"/>
                </a:solidFill>
              </a:defRPr>
            </a:lvl1pPr>
          </a:lstStyle>
          <a:p>
            <a:fld id="{6050E0BC-091B-4F46-A64B-EF4A39477016}" type="datetime4">
              <a:rPr lang="en-US" smtClean="0"/>
              <a:t>December 1, 2022</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8" name="Rectangle 7">
            <a:extLst>
              <a:ext uri="{FF2B5EF4-FFF2-40B4-BE49-F238E27FC236}">
                <a16:creationId xmlns:a16="http://schemas.microsoft.com/office/drawing/2014/main" id="{0325036F-BF1D-44AF-891D-786237A0A871}"/>
              </a:ext>
            </a:extLst>
          </p:cNvPr>
          <p:cNvSpPr/>
          <p:nvPr userDrawn="1"/>
        </p:nvSpPr>
        <p:spPr>
          <a:xfrm>
            <a:off x="587829" y="6302829"/>
            <a:ext cx="424542" cy="440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1623697" y="1133856"/>
            <a:ext cx="4946966"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December 1,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494347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1626345" y="1649541"/>
            <a:ext cx="4944318"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560F844-BF21-4AD2-9D1A-2E8D2D3063DF}"/>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Two Content Layout</a:t>
            </a:r>
            <a:endParaRPr lang="en-CA" dirty="0"/>
          </a:p>
        </p:txBody>
      </p:sp>
      <p:sp>
        <p:nvSpPr>
          <p:cNvPr id="5" name="Date Placeholder 4"/>
          <p:cNvSpPr>
            <a:spLocks noGrp="1"/>
          </p:cNvSpPr>
          <p:nvPr>
            <p:ph type="dt" sz="half" idx="10"/>
          </p:nvPr>
        </p:nvSpPr>
        <p:spPr/>
        <p:txBody>
          <a:bodyPr/>
          <a:lstStyle/>
          <a:p>
            <a:fld id="{016954F2-A168-429F-B267-8625DABCA019}" type="datetime4">
              <a:rPr lang="en-US" smtClean="0"/>
              <a:t>December 1, 2022</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cxnSp>
        <p:nvCxnSpPr>
          <p:cNvPr id="9" name="Straight Connector 8"/>
          <p:cNvCxnSpPr/>
          <p:nvPr/>
        </p:nvCxnSpPr>
        <p:spPr>
          <a:xfrm>
            <a:off x="1627188" y="1649541"/>
            <a:ext cx="1011250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3"/>
          </p:nvPr>
        </p:nvSpPr>
        <p:spPr>
          <a:xfrm>
            <a:off x="1627188" y="1851659"/>
            <a:ext cx="494347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2" name="Content Placeholder 11"/>
          <p:cNvSpPr>
            <a:spLocks noGrp="1"/>
          </p:cNvSpPr>
          <p:nvPr>
            <p:ph sz="quarter" idx="14"/>
          </p:nvPr>
        </p:nvSpPr>
        <p:spPr>
          <a:xfrm>
            <a:off x="6810375" y="1851658"/>
            <a:ext cx="4929188" cy="434340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1" name="Straight Connector 10"/>
          <p:cNvCxnSpPr/>
          <p:nvPr userDrawn="1"/>
        </p:nvCxnSpPr>
        <p:spPr>
          <a:xfrm>
            <a:off x="1627188" y="1649541"/>
            <a:ext cx="1011250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02852ED-406E-459C-BE67-4C16A8EDF77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125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Three Content Layout</a:t>
            </a:r>
            <a:endParaRPr lang="en-CA" dirty="0"/>
          </a:p>
        </p:txBody>
      </p:sp>
      <p:sp>
        <p:nvSpPr>
          <p:cNvPr id="3" name="Text Placeholder 2"/>
          <p:cNvSpPr>
            <a:spLocks noGrp="1"/>
          </p:cNvSpPr>
          <p:nvPr>
            <p:ph type="body" idx="1" hasCustomPrompt="1"/>
          </p:nvPr>
        </p:nvSpPr>
        <p:spPr>
          <a:xfrm>
            <a:off x="1623697"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5078094"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December 1,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7809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3209544"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5078095" y="1848930"/>
            <a:ext cx="3209544"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8537956" y="1649413"/>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8534019"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8533003" y="1848930"/>
            <a:ext cx="3209925" cy="4329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userDrawn="1"/>
        </p:nvCxnSpPr>
        <p:spPr>
          <a:xfrm>
            <a:off x="162634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07809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8537956" y="1649413"/>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29AABF5-27F6-4C39-9BD7-EE6B28E0DAB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579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Four Content Layout</a:t>
            </a:r>
            <a:endParaRPr lang="en-CA" dirty="0"/>
          </a:p>
        </p:txBody>
      </p:sp>
      <p:sp>
        <p:nvSpPr>
          <p:cNvPr id="3" name="Text Placeholder 2"/>
          <p:cNvSpPr>
            <a:spLocks noGrp="1"/>
          </p:cNvSpPr>
          <p:nvPr>
            <p:ph type="body" idx="1" hasCustomPrompt="1"/>
          </p:nvPr>
        </p:nvSpPr>
        <p:spPr>
          <a:xfrm>
            <a:off x="162369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420143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December 1,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0453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4203361"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677917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6779534" y="1848930"/>
            <a:ext cx="2386584" cy="4329112"/>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p:nvCxnSpPr>
        <p:spPr>
          <a:xfrm>
            <a:off x="9360916"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7" hasCustomPrompt="1"/>
          </p:nvPr>
        </p:nvSpPr>
        <p:spPr>
          <a:xfrm>
            <a:off x="935691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20" name="Content Placeholder 19"/>
          <p:cNvSpPr>
            <a:spLocks noGrp="1"/>
          </p:cNvSpPr>
          <p:nvPr>
            <p:ph sz="quarter" idx="18"/>
          </p:nvPr>
        </p:nvSpPr>
        <p:spPr>
          <a:xfrm>
            <a:off x="9355708" y="1848929"/>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8" name="Straight Connector 17"/>
          <p:cNvCxnSpPr/>
          <p:nvPr userDrawn="1"/>
        </p:nvCxnSpPr>
        <p:spPr>
          <a:xfrm>
            <a:off x="162634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0453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360916"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F764254-1C0E-4631-8670-4457B3F238B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263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2-Column Table Layout</a:t>
            </a:r>
            <a:endParaRPr lang="en-CA" dirty="0"/>
          </a:p>
        </p:txBody>
      </p:sp>
      <p:sp>
        <p:nvSpPr>
          <p:cNvPr id="3" name="Text Placeholder 2"/>
          <p:cNvSpPr>
            <a:spLocks noGrp="1"/>
          </p:cNvSpPr>
          <p:nvPr>
            <p:ph type="body" idx="1" hasCustomPrompt="1"/>
          </p:nvPr>
        </p:nvSpPr>
        <p:spPr>
          <a:xfrm>
            <a:off x="1627187" y="1133856"/>
            <a:ext cx="493776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December 1,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6813550" y="1133856"/>
            <a:ext cx="4933950" cy="338328"/>
          </a:xfrm>
        </p:spPr>
        <p:txBody>
          <a:bodyPr anchor="b" anchorCtr="0"/>
          <a:lstStyle>
            <a:lvl1pPr marL="0" indent="0">
              <a:lnSpc>
                <a:spcPct val="90000"/>
              </a:lnSpc>
              <a:spcBef>
                <a:spcPts val="0"/>
              </a:spcBef>
              <a:buFontTx/>
              <a:buNone/>
              <a:defRPr sz="1400" b="1"/>
            </a:lvl1pPr>
          </a:lstStyle>
          <a:p>
            <a:pPr lvl="0"/>
            <a:r>
              <a:rPr lang="en-US" dirty="0"/>
              <a:t>Subtitle</a:t>
            </a:r>
            <a:endParaRPr lang="en-CA" dirty="0"/>
          </a:p>
        </p:txBody>
      </p:sp>
      <p:cxnSp>
        <p:nvCxnSpPr>
          <p:cNvPr id="10" name="Straight Connector 9">
            <a:extLst>
              <a:ext uri="{FF2B5EF4-FFF2-40B4-BE49-F238E27FC236}">
                <a16:creationId xmlns:a16="http://schemas.microsoft.com/office/drawing/2014/main" id="{792A8861-7B2B-4F59-8942-06CC4EB6631F}"/>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578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3-Column Table Layout</a:t>
            </a:r>
            <a:endParaRPr lang="en-CA" dirty="0"/>
          </a:p>
        </p:txBody>
      </p:sp>
      <p:sp>
        <p:nvSpPr>
          <p:cNvPr id="3" name="Text Placeholder 2"/>
          <p:cNvSpPr>
            <a:spLocks noGrp="1"/>
          </p:cNvSpPr>
          <p:nvPr>
            <p:ph type="body" idx="1" hasCustomPrompt="1"/>
          </p:nvPr>
        </p:nvSpPr>
        <p:spPr>
          <a:xfrm>
            <a:off x="1627187" y="1133856"/>
            <a:ext cx="320954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December 1,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5084064"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5" hasCustomPrompt="1"/>
          </p:nvPr>
        </p:nvSpPr>
        <p:spPr>
          <a:xfrm>
            <a:off x="8534400" y="1133856"/>
            <a:ext cx="3213100" cy="338328"/>
          </a:xfrm>
        </p:spPr>
        <p:txBody>
          <a:bodyPr anchor="b" anchorCtr="0">
            <a:noAutofit/>
          </a:bodyPr>
          <a:lstStyle>
            <a:lvl1pPr marL="0" indent="0">
              <a:buFontTx/>
              <a:buNone/>
              <a:defRPr sz="1400" b="1"/>
            </a:lvl1pPr>
          </a:lstStyle>
          <a:p>
            <a:pPr lvl="0"/>
            <a:r>
              <a:rPr lang="en-US" dirty="0"/>
              <a:t>Subtitle</a:t>
            </a:r>
            <a:endParaRPr lang="en-CA" dirty="0"/>
          </a:p>
        </p:txBody>
      </p:sp>
      <p:cxnSp>
        <p:nvCxnSpPr>
          <p:cNvPr id="10" name="Straight Connector 9">
            <a:extLst>
              <a:ext uri="{FF2B5EF4-FFF2-40B4-BE49-F238E27FC236}">
                <a16:creationId xmlns:a16="http://schemas.microsoft.com/office/drawing/2014/main" id="{9DBD8263-5B28-4762-ACE3-B95B8B9B5133}"/>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226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4-Column Table Layout</a:t>
            </a:r>
            <a:endParaRPr lang="en-CA" dirty="0"/>
          </a:p>
        </p:txBody>
      </p:sp>
      <p:sp>
        <p:nvSpPr>
          <p:cNvPr id="3" name="Text Placeholder 2"/>
          <p:cNvSpPr>
            <a:spLocks noGrp="1"/>
          </p:cNvSpPr>
          <p:nvPr>
            <p:ph type="body" idx="1" hasCustomPrompt="1"/>
          </p:nvPr>
        </p:nvSpPr>
        <p:spPr>
          <a:xfrm>
            <a:off x="1627187"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December 1,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4203805"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6780423"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9357042"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cxnSp>
        <p:nvCxnSpPr>
          <p:cNvPr id="11" name="Straight Connector 10">
            <a:extLst>
              <a:ext uri="{FF2B5EF4-FFF2-40B4-BE49-F238E27FC236}">
                <a16:creationId xmlns:a16="http://schemas.microsoft.com/office/drawing/2014/main" id="{36D50BBA-27BE-46B1-9DA2-142911E75587}"/>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95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Content with Caption Layout</a:t>
            </a:r>
            <a:endParaRPr lang="en-CA" dirty="0"/>
          </a:p>
        </p:txBody>
      </p:sp>
      <p:sp>
        <p:nvSpPr>
          <p:cNvPr id="7" name="Date Placeholder 6"/>
          <p:cNvSpPr>
            <a:spLocks noGrp="1"/>
          </p:cNvSpPr>
          <p:nvPr>
            <p:ph type="dt" sz="half" idx="11"/>
          </p:nvPr>
        </p:nvSpPr>
        <p:spPr>
          <a:xfrm>
            <a:off x="9537192" y="6472936"/>
            <a:ext cx="1876388" cy="182880"/>
          </a:xfrm>
        </p:spPr>
        <p:txBody>
          <a:bodyPr/>
          <a:lstStyle/>
          <a:p>
            <a:fld id="{F5C60C1E-BE52-444A-B903-D3D3A7A6ABD9}" type="datetime4">
              <a:rPr lang="en-US" smtClean="0"/>
              <a:t>December 1, 2022</a:t>
            </a:fld>
            <a:endParaRPr lang="en-CA"/>
          </a:p>
        </p:txBody>
      </p:sp>
      <p:sp>
        <p:nvSpPr>
          <p:cNvPr id="8" name="Footer Placeholder 7"/>
          <p:cNvSpPr>
            <a:spLocks noGrp="1"/>
          </p:cNvSpPr>
          <p:nvPr>
            <p:ph type="ftr" sz="quarter" idx="12"/>
          </p:nvPr>
        </p:nvSpPr>
        <p:spPr>
          <a:xfrm>
            <a:off x="1627632" y="6472976"/>
            <a:ext cx="2688336" cy="182880"/>
          </a:xfrm>
        </p:spPr>
        <p:txBody>
          <a:bodyPr/>
          <a:lstStyle/>
          <a:p>
            <a:r>
              <a:rPr lang="en-CA"/>
              <a:t>Presentation Title</a:t>
            </a:r>
          </a:p>
        </p:txBody>
      </p:sp>
      <p:sp>
        <p:nvSpPr>
          <p:cNvPr id="9" name="Slide Number Placeholder 8"/>
          <p:cNvSpPr>
            <a:spLocks noGrp="1"/>
          </p:cNvSpPr>
          <p:nvPr>
            <p:ph type="sldNum" sz="quarter" idx="13"/>
          </p:nvPr>
        </p:nvSpPr>
        <p:spPr>
          <a:xfrm>
            <a:off x="11413998" y="6475080"/>
            <a:ext cx="329636" cy="182880"/>
          </a:xfrm>
        </p:spPr>
        <p:txBody>
          <a:bodyPr/>
          <a:lstStyle/>
          <a:p>
            <a:fld id="{00E6A5BD-C011-4A45-AA3A-201790FB7F2B}" type="slidenum">
              <a:rPr lang="en-CA" smtClean="0"/>
              <a:t>‹#›</a:t>
            </a:fld>
            <a:endParaRPr lang="en-CA"/>
          </a:p>
        </p:txBody>
      </p:sp>
      <p:sp>
        <p:nvSpPr>
          <p:cNvPr id="10" name="Content Placeholder 9"/>
          <p:cNvSpPr>
            <a:spLocks noGrp="1"/>
          </p:cNvSpPr>
          <p:nvPr>
            <p:ph sz="quarter" idx="14"/>
          </p:nvPr>
        </p:nvSpPr>
        <p:spPr>
          <a:xfrm>
            <a:off x="1627188" y="1649413"/>
            <a:ext cx="9004300" cy="4489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1" name="Text Placeholder 4"/>
          <p:cNvSpPr>
            <a:spLocks noGrp="1"/>
          </p:cNvSpPr>
          <p:nvPr>
            <p:ph type="body" sz="quarter" idx="3" hasCustomPrompt="1"/>
          </p:nvPr>
        </p:nvSpPr>
        <p:spPr>
          <a:xfrm>
            <a:off x="1633538" y="1133856"/>
            <a:ext cx="899795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cxnSp>
        <p:nvCxnSpPr>
          <p:cNvPr id="12" name="Straight Connector 11">
            <a:extLst>
              <a:ext uri="{FF2B5EF4-FFF2-40B4-BE49-F238E27FC236}">
                <a16:creationId xmlns:a16="http://schemas.microsoft.com/office/drawing/2014/main" id="{2A6DB393-5CAF-4A0C-A21B-CCB84603D4F4}"/>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678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7188" y="1649413"/>
            <a:ext cx="8992616"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5" name="Date Placeholder 4"/>
          <p:cNvSpPr>
            <a:spLocks noGrp="1"/>
          </p:cNvSpPr>
          <p:nvPr>
            <p:ph type="dt" sz="half" idx="10"/>
          </p:nvPr>
        </p:nvSpPr>
        <p:spPr/>
        <p:txBody>
          <a:bodyPr/>
          <a:lstStyle/>
          <a:p>
            <a:fld id="{CDBE93D9-1E7C-4963-AD25-D0E8D4EECEE5}" type="datetime4">
              <a:rPr lang="en-US" smtClean="0"/>
              <a:t>December 1, 2022</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sp>
        <p:nvSpPr>
          <p:cNvPr id="8" name="Title 7"/>
          <p:cNvSpPr>
            <a:spLocks noGrp="1"/>
          </p:cNvSpPr>
          <p:nvPr>
            <p:ph type="title" hasCustomPrompt="1"/>
          </p:nvPr>
        </p:nvSpPr>
        <p:spPr/>
        <p:txBody>
          <a:bodyPr/>
          <a:lstStyle>
            <a:lvl1pPr>
              <a:defRPr/>
            </a:lvl1pPr>
          </a:lstStyle>
          <a:p>
            <a:r>
              <a:rPr lang="en-US" dirty="0"/>
              <a:t>Picture with Caption Layout</a:t>
            </a:r>
            <a:endParaRPr lang="en-CA" dirty="0"/>
          </a:p>
        </p:txBody>
      </p:sp>
      <p:cxnSp>
        <p:nvCxnSpPr>
          <p:cNvPr id="9" name="Straight Connector 8">
            <a:extLst>
              <a:ext uri="{FF2B5EF4-FFF2-40B4-BE49-F238E27FC236}">
                <a16:creationId xmlns:a16="http://schemas.microsoft.com/office/drawing/2014/main" id="{96362DC7-B2FA-4948-A940-1119B33F03E3}"/>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62483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p:spPr>
        <p:txBody>
          <a:bodyPr/>
          <a:lstStyle>
            <a:lvl1pPr algn="l">
              <a:defRPr sz="1300" b="1">
                <a:solidFill>
                  <a:schemeClr val="accent2"/>
                </a:solidFill>
              </a:defRPr>
            </a:lvl1pPr>
          </a:lstStyle>
          <a:p>
            <a:fld id="{11A10271-0286-4BA7-AF61-91EDADC7C7D8}" type="datetime4">
              <a:rPr lang="en-US" smtClean="0"/>
              <a:t>December 1, 2022</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343701"/>
          </a:xfrm>
          <a:prstGeom prst="rect">
            <a:avLst/>
          </a:prstGeom>
          <a:noFill/>
        </p:spPr>
        <p:txBody>
          <a:bodyPr wrap="square" lIns="0" tIns="0" rIns="0" bIns="0" rtlCol="0">
            <a:spAutoFit/>
          </a:bodyPr>
          <a:lstStyle/>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 name="Rectangle 8">
            <a:extLst>
              <a:ext uri="{FF2B5EF4-FFF2-40B4-BE49-F238E27FC236}">
                <a16:creationId xmlns:a16="http://schemas.microsoft.com/office/drawing/2014/main" id="{E01D49B6-0C3E-4BF8-B6B3-B817B17F28DF}"/>
              </a:ext>
            </a:extLst>
          </p:cNvPr>
          <p:cNvSpPr/>
          <p:nvPr userDrawn="1"/>
        </p:nvSpPr>
        <p:spPr>
          <a:xfrm>
            <a:off x="587829" y="6302829"/>
            <a:ext cx="424542" cy="440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39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Only Layout</a:t>
            </a:r>
            <a:endParaRPr lang="en-CA" dirty="0"/>
          </a:p>
        </p:txBody>
      </p:sp>
      <p:sp>
        <p:nvSpPr>
          <p:cNvPr id="3" name="Date Placeholder 2"/>
          <p:cNvSpPr>
            <a:spLocks noGrp="1"/>
          </p:cNvSpPr>
          <p:nvPr>
            <p:ph type="dt" sz="half" idx="10"/>
          </p:nvPr>
        </p:nvSpPr>
        <p:spPr/>
        <p:txBody>
          <a:bodyPr/>
          <a:lstStyle/>
          <a:p>
            <a:fld id="{9AC9EBFE-5BA1-460F-BE92-8CF5579A714B}" type="datetime4">
              <a:rPr lang="en-US" smtClean="0"/>
              <a:t>December 1, 2022</a:t>
            </a:fld>
            <a:endParaRPr lang="en-CA"/>
          </a:p>
        </p:txBody>
      </p:sp>
      <p:sp>
        <p:nvSpPr>
          <p:cNvPr id="4" name="Footer Placeholder 3"/>
          <p:cNvSpPr>
            <a:spLocks noGrp="1"/>
          </p:cNvSpPr>
          <p:nvPr>
            <p:ph type="ftr" sz="quarter" idx="11"/>
          </p:nvPr>
        </p:nvSpPr>
        <p:spPr/>
        <p:txBody>
          <a:bodyPr/>
          <a:lstStyle/>
          <a:p>
            <a:r>
              <a:rPr lang="en-CA"/>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a:p>
        </p:txBody>
      </p:sp>
      <p:cxnSp>
        <p:nvCxnSpPr>
          <p:cNvPr id="6" name="Straight Connector 5">
            <a:extLst>
              <a:ext uri="{FF2B5EF4-FFF2-40B4-BE49-F238E27FC236}">
                <a16:creationId xmlns:a16="http://schemas.microsoft.com/office/drawing/2014/main" id="{166DF8EC-6E18-499F-B24E-A023426EF117}"/>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296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1146A8-A192-4F5D-A963-F694E58B90FD}" type="datetime4">
              <a:rPr lang="en-US" smtClean="0"/>
              <a:t>December 1, 2022</a:t>
            </a:fld>
            <a:endParaRPr lang="en-CA"/>
          </a:p>
        </p:txBody>
      </p:sp>
      <p:sp>
        <p:nvSpPr>
          <p:cNvPr id="3" name="Footer Placeholder 2"/>
          <p:cNvSpPr>
            <a:spLocks noGrp="1"/>
          </p:cNvSpPr>
          <p:nvPr>
            <p:ph type="ftr" sz="quarter" idx="11"/>
          </p:nvPr>
        </p:nvSpPr>
        <p:spPr/>
        <p:txBody>
          <a:bodyPr/>
          <a:lstStyle/>
          <a:p>
            <a:r>
              <a:rPr lang="en-CA"/>
              <a:t>Presentation Title</a:t>
            </a:r>
          </a:p>
        </p:txBody>
      </p:sp>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a:p>
        </p:txBody>
      </p:sp>
      <p:cxnSp>
        <p:nvCxnSpPr>
          <p:cNvPr id="5" name="Straight Connector 4">
            <a:extLst>
              <a:ext uri="{FF2B5EF4-FFF2-40B4-BE49-F238E27FC236}">
                <a16:creationId xmlns:a16="http://schemas.microsoft.com/office/drawing/2014/main" id="{DD1951AB-6913-438B-B13F-24675A9B7175}"/>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46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4" name="Date Placeholder 3"/>
          <p:cNvSpPr>
            <a:spLocks noGrp="1"/>
          </p:cNvSpPr>
          <p:nvPr>
            <p:ph type="dt" sz="half" idx="10"/>
          </p:nvPr>
        </p:nvSpPr>
        <p:spPr/>
        <p:txBody>
          <a:bodyPr/>
          <a:lstStyle>
            <a:lvl1pPr>
              <a:defRPr>
                <a:solidFill>
                  <a:schemeClr val="bg1"/>
                </a:solidFill>
              </a:defRPr>
            </a:lvl1pPr>
          </a:lstStyle>
          <a:p>
            <a:fld id="{D36516F6-A097-4E38-8A59-185C4D2E3785}" type="datetime4">
              <a:rPr lang="en-US" smtClean="0"/>
              <a:t>December 1, 2022</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CA"/>
              <a:t>Presentation Title</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 No Rule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December 1, 2022</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8" name="Straight Connector 7">
            <a:extLst>
              <a:ext uri="{FF2B5EF4-FFF2-40B4-BE49-F238E27FC236}">
                <a16:creationId xmlns:a16="http://schemas.microsoft.com/office/drawing/2014/main" id="{26B91ED5-5431-4880-AEFC-BDEAD3C071DA}"/>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874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December 1, 2022</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9910200-1FDA-45B7-8617-DD2A8D1CF6BD}"/>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630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1627188" y="222086"/>
            <a:ext cx="8997696"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1627189" y="1846398"/>
            <a:ext cx="8997696" cy="43434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Date Placeholder 3"/>
          <p:cNvSpPr>
            <a:spLocks noGrp="1"/>
          </p:cNvSpPr>
          <p:nvPr>
            <p:ph type="dt" sz="half" idx="2"/>
          </p:nvPr>
        </p:nvSpPr>
        <p:spPr>
          <a:xfrm>
            <a:off x="9537192" y="6472936"/>
            <a:ext cx="1876388" cy="182880"/>
          </a:xfrm>
          <a:prstGeom prst="rect">
            <a:avLst/>
          </a:prstGeom>
        </p:spPr>
        <p:txBody>
          <a:bodyPr vert="horz" lIns="0" tIns="0" rIns="0" bIns="0" rtlCol="0" anchor="t" anchorCtr="0">
            <a:noAutofit/>
          </a:bodyPr>
          <a:lstStyle>
            <a:lvl1pPr algn="r">
              <a:defRPr sz="1200">
                <a:solidFill>
                  <a:schemeClr val="accent2"/>
                </a:solidFill>
              </a:defRPr>
            </a:lvl1pPr>
          </a:lstStyle>
          <a:p>
            <a:fld id="{59AD7A44-F5B9-48AC-81DD-DBE0808B6C3A}" type="datetime4">
              <a:rPr lang="en-US" smtClean="0"/>
              <a:t>December 1, 2022</a:t>
            </a:fld>
            <a:endParaRPr lang="en-CA" dirty="0"/>
          </a:p>
        </p:txBody>
      </p:sp>
      <p:sp>
        <p:nvSpPr>
          <p:cNvPr id="5" name="Footer Placeholder 4"/>
          <p:cNvSpPr>
            <a:spLocks noGrp="1"/>
          </p:cNvSpPr>
          <p:nvPr>
            <p:ph type="ftr" sz="quarter" idx="3"/>
          </p:nvPr>
        </p:nvSpPr>
        <p:spPr>
          <a:xfrm>
            <a:off x="1627632" y="6472976"/>
            <a:ext cx="2688336" cy="182880"/>
          </a:xfrm>
          <a:prstGeom prst="rect">
            <a:avLst/>
          </a:prstGeom>
        </p:spPr>
        <p:txBody>
          <a:bodyPr vert="horz" lIns="0" tIns="0" rIns="0" bIns="0" rtlCol="0" anchor="t" anchorCtr="0">
            <a:noAutofit/>
          </a:bodyPr>
          <a:lstStyle>
            <a:lvl1pPr algn="l">
              <a:defRPr sz="1200">
                <a:solidFill>
                  <a:schemeClr val="accent2"/>
                </a:solidFill>
              </a:defRPr>
            </a:lvl1pPr>
          </a:lstStyle>
          <a:p>
            <a:r>
              <a:rPr lang="en-CA"/>
              <a:t>Presentation Title</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a:t>
            </a:fld>
            <a:endParaRPr lang="en-CA" dirty="0"/>
          </a:p>
        </p:txBody>
      </p:sp>
      <p:sp>
        <p:nvSpPr>
          <p:cNvPr id="7" name="MSIPCMContentMarking" descr="{&quot;HashCode&quot;:503517542,&quot;Placement&quot;:&quot;Footer&quot;}">
            <a:extLst>
              <a:ext uri="{FF2B5EF4-FFF2-40B4-BE49-F238E27FC236}">
                <a16:creationId xmlns:a16="http://schemas.microsoft.com/office/drawing/2014/main" id="{E3881CBE-E143-46F3-9CC6-DAB9AA8CF978}"/>
              </a:ext>
            </a:extLst>
          </p:cNvPr>
          <p:cNvSpPr txBox="1"/>
          <p:nvPr userDrawn="1"/>
        </p:nvSpPr>
        <p:spPr>
          <a:xfrm>
            <a:off x="5499595" y="6595656"/>
            <a:ext cx="1192809" cy="262344"/>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Calibri" panose="020F0502020204030204" pitchFamily="34" charset="0"/>
              </a:rPr>
              <a:t>-GE NON-PUBLIC-</a:t>
            </a:r>
            <a:endParaRPr lang="en-US" sz="10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95" r:id="rId3"/>
    <p:sldLayoutId id="2147483696"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7" r:id="rId19"/>
    <p:sldLayoutId id="2147483698" r:id="rId20"/>
    <p:sldLayoutId id="2147483699" r:id="rId21"/>
  </p:sldLayoutIdLst>
  <p:hf hdr="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319DA-0A32-471F-9913-2A4DF7401553}"/>
              </a:ext>
            </a:extLst>
          </p:cNvPr>
          <p:cNvSpPr>
            <a:spLocks noGrp="1"/>
          </p:cNvSpPr>
          <p:nvPr>
            <p:ph type="ctrTitle"/>
          </p:nvPr>
        </p:nvSpPr>
        <p:spPr/>
        <p:txBody>
          <a:bodyPr/>
          <a:lstStyle/>
          <a:p>
            <a:r>
              <a:rPr lang="en-US" dirty="0"/>
              <a:t>Sprint Review – Team A</a:t>
            </a:r>
          </a:p>
        </p:txBody>
      </p:sp>
      <p:sp>
        <p:nvSpPr>
          <p:cNvPr id="3" name="Date Placeholder 2">
            <a:extLst>
              <a:ext uri="{FF2B5EF4-FFF2-40B4-BE49-F238E27FC236}">
                <a16:creationId xmlns:a16="http://schemas.microsoft.com/office/drawing/2014/main" id="{CA40EC4F-2C66-4152-BCC9-5F620F62F447}"/>
              </a:ext>
            </a:extLst>
          </p:cNvPr>
          <p:cNvSpPr>
            <a:spLocks noGrp="1"/>
          </p:cNvSpPr>
          <p:nvPr>
            <p:ph type="dt" sz="half" idx="10"/>
          </p:nvPr>
        </p:nvSpPr>
        <p:spPr/>
        <p:txBody>
          <a:bodyPr/>
          <a:lstStyle/>
          <a:p>
            <a:fld id="{5BE6D354-99C5-404C-B6A2-01FFCCA0E449}" type="datetime4">
              <a:rPr lang="en-US" smtClean="0"/>
              <a:t>December 1, 2022</a:t>
            </a:fld>
            <a:endParaRPr lang="en-CA" dirty="0"/>
          </a:p>
        </p:txBody>
      </p:sp>
    </p:spTree>
    <p:extLst>
      <p:ext uri="{BB962C8B-B14F-4D97-AF65-F5344CB8AC3E}">
        <p14:creationId xmlns:p14="http://schemas.microsoft.com/office/powerpoint/2010/main" val="505918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7C8B4-33FB-47EA-9C83-1C729E353A06}"/>
              </a:ext>
            </a:extLst>
          </p:cNvPr>
          <p:cNvSpPr>
            <a:spLocks noGrp="1"/>
          </p:cNvSpPr>
          <p:nvPr>
            <p:ph type="title"/>
          </p:nvPr>
        </p:nvSpPr>
        <p:spPr/>
        <p:txBody>
          <a:bodyPr/>
          <a:lstStyle/>
          <a:p>
            <a:r>
              <a:rPr lang="en-US" dirty="0"/>
              <a:t>Significance – summarize key points of this activity</a:t>
            </a:r>
          </a:p>
        </p:txBody>
      </p:sp>
      <p:sp>
        <p:nvSpPr>
          <p:cNvPr id="3" name="Date Placeholder 2">
            <a:extLst>
              <a:ext uri="{FF2B5EF4-FFF2-40B4-BE49-F238E27FC236}">
                <a16:creationId xmlns:a16="http://schemas.microsoft.com/office/drawing/2014/main" id="{A170A8BF-17BD-43E8-8677-915FFEEA9D32}"/>
              </a:ext>
            </a:extLst>
          </p:cNvPr>
          <p:cNvSpPr>
            <a:spLocks noGrp="1"/>
          </p:cNvSpPr>
          <p:nvPr>
            <p:ph type="dt" sz="half" idx="10"/>
          </p:nvPr>
        </p:nvSpPr>
        <p:spPr/>
        <p:txBody>
          <a:bodyPr/>
          <a:lstStyle/>
          <a:p>
            <a:fld id="{9AC9EBFE-5BA1-460F-BE92-8CF5579A714B}" type="datetime4">
              <a:rPr lang="en-US" smtClean="0"/>
              <a:t>December 1, 2022</a:t>
            </a:fld>
            <a:endParaRPr lang="en-CA"/>
          </a:p>
        </p:txBody>
      </p:sp>
      <p:sp>
        <p:nvSpPr>
          <p:cNvPr id="4" name="Footer Placeholder 3">
            <a:extLst>
              <a:ext uri="{FF2B5EF4-FFF2-40B4-BE49-F238E27FC236}">
                <a16:creationId xmlns:a16="http://schemas.microsoft.com/office/drawing/2014/main" id="{D96C21D1-2429-4BFE-9695-EC1F9D109A67}"/>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F03954BC-1A31-4DCA-9832-4F44C24D4174}"/>
              </a:ext>
            </a:extLst>
          </p:cNvPr>
          <p:cNvSpPr>
            <a:spLocks noGrp="1"/>
          </p:cNvSpPr>
          <p:nvPr>
            <p:ph type="sldNum" sz="quarter" idx="12"/>
          </p:nvPr>
        </p:nvSpPr>
        <p:spPr/>
        <p:txBody>
          <a:bodyPr/>
          <a:lstStyle/>
          <a:p>
            <a:fld id="{00E6A5BD-C011-4A45-AA3A-201790FB7F2B}" type="slidenum">
              <a:rPr lang="en-CA" smtClean="0"/>
              <a:t>2</a:t>
            </a:fld>
            <a:endParaRPr lang="en-CA"/>
          </a:p>
        </p:txBody>
      </p:sp>
    </p:spTree>
    <p:extLst>
      <p:ext uri="{BB962C8B-B14F-4D97-AF65-F5344CB8AC3E}">
        <p14:creationId xmlns:p14="http://schemas.microsoft.com/office/powerpoint/2010/main" val="830380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D7FC9-B451-4F69-AA62-39D438720CFC}"/>
              </a:ext>
            </a:extLst>
          </p:cNvPr>
          <p:cNvSpPr>
            <a:spLocks noGrp="1"/>
          </p:cNvSpPr>
          <p:nvPr>
            <p:ph type="title"/>
          </p:nvPr>
        </p:nvSpPr>
        <p:spPr/>
        <p:txBody>
          <a:bodyPr/>
          <a:lstStyle/>
          <a:p>
            <a:r>
              <a:rPr lang="en-US" dirty="0"/>
              <a:t>Algorithm – summarize main functions called and why</a:t>
            </a:r>
          </a:p>
        </p:txBody>
      </p:sp>
      <p:sp>
        <p:nvSpPr>
          <p:cNvPr id="3" name="Date Placeholder 2">
            <a:extLst>
              <a:ext uri="{FF2B5EF4-FFF2-40B4-BE49-F238E27FC236}">
                <a16:creationId xmlns:a16="http://schemas.microsoft.com/office/drawing/2014/main" id="{DD30271C-8863-4410-8731-AB7247FB9F9F}"/>
              </a:ext>
            </a:extLst>
          </p:cNvPr>
          <p:cNvSpPr>
            <a:spLocks noGrp="1"/>
          </p:cNvSpPr>
          <p:nvPr>
            <p:ph type="dt" sz="half" idx="10"/>
          </p:nvPr>
        </p:nvSpPr>
        <p:spPr/>
        <p:txBody>
          <a:bodyPr/>
          <a:lstStyle/>
          <a:p>
            <a:fld id="{9AC9EBFE-5BA1-460F-BE92-8CF5579A714B}" type="datetime4">
              <a:rPr lang="en-US" smtClean="0"/>
              <a:t>December 1, 2022</a:t>
            </a:fld>
            <a:endParaRPr lang="en-CA"/>
          </a:p>
        </p:txBody>
      </p:sp>
      <p:sp>
        <p:nvSpPr>
          <p:cNvPr id="4" name="Footer Placeholder 3">
            <a:extLst>
              <a:ext uri="{FF2B5EF4-FFF2-40B4-BE49-F238E27FC236}">
                <a16:creationId xmlns:a16="http://schemas.microsoft.com/office/drawing/2014/main" id="{E704B8F3-FC59-4A2E-B52C-C8694B5AF5EE}"/>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978E9D5B-59A4-458D-8F94-17387B144187}"/>
              </a:ext>
            </a:extLst>
          </p:cNvPr>
          <p:cNvSpPr>
            <a:spLocks noGrp="1"/>
          </p:cNvSpPr>
          <p:nvPr>
            <p:ph type="sldNum" sz="quarter" idx="12"/>
          </p:nvPr>
        </p:nvSpPr>
        <p:spPr/>
        <p:txBody>
          <a:bodyPr/>
          <a:lstStyle/>
          <a:p>
            <a:fld id="{00E6A5BD-C011-4A45-AA3A-201790FB7F2B}" type="slidenum">
              <a:rPr lang="en-CA" smtClean="0"/>
              <a:t>3</a:t>
            </a:fld>
            <a:endParaRPr lang="en-CA"/>
          </a:p>
        </p:txBody>
      </p:sp>
    </p:spTree>
    <p:extLst>
      <p:ext uri="{BB962C8B-B14F-4D97-AF65-F5344CB8AC3E}">
        <p14:creationId xmlns:p14="http://schemas.microsoft.com/office/powerpoint/2010/main" val="1379553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911B1-7AD6-47B4-A8A0-4C2073FBD774}"/>
              </a:ext>
            </a:extLst>
          </p:cNvPr>
          <p:cNvSpPr>
            <a:spLocks noGrp="1"/>
          </p:cNvSpPr>
          <p:nvPr>
            <p:ph type="title"/>
          </p:nvPr>
        </p:nvSpPr>
        <p:spPr/>
        <p:txBody>
          <a:bodyPr/>
          <a:lstStyle/>
          <a:p>
            <a:r>
              <a:rPr lang="en-US" dirty="0"/>
              <a:t>Algorithm – explain in plain English why numerical methods are used</a:t>
            </a:r>
          </a:p>
        </p:txBody>
      </p:sp>
      <p:sp>
        <p:nvSpPr>
          <p:cNvPr id="3" name="Date Placeholder 2">
            <a:extLst>
              <a:ext uri="{FF2B5EF4-FFF2-40B4-BE49-F238E27FC236}">
                <a16:creationId xmlns:a16="http://schemas.microsoft.com/office/drawing/2014/main" id="{F6872657-6815-4C3D-90E7-929F7C1F4E48}"/>
              </a:ext>
            </a:extLst>
          </p:cNvPr>
          <p:cNvSpPr>
            <a:spLocks noGrp="1"/>
          </p:cNvSpPr>
          <p:nvPr>
            <p:ph type="dt" sz="half" idx="10"/>
          </p:nvPr>
        </p:nvSpPr>
        <p:spPr/>
        <p:txBody>
          <a:bodyPr/>
          <a:lstStyle/>
          <a:p>
            <a:fld id="{9AC9EBFE-5BA1-460F-BE92-8CF5579A714B}" type="datetime4">
              <a:rPr lang="en-US" smtClean="0"/>
              <a:t>December 1, 2022</a:t>
            </a:fld>
            <a:endParaRPr lang="en-CA"/>
          </a:p>
        </p:txBody>
      </p:sp>
      <p:sp>
        <p:nvSpPr>
          <p:cNvPr id="4" name="Footer Placeholder 3">
            <a:extLst>
              <a:ext uri="{FF2B5EF4-FFF2-40B4-BE49-F238E27FC236}">
                <a16:creationId xmlns:a16="http://schemas.microsoft.com/office/drawing/2014/main" id="{3A0B9964-B6E5-4169-ADCE-6B237E7B9AE4}"/>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AA862143-3D06-4F54-AEA9-E6E6F56F9390}"/>
              </a:ext>
            </a:extLst>
          </p:cNvPr>
          <p:cNvSpPr>
            <a:spLocks noGrp="1"/>
          </p:cNvSpPr>
          <p:nvPr>
            <p:ph type="sldNum" sz="quarter" idx="12"/>
          </p:nvPr>
        </p:nvSpPr>
        <p:spPr/>
        <p:txBody>
          <a:bodyPr/>
          <a:lstStyle/>
          <a:p>
            <a:fld id="{00E6A5BD-C011-4A45-AA3A-201790FB7F2B}" type="slidenum">
              <a:rPr lang="en-CA" smtClean="0"/>
              <a:t>4</a:t>
            </a:fld>
            <a:endParaRPr lang="en-CA"/>
          </a:p>
        </p:txBody>
      </p:sp>
    </p:spTree>
    <p:extLst>
      <p:ext uri="{BB962C8B-B14F-4D97-AF65-F5344CB8AC3E}">
        <p14:creationId xmlns:p14="http://schemas.microsoft.com/office/powerpoint/2010/main" val="820771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9DA0-630A-4999-AE11-B17F0B98D37A}"/>
              </a:ext>
            </a:extLst>
          </p:cNvPr>
          <p:cNvSpPr>
            <a:spLocks noGrp="1"/>
          </p:cNvSpPr>
          <p:nvPr>
            <p:ph type="title"/>
          </p:nvPr>
        </p:nvSpPr>
        <p:spPr/>
        <p:txBody>
          <a:bodyPr/>
          <a:lstStyle/>
          <a:p>
            <a:r>
              <a:rPr lang="en-US" dirty="0"/>
              <a:t>Algorithm – explain in plain English how you would extend the algorithm to 3D, 4D, beyond</a:t>
            </a:r>
          </a:p>
        </p:txBody>
      </p:sp>
      <p:sp>
        <p:nvSpPr>
          <p:cNvPr id="3" name="Date Placeholder 2">
            <a:extLst>
              <a:ext uri="{FF2B5EF4-FFF2-40B4-BE49-F238E27FC236}">
                <a16:creationId xmlns:a16="http://schemas.microsoft.com/office/drawing/2014/main" id="{2EE64DBE-2C49-435C-AF33-7D018E42A978}"/>
              </a:ext>
            </a:extLst>
          </p:cNvPr>
          <p:cNvSpPr>
            <a:spLocks noGrp="1"/>
          </p:cNvSpPr>
          <p:nvPr>
            <p:ph type="dt" sz="half" idx="10"/>
          </p:nvPr>
        </p:nvSpPr>
        <p:spPr/>
        <p:txBody>
          <a:bodyPr/>
          <a:lstStyle/>
          <a:p>
            <a:fld id="{9AC9EBFE-5BA1-460F-BE92-8CF5579A714B}" type="datetime4">
              <a:rPr lang="en-US" smtClean="0"/>
              <a:t>December 1, 2022</a:t>
            </a:fld>
            <a:endParaRPr lang="en-CA"/>
          </a:p>
        </p:txBody>
      </p:sp>
      <p:sp>
        <p:nvSpPr>
          <p:cNvPr id="4" name="Footer Placeholder 3">
            <a:extLst>
              <a:ext uri="{FF2B5EF4-FFF2-40B4-BE49-F238E27FC236}">
                <a16:creationId xmlns:a16="http://schemas.microsoft.com/office/drawing/2014/main" id="{3D5DBEE6-1FC3-43EC-A6E3-F4F0623B670B}"/>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5C6F5594-894F-4D85-82C0-9D900DE9B3CB}"/>
              </a:ext>
            </a:extLst>
          </p:cNvPr>
          <p:cNvSpPr>
            <a:spLocks noGrp="1"/>
          </p:cNvSpPr>
          <p:nvPr>
            <p:ph type="sldNum" sz="quarter" idx="12"/>
          </p:nvPr>
        </p:nvSpPr>
        <p:spPr/>
        <p:txBody>
          <a:bodyPr/>
          <a:lstStyle/>
          <a:p>
            <a:fld id="{00E6A5BD-C011-4A45-AA3A-201790FB7F2B}" type="slidenum">
              <a:rPr lang="en-CA" smtClean="0"/>
              <a:t>5</a:t>
            </a:fld>
            <a:endParaRPr lang="en-CA"/>
          </a:p>
        </p:txBody>
      </p:sp>
    </p:spTree>
    <p:extLst>
      <p:ext uri="{BB962C8B-B14F-4D97-AF65-F5344CB8AC3E}">
        <p14:creationId xmlns:p14="http://schemas.microsoft.com/office/powerpoint/2010/main" val="1643561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C1F77-8300-466A-9C7F-5B21E88D231D}"/>
              </a:ext>
            </a:extLst>
          </p:cNvPr>
          <p:cNvSpPr>
            <a:spLocks noGrp="1"/>
          </p:cNvSpPr>
          <p:nvPr>
            <p:ph type="title"/>
          </p:nvPr>
        </p:nvSpPr>
        <p:spPr/>
        <p:txBody>
          <a:bodyPr/>
          <a:lstStyle/>
          <a:p>
            <a:r>
              <a:rPr lang="en-US" dirty="0"/>
              <a:t>Coding – do a study on how changing input parameters in the algorithms changes the outputs?</a:t>
            </a:r>
          </a:p>
        </p:txBody>
      </p:sp>
      <p:sp>
        <p:nvSpPr>
          <p:cNvPr id="3" name="Date Placeholder 2">
            <a:extLst>
              <a:ext uri="{FF2B5EF4-FFF2-40B4-BE49-F238E27FC236}">
                <a16:creationId xmlns:a16="http://schemas.microsoft.com/office/drawing/2014/main" id="{B437D10D-4E88-4BAB-8EFD-E0C870D25D0D}"/>
              </a:ext>
            </a:extLst>
          </p:cNvPr>
          <p:cNvSpPr>
            <a:spLocks noGrp="1"/>
          </p:cNvSpPr>
          <p:nvPr>
            <p:ph type="dt" sz="half" idx="10"/>
          </p:nvPr>
        </p:nvSpPr>
        <p:spPr/>
        <p:txBody>
          <a:bodyPr/>
          <a:lstStyle/>
          <a:p>
            <a:fld id="{9AC9EBFE-5BA1-460F-BE92-8CF5579A714B}" type="datetime4">
              <a:rPr lang="en-US" smtClean="0"/>
              <a:t>December 1, 2022</a:t>
            </a:fld>
            <a:endParaRPr lang="en-CA"/>
          </a:p>
        </p:txBody>
      </p:sp>
      <p:sp>
        <p:nvSpPr>
          <p:cNvPr id="4" name="Footer Placeholder 3">
            <a:extLst>
              <a:ext uri="{FF2B5EF4-FFF2-40B4-BE49-F238E27FC236}">
                <a16:creationId xmlns:a16="http://schemas.microsoft.com/office/drawing/2014/main" id="{49DF8C9D-4C14-425D-B520-A1C7AF13AC52}"/>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E53F0E2C-CD60-4BED-8A91-4E8A7C25550F}"/>
              </a:ext>
            </a:extLst>
          </p:cNvPr>
          <p:cNvSpPr>
            <a:spLocks noGrp="1"/>
          </p:cNvSpPr>
          <p:nvPr>
            <p:ph type="sldNum" sz="quarter" idx="12"/>
          </p:nvPr>
        </p:nvSpPr>
        <p:spPr/>
        <p:txBody>
          <a:bodyPr/>
          <a:lstStyle/>
          <a:p>
            <a:fld id="{00E6A5BD-C011-4A45-AA3A-201790FB7F2B}" type="slidenum">
              <a:rPr lang="en-CA" smtClean="0"/>
              <a:t>6</a:t>
            </a:fld>
            <a:endParaRPr lang="en-CA"/>
          </a:p>
        </p:txBody>
      </p:sp>
    </p:spTree>
    <p:extLst>
      <p:ext uri="{BB962C8B-B14F-4D97-AF65-F5344CB8AC3E}">
        <p14:creationId xmlns:p14="http://schemas.microsoft.com/office/powerpoint/2010/main" val="6936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FEA8-4E30-40AD-92EB-320FCAD023DA}"/>
              </a:ext>
            </a:extLst>
          </p:cNvPr>
          <p:cNvSpPr>
            <a:spLocks noGrp="1"/>
          </p:cNvSpPr>
          <p:nvPr>
            <p:ph type="title"/>
          </p:nvPr>
        </p:nvSpPr>
        <p:spPr/>
        <p:txBody>
          <a:bodyPr/>
          <a:lstStyle/>
          <a:p>
            <a:r>
              <a:rPr lang="en-US" dirty="0"/>
              <a:t>Coding – using any kind of data outputted from this exercise show a cool plot with colors</a:t>
            </a:r>
          </a:p>
        </p:txBody>
      </p:sp>
      <p:sp>
        <p:nvSpPr>
          <p:cNvPr id="3" name="Date Placeholder 2">
            <a:extLst>
              <a:ext uri="{FF2B5EF4-FFF2-40B4-BE49-F238E27FC236}">
                <a16:creationId xmlns:a16="http://schemas.microsoft.com/office/drawing/2014/main" id="{D900F170-0D30-400A-8BE8-0791E8605B39}"/>
              </a:ext>
            </a:extLst>
          </p:cNvPr>
          <p:cNvSpPr>
            <a:spLocks noGrp="1"/>
          </p:cNvSpPr>
          <p:nvPr>
            <p:ph type="dt" sz="half" idx="10"/>
          </p:nvPr>
        </p:nvSpPr>
        <p:spPr/>
        <p:txBody>
          <a:bodyPr/>
          <a:lstStyle/>
          <a:p>
            <a:fld id="{9AC9EBFE-5BA1-460F-BE92-8CF5579A714B}" type="datetime4">
              <a:rPr lang="en-US" smtClean="0"/>
              <a:t>December 1, 2022</a:t>
            </a:fld>
            <a:endParaRPr lang="en-CA"/>
          </a:p>
        </p:txBody>
      </p:sp>
      <p:sp>
        <p:nvSpPr>
          <p:cNvPr id="4" name="Footer Placeholder 3">
            <a:extLst>
              <a:ext uri="{FF2B5EF4-FFF2-40B4-BE49-F238E27FC236}">
                <a16:creationId xmlns:a16="http://schemas.microsoft.com/office/drawing/2014/main" id="{B7A92993-DBBD-47A6-81B4-E8DB54F4A23E}"/>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1ACF5D45-8760-437F-92DA-130365F9DC59}"/>
              </a:ext>
            </a:extLst>
          </p:cNvPr>
          <p:cNvSpPr>
            <a:spLocks noGrp="1"/>
          </p:cNvSpPr>
          <p:nvPr>
            <p:ph type="sldNum" sz="quarter" idx="12"/>
          </p:nvPr>
        </p:nvSpPr>
        <p:spPr/>
        <p:txBody>
          <a:bodyPr/>
          <a:lstStyle/>
          <a:p>
            <a:fld id="{00E6A5BD-C011-4A45-AA3A-201790FB7F2B}" type="slidenum">
              <a:rPr lang="en-CA" smtClean="0"/>
              <a:t>7</a:t>
            </a:fld>
            <a:endParaRPr lang="en-CA"/>
          </a:p>
        </p:txBody>
      </p:sp>
    </p:spTree>
    <p:extLst>
      <p:ext uri="{BB962C8B-B14F-4D97-AF65-F5344CB8AC3E}">
        <p14:creationId xmlns:p14="http://schemas.microsoft.com/office/powerpoint/2010/main" val="2054234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34898-D631-4C74-84A1-69957732BEA5}"/>
              </a:ext>
            </a:extLst>
          </p:cNvPr>
          <p:cNvSpPr>
            <a:spLocks noGrp="1"/>
          </p:cNvSpPr>
          <p:nvPr>
            <p:ph type="title"/>
          </p:nvPr>
        </p:nvSpPr>
        <p:spPr/>
        <p:txBody>
          <a:bodyPr/>
          <a:lstStyle/>
          <a:p>
            <a:r>
              <a:rPr lang="en-US" dirty="0"/>
              <a:t>Explain in plain English a GE scenario that would benefit from </a:t>
            </a:r>
            <a:r>
              <a:rPr lang="en-US"/>
              <a:t>numerical integration</a:t>
            </a:r>
          </a:p>
        </p:txBody>
      </p:sp>
      <p:sp>
        <p:nvSpPr>
          <p:cNvPr id="3" name="Date Placeholder 2">
            <a:extLst>
              <a:ext uri="{FF2B5EF4-FFF2-40B4-BE49-F238E27FC236}">
                <a16:creationId xmlns:a16="http://schemas.microsoft.com/office/drawing/2014/main" id="{9FDB3C70-0541-4626-9DF3-B7935ECFFF76}"/>
              </a:ext>
            </a:extLst>
          </p:cNvPr>
          <p:cNvSpPr>
            <a:spLocks noGrp="1"/>
          </p:cNvSpPr>
          <p:nvPr>
            <p:ph type="dt" sz="half" idx="10"/>
          </p:nvPr>
        </p:nvSpPr>
        <p:spPr/>
        <p:txBody>
          <a:bodyPr/>
          <a:lstStyle/>
          <a:p>
            <a:fld id="{9AC9EBFE-5BA1-460F-BE92-8CF5579A714B}" type="datetime4">
              <a:rPr lang="en-US" smtClean="0"/>
              <a:t>December 1, 2022</a:t>
            </a:fld>
            <a:endParaRPr lang="en-CA"/>
          </a:p>
        </p:txBody>
      </p:sp>
      <p:sp>
        <p:nvSpPr>
          <p:cNvPr id="4" name="Footer Placeholder 3">
            <a:extLst>
              <a:ext uri="{FF2B5EF4-FFF2-40B4-BE49-F238E27FC236}">
                <a16:creationId xmlns:a16="http://schemas.microsoft.com/office/drawing/2014/main" id="{EE95C2A9-4FAB-434C-AD19-0CBC470CD444}"/>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98C73070-B4B6-4677-93F1-04BEBC6549BF}"/>
              </a:ext>
            </a:extLst>
          </p:cNvPr>
          <p:cNvSpPr>
            <a:spLocks noGrp="1"/>
          </p:cNvSpPr>
          <p:nvPr>
            <p:ph type="sldNum" sz="quarter" idx="12"/>
          </p:nvPr>
        </p:nvSpPr>
        <p:spPr/>
        <p:txBody>
          <a:bodyPr/>
          <a:lstStyle/>
          <a:p>
            <a:fld id="{00E6A5BD-C011-4A45-AA3A-201790FB7F2B}" type="slidenum">
              <a:rPr lang="en-CA" smtClean="0"/>
              <a:t>8</a:t>
            </a:fld>
            <a:endParaRPr lang="en-CA"/>
          </a:p>
        </p:txBody>
      </p:sp>
    </p:spTree>
    <p:extLst>
      <p:ext uri="{BB962C8B-B14F-4D97-AF65-F5344CB8AC3E}">
        <p14:creationId xmlns:p14="http://schemas.microsoft.com/office/powerpoint/2010/main" val="2008268739"/>
      </p:ext>
    </p:extLst>
  </p:cSld>
  <p:clrMapOvr>
    <a:masterClrMapping/>
  </p:clrMapOvr>
</p:sld>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blank.potx" id="{528A80AB-63E7-4739-B6BF-087BEEDFBFB8}" vid="{0462E467-B115-4F7B-8BB4-E9CD90C1AD1A}"/>
    </a:ext>
  </a:extLst>
</a:theme>
</file>

<file path=ppt/theme/theme2.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TotalTime>
  <Words>126</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GE Inspira Sans</vt:lpstr>
      <vt:lpstr>GE</vt:lpstr>
      <vt:lpstr>Sprint Review – Team A</vt:lpstr>
      <vt:lpstr>Significance – summarize key points of this activity</vt:lpstr>
      <vt:lpstr>Algorithm – summarize main functions called and why</vt:lpstr>
      <vt:lpstr>Algorithm – explain in plain English why numerical methods are used</vt:lpstr>
      <vt:lpstr>Algorithm – explain in plain English how you would extend the algorithm to 3D, 4D, beyond</vt:lpstr>
      <vt:lpstr>Coding – do a study on how changing input parameters in the algorithms changes the outputs?</vt:lpstr>
      <vt:lpstr>Coding – using any kind of data outputted from this exercise show a cool plot with colors</vt:lpstr>
      <vt:lpstr>Explain in plain English a GE scenario that would benefit from numerical integration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Review – Team A</dc:title>
  <dc:creator>Falanga, Grace (GE Research)</dc:creator>
  <dc:description>Version 1.08
Job 1437
August 25, 2016</dc:description>
  <cp:lastModifiedBy>Falanga, Grace (GE Research)</cp:lastModifiedBy>
  <cp:revision>1</cp:revision>
  <dcterms:created xsi:type="dcterms:W3CDTF">2022-12-01T18:03:49Z</dcterms:created>
  <dcterms:modified xsi:type="dcterms:W3CDTF">2022-12-01T18:07:19Z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09ce23d-b10a-46db-9941-323d4cdb1a52_Enabled">
    <vt:lpwstr>True</vt:lpwstr>
  </property>
  <property fmtid="{D5CDD505-2E9C-101B-9397-08002B2CF9AE}" pid="3" name="MSIP_Label_209ce23d-b10a-46db-9941-323d4cdb1a52_SiteId">
    <vt:lpwstr>Local</vt:lpwstr>
  </property>
  <property fmtid="{D5CDD505-2E9C-101B-9397-08002B2CF9AE}" pid="4" name="MSIP_Label_209ce23d-b10a-46db-9941-323d4cdb1a52_Owner">
    <vt:lpwstr>223074148@ge.com</vt:lpwstr>
  </property>
  <property fmtid="{D5CDD505-2E9C-101B-9397-08002B2CF9AE}" pid="5" name="MSIP_Label_209ce23d-b10a-46db-9941-323d4cdb1a52_SetDate">
    <vt:lpwstr>2022-12-01T18:03:54.6183062Z</vt:lpwstr>
  </property>
  <property fmtid="{D5CDD505-2E9C-101B-9397-08002B2CF9AE}" pid="6" name="MSIP_Label_209ce23d-b10a-46db-9941-323d4cdb1a52_Name">
    <vt:lpwstr>GE Non-Public</vt:lpwstr>
  </property>
  <property fmtid="{D5CDD505-2E9C-101B-9397-08002B2CF9AE}" pid="7" name="MSIP_Label_209ce23d-b10a-46db-9941-323d4cdb1a52_Application">
    <vt:lpwstr>Microsoft Azure Information Protection</vt:lpwstr>
  </property>
  <property fmtid="{D5CDD505-2E9C-101B-9397-08002B2CF9AE}" pid="8" name="MSIP_Label_209ce23d-b10a-46db-9941-323d4cdb1a52_Extended_MSFT_Method">
    <vt:lpwstr>Manual</vt:lpwstr>
  </property>
  <property fmtid="{D5CDD505-2E9C-101B-9397-08002B2CF9AE}" pid="9" name="Sensitivity">
    <vt:lpwstr>GE Non-Public</vt:lpwstr>
  </property>
</Properties>
</file>