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9163-28AF-4B5A-AC00-216F1C66D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Physical Layer Simulation of OFDM</a:t>
            </a:r>
          </a:p>
        </p:txBody>
      </p:sp>
    </p:spTree>
    <p:extLst>
      <p:ext uri="{BB962C8B-B14F-4D97-AF65-F5344CB8AC3E}">
        <p14:creationId xmlns:p14="http://schemas.microsoft.com/office/powerpoint/2010/main" val="310212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B83-0290-48D7-B2EA-7B8B01C5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Output Demonstration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8924-E2AB-45A0-8CEF-0303DB8D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B83-0290-48D7-B2EA-7B8B01C5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Output Demonstration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8924-E2AB-45A0-8CEF-0303DB8D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65E0-A38D-46CE-AD5E-818D3827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Thank You Everyone</a:t>
            </a:r>
          </a:p>
        </p:txBody>
      </p:sp>
    </p:spTree>
    <p:extLst>
      <p:ext uri="{BB962C8B-B14F-4D97-AF65-F5344CB8AC3E}">
        <p14:creationId xmlns:p14="http://schemas.microsoft.com/office/powerpoint/2010/main" val="6936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9A04-E54E-4BC4-BEF5-2C21665A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6F53-3427-4FDD-8BFA-5FC29A00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Orthogonal Frequency Division Multiplexing</a:t>
            </a:r>
          </a:p>
          <a:p>
            <a:endParaRPr lang="en-US" sz="36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4</a:t>
            </a:r>
            <a:r>
              <a:rPr lang="en-US" sz="3600" baseline="30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th</a:t>
            </a:r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 Generation Wireless Communication like LTE, LTE-A, WiMAX</a:t>
            </a:r>
          </a:p>
          <a:p>
            <a:endParaRPr lang="en-US" sz="36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Multitone Modulation with higher data rate</a:t>
            </a:r>
          </a:p>
          <a:p>
            <a:endParaRPr lang="en-US" sz="36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Overcoming ISI and Multipath fading</a:t>
            </a:r>
          </a:p>
          <a:p>
            <a:endParaRPr lang="en-US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  <a:p>
            <a:endParaRPr lang="en-US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7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D0BC-CDA8-4050-892F-BD56FF02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OFDM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D34A-E63D-48E3-9844-B2F2B522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Advantage: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Robust to channel interference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Robust to ISI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Uses IFFT/FFT block</a:t>
            </a:r>
          </a:p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Disadvantage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Loss in efficiency due to guard interval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High PAPR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62D6-A371-42D6-87F1-21D73F55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System 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B249C8-B1CD-47AD-8CC1-1D9907326B5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5"/>
          <a:stretch/>
        </p:blipFill>
        <p:spPr bwMode="auto">
          <a:xfrm>
            <a:off x="838200" y="1690688"/>
            <a:ext cx="10188388" cy="4615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114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6AB7-D9D0-4C37-9C4A-6166B108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Transmission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3C57D-8B29-4E8A-979D-54F644B0F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𝑤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r>
                  <a:rPr lang="en-US" sz="36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  <a:r>
                  <a:rPr lang="en-US" sz="3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= </a:t>
                </a:r>
                <a:r>
                  <a:rPr lang="en-US" sz="36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AWGN </a:t>
                </a:r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h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 </m:t>
                    </m:r>
                  </m:oMath>
                </a14:m>
                <a:r>
                  <a:rPr lang="en-US" sz="3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= </a:t>
                </a:r>
                <a:r>
                  <a:rPr lang="en-US" sz="36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Channel Impulse Response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𝑠</m:t>
                    </m:r>
                    <m:r>
                      <a:rPr lang="en-US" sz="36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36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)= </m:t>
                    </m:r>
                  </m:oMath>
                </a14:m>
                <a:r>
                  <a:rPr lang="en-US" sz="3600" b="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Tranmitted Signal</a:t>
                </a:r>
                <a:r>
                  <a:rPr lang="en-US" sz="3600" b="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𝑟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r>
                  <a:rPr lang="en-US" sz="36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  <a:r>
                  <a:rPr lang="en-US" sz="3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= </a:t>
                </a:r>
                <a:r>
                  <a:rPr lang="en-US" sz="36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Received Signal</a:t>
                </a:r>
              </a:p>
              <a:p>
                <a:endParaRPr lang="en-US" sz="3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en-US" sz="4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4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⋆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h</m:t>
                    </m:r>
                    <m:d>
                      <m:dPr>
                        <m:ctrlPr>
                          <a:rPr lang="en-US" sz="4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+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𝑤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endParaRPr lang="en-US" sz="6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3C57D-8B29-4E8A-979D-54F644B0F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33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9AF0-A346-464B-BA7A-75B3B800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20035-4EA0-4CD9-86F4-F1781194C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𝐻</m:t>
                    </m:r>
                    <m:d>
                      <m:d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𝑃</m:t>
                    </m:r>
                    <m:r>
                      <a:rPr lang="en-US" sz="3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= </m:t>
                    </m:r>
                  </m:oMath>
                </a14:m>
                <a:r>
                  <a:rPr lang="en-US" sz="3600" i="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Received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Pilot value, X =Pilot value.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3600" dirty="0">
                  <a:latin typeface="CMU Serif" panose="02000603000000000000" pitchFamily="50" charset="0"/>
                  <a:ea typeface="Times New Roman" panose="02020603050405020304" pitchFamily="18" charset="0"/>
                  <a:cs typeface="Vrinda" panose="020B0502040204020203" pitchFamily="34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600" dirty="0"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C</a:t>
                </a:r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hannel estimation output, </a:t>
                </a:r>
                <a14:m>
                  <m:oMath xmlns:m="http://schemas.openxmlformats.org/officeDocument/2006/math"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𝑌</m:t>
                    </m:r>
                    <m:d>
                      <m:d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</m:ctrlPr>
                      </m:sSup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𝐻</m:t>
                        </m:r>
                      </m:e>
                      <m:sup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×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𝑅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𝜔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, Here </a:t>
                </a:r>
                <a14:m>
                  <m:oMath xmlns:m="http://schemas.openxmlformats.org/officeDocument/2006/math"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𝑅</m:t>
                    </m:r>
                  </m:oMath>
                </a14:m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is the received signal.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20035-4EA0-4CD9-86F4-F1781194C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98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CA97-A2D8-43E1-8820-E4B9263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Project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87946-6B75-4341-A092-7062AA2D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21" y="2232212"/>
            <a:ext cx="9509557" cy="3113749"/>
          </a:xfrm>
        </p:spPr>
      </p:pic>
    </p:spTree>
    <p:extLst>
      <p:ext uri="{BB962C8B-B14F-4D97-AF65-F5344CB8AC3E}">
        <p14:creationId xmlns:p14="http://schemas.microsoft.com/office/powerpoint/2010/main" val="95786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B83-0290-48D7-B2EA-7B8B01C5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Output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8C9E9-E8B0-4A49-987C-C6EC71C24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510154"/>
            <a:ext cx="8229600" cy="4928591"/>
          </a:xfrm>
        </p:spPr>
      </p:pic>
    </p:spTree>
    <p:extLst>
      <p:ext uri="{BB962C8B-B14F-4D97-AF65-F5344CB8AC3E}">
        <p14:creationId xmlns:p14="http://schemas.microsoft.com/office/powerpoint/2010/main" val="259613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B83-0290-48D7-B2EA-7B8B01C5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Output Demonstration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76FFA2-A364-41AF-9BB4-CA187C532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73" y="1358152"/>
            <a:ext cx="9074168" cy="5197903"/>
          </a:xfrm>
        </p:spPr>
      </p:pic>
    </p:spTree>
    <p:extLst>
      <p:ext uri="{BB962C8B-B14F-4D97-AF65-F5344CB8AC3E}">
        <p14:creationId xmlns:p14="http://schemas.microsoft.com/office/powerpoint/2010/main" val="126178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153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CMU Serif</vt:lpstr>
      <vt:lpstr>Office Theme</vt:lpstr>
      <vt:lpstr>Physical Layer Simulation of OFDM</vt:lpstr>
      <vt:lpstr>Abstract</vt:lpstr>
      <vt:lpstr>OFDM</vt:lpstr>
      <vt:lpstr>System Block Diagram</vt:lpstr>
      <vt:lpstr>Transmission Channel</vt:lpstr>
      <vt:lpstr>Channel Estimation</vt:lpstr>
      <vt:lpstr>Project Parameters</vt:lpstr>
      <vt:lpstr>Output Demonstration</vt:lpstr>
      <vt:lpstr>Output Demonstration</vt:lpstr>
      <vt:lpstr>Output Demonstration</vt:lpstr>
      <vt:lpstr>Output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DNNs Applied to NILM</dc:title>
  <dc:creator>Jubair Adib</dc:creator>
  <cp:lastModifiedBy>1706059 - Md Tasnim Farhan Fatin</cp:lastModifiedBy>
  <cp:revision>6</cp:revision>
  <dcterms:created xsi:type="dcterms:W3CDTF">2021-07-25T06:55:18Z</dcterms:created>
  <dcterms:modified xsi:type="dcterms:W3CDTF">2021-07-27T04:53:48Z</dcterms:modified>
</cp:coreProperties>
</file>