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767-C6CD-CED9-7845-CA3C1C067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E3D2-C907-8D4C-DE9A-928C0F06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84F8-ADB2-11CB-B539-BA0002D6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3" y="719666"/>
            <a:ext cx="11324053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249824-077B-55F7-E45D-6984126B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3" y="719666"/>
            <a:ext cx="1132405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A72-627D-6BA8-D65F-EE50F21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12542-7ED3-E502-5BEB-752976C2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337"/>
            <a:ext cx="10515600" cy="5015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Algorithm&amp; Deployment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etc.   </a:t>
            </a:r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  <a:r>
              <a:rPr lang="en-US" dirty="0"/>
              <a:t>H</a:t>
            </a:r>
            <a:r>
              <a:rPr lang="en-IN" dirty="0"/>
              <a:t>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https://github.com/EEE5001asha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https://github.com/EEE5001asha/asha_E-commerce/blob/main/E-commerce%20sales%20Analysis.mp4</a:t>
            </a:r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 </vt:lpstr>
      <vt:lpstr>Problem statement</vt:lpstr>
      <vt:lpstr>PROPOSED SYSTEM</vt:lpstr>
      <vt:lpstr>ALGORITHM</vt:lpstr>
      <vt:lpstr>Deployment </vt:lpstr>
      <vt:lpstr>GITHUB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karthick</cp:lastModifiedBy>
  <cp:revision>1</cp:revision>
  <dcterms:modified xsi:type="dcterms:W3CDTF">2024-04-16T06:27:39Z</dcterms:modified>
</cp:coreProperties>
</file>