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SAWH = Solar-powered Atmospheric Water Harvester</a:t>
            </a:r>
          </a:p>
          <a:p>
            <a:pPr>
              <a:buNone/>
            </a:pPr>
            <a:r>
              <a:t>• Extracts water from humidity using renewable energy</a:t>
            </a:r>
          </a:p>
          <a:p>
            <a:pPr>
              <a:buNone/>
            </a:pPr>
            <a:r>
              <a:t>• Our website is the smart dashboard for monitoring &amp; control</a:t>
            </a:r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Clean water + smart tech = SAWH Dashboard</a:t>
            </a:r>
          </a:p>
          <a:p>
            <a:pPr>
              <a:buNone/>
            </a:pPr>
            <a:r>
              <a:t>• Solves real-world water problems</a:t>
            </a:r>
          </a:p>
          <a:p>
            <a:pPr>
              <a:buNone/>
            </a:pPr>
            <a:r>
              <a:t>• Uses AI, solar power &amp; web for better future</a:t>
            </a:r>
          </a:p>
          <a:p>
            <a:pPr>
              <a:buNone/>
            </a:pPr>
            <a:r>
              <a:t>• Thank you!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Presented by: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Abhinav</a:t>
            </a:r>
            <a:r>
              <a:rPr lang="en-US" dirty="0" smtClean="0"/>
              <a:t> A.V</a:t>
            </a:r>
          </a:p>
          <a:p>
            <a:r>
              <a:rPr lang="en-US" dirty="0" err="1" smtClean="0"/>
              <a:t>Abhijith</a:t>
            </a:r>
            <a:r>
              <a:rPr lang="en-US" dirty="0" smtClean="0"/>
              <a:t> A</a:t>
            </a:r>
          </a:p>
          <a:p>
            <a:r>
              <a:rPr lang="en-US" dirty="0" err="1" smtClean="0"/>
              <a:t>Midhun</a:t>
            </a:r>
            <a:r>
              <a:rPr lang="en-US" dirty="0" smtClean="0"/>
              <a:t> Mohan</a:t>
            </a:r>
          </a:p>
          <a:p>
            <a:r>
              <a:rPr lang="en-US" dirty="0" err="1" smtClean="0"/>
              <a:t>Visal</a:t>
            </a:r>
            <a:r>
              <a:rPr lang="en-US" smtClean="0"/>
              <a:t> V.S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tGPT Image Jul 11, 2025, 02_43_3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83" y="552088"/>
            <a:ext cx="5697746" cy="56977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lar-Powered Water Harvesting Circu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Rural areas lack reliable access to clean water</a:t>
            </a:r>
          </a:p>
          <a:p>
            <a:pPr>
              <a:buNone/>
            </a:pPr>
            <a:r>
              <a:t>• Manual checking of devices is hard</a:t>
            </a:r>
          </a:p>
          <a:p>
            <a:pPr>
              <a:buNone/>
            </a:pPr>
            <a:r>
              <a:t>• No visibility into daily performance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SAWH device generates water using solar power</a:t>
            </a:r>
          </a:p>
          <a:p>
            <a:pPr>
              <a:buNone/>
            </a:pPr>
            <a:r>
              <a:t>• Website shows real-time humidity, temp, and water data</a:t>
            </a:r>
          </a:p>
          <a:p>
            <a:pPr>
              <a:buNone/>
            </a:pPr>
            <a:r>
              <a:t>• Remote control: Start, Stop, Reset</a:t>
            </a:r>
          </a:p>
          <a:p>
            <a:pPr>
              <a:buNone/>
            </a:pPr>
            <a:r>
              <a:t>• Weather forecast &amp; water chart included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Predicts water yield based on weather</a:t>
            </a:r>
          </a:p>
          <a:p>
            <a:pPr>
              <a:buNone/>
            </a:pPr>
            <a:r>
              <a:t>• Detects low performance or faults</a:t>
            </a:r>
          </a:p>
          <a:p>
            <a:pPr>
              <a:buNone/>
            </a:pPr>
            <a:r>
              <a:t>• Suggests best installation areas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Common People Need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Easy access to daily water info</a:t>
            </a:r>
          </a:p>
          <a:p>
            <a:pPr>
              <a:buNone/>
            </a:pPr>
            <a:r>
              <a:t>• No need to visit the device</a:t>
            </a:r>
          </a:p>
          <a:p>
            <a:pPr>
              <a:buNone/>
            </a:pPr>
            <a:r>
              <a:t>• Helps with water planning</a:t>
            </a:r>
          </a:p>
          <a:p>
            <a:pPr>
              <a:buNone/>
            </a:pPr>
            <a:r>
              <a:t>• Provides trust &amp; transparency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9950" y="155926"/>
            <a:ext cx="3147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Opportunities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423949" y="974481"/>
            <a:ext cx="88580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1.Rural </a:t>
            </a:r>
            <a:r>
              <a:rPr lang="en-US" b="1" dirty="0" smtClean="0"/>
              <a:t>Water Access</a:t>
            </a:r>
            <a:endParaRPr lang="en-US" dirty="0" smtClean="0"/>
          </a:p>
          <a:p>
            <a:r>
              <a:rPr lang="en-US" dirty="0" smtClean="0"/>
              <a:t>• Provides drinking water in off-grid, </a:t>
            </a:r>
            <a:r>
              <a:rPr lang="en-US" dirty="0" smtClean="0"/>
              <a:t>drought-   prone</a:t>
            </a:r>
            <a:r>
              <a:rPr lang="en-US" dirty="0" smtClean="0"/>
              <a:t>, or arid regions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2.</a:t>
            </a:r>
            <a:r>
              <a:rPr lang="en-US" dirty="0" smtClean="0"/>
              <a:t> </a:t>
            </a:r>
            <a:r>
              <a:rPr lang="en-US" b="1" dirty="0" smtClean="0"/>
              <a:t>Disaster </a:t>
            </a:r>
            <a:r>
              <a:rPr lang="en-US" b="1" dirty="0" smtClean="0"/>
              <a:t>Relief</a:t>
            </a:r>
          </a:p>
          <a:p>
            <a:r>
              <a:rPr lang="en-US" dirty="0" smtClean="0"/>
              <a:t>• Deployable in emergency zones (floods, earthquakes) where water is cut off.</a:t>
            </a:r>
          </a:p>
          <a:p>
            <a:r>
              <a:rPr lang="en-US" b="1" dirty="0" smtClean="0"/>
              <a:t>3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b="1" dirty="0" smtClean="0"/>
              <a:t>Military and Remote </a:t>
            </a:r>
            <a:r>
              <a:rPr lang="en-US" b="1" dirty="0" smtClean="0"/>
              <a:t>Camps</a:t>
            </a:r>
          </a:p>
          <a:p>
            <a:r>
              <a:rPr lang="en-US" dirty="0" smtClean="0"/>
              <a:t>• </a:t>
            </a:r>
            <a:r>
              <a:rPr lang="en-US" dirty="0" smtClean="0"/>
              <a:t>Useful </a:t>
            </a:r>
            <a:r>
              <a:rPr lang="en-US" dirty="0" smtClean="0"/>
              <a:t>for defense outposts or research stations without water infrastructure.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23949" y="2610683"/>
            <a:ext cx="85746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4.Smart </a:t>
            </a:r>
            <a:r>
              <a:rPr lang="en-US" b="1" dirty="0" smtClean="0"/>
              <a:t>Cities &amp; </a:t>
            </a:r>
            <a:r>
              <a:rPr lang="en-US" b="1" dirty="0" err="1" smtClean="0"/>
              <a:t>IoT</a:t>
            </a:r>
            <a:r>
              <a:rPr lang="en-US" b="1" dirty="0" smtClean="0"/>
              <a:t> </a:t>
            </a:r>
            <a:r>
              <a:rPr lang="en-US" b="1" dirty="0" smtClean="0"/>
              <a:t>Integration</a:t>
            </a:r>
          </a:p>
          <a:p>
            <a:r>
              <a:rPr lang="en-US" dirty="0" smtClean="0"/>
              <a:t>• Can </a:t>
            </a:r>
            <a:r>
              <a:rPr lang="en-US" dirty="0" smtClean="0"/>
              <a:t>be part of smart sustainable city projects with data monitoring.</a:t>
            </a:r>
          </a:p>
          <a:p>
            <a:r>
              <a:rPr lang="en-US" b="1" dirty="0" smtClean="0"/>
              <a:t>5.Agricultural Applications</a:t>
            </a:r>
            <a:endParaRPr lang="en-US" b="1" dirty="0" smtClean="0"/>
          </a:p>
          <a:p>
            <a:r>
              <a:rPr lang="en-US" dirty="0" smtClean="0"/>
              <a:t>• Use harvested water for vertical farming or greenhouse irrigation.</a:t>
            </a:r>
          </a:p>
          <a:p>
            <a:r>
              <a:rPr lang="en-US" b="1" dirty="0" smtClean="0"/>
              <a:t>6.CSR </a:t>
            </a:r>
            <a:r>
              <a:rPr lang="en-US" b="1" dirty="0" smtClean="0"/>
              <a:t>&amp; ESG for </a:t>
            </a:r>
            <a:r>
              <a:rPr lang="en-US" b="1" dirty="0" err="1" smtClean="0"/>
              <a:t>Corporates</a:t>
            </a:r>
            <a:endParaRPr lang="en-US" b="1" dirty="0" smtClean="0"/>
          </a:p>
          <a:p>
            <a:r>
              <a:rPr lang="en-US" dirty="0" smtClean="0"/>
              <a:t>• Companies </a:t>
            </a:r>
            <a:r>
              <a:rPr lang="en-US" dirty="0" smtClean="0"/>
              <a:t>can sponsor deployments to meet environmental goals.</a:t>
            </a:r>
          </a:p>
          <a:p>
            <a:r>
              <a:rPr lang="en-US" b="1" dirty="0" smtClean="0"/>
              <a:t>7.Export Potential</a:t>
            </a:r>
          </a:p>
          <a:p>
            <a:r>
              <a:rPr lang="en-US" dirty="0" smtClean="0"/>
              <a:t>• Valuable </a:t>
            </a:r>
            <a:r>
              <a:rPr lang="en-US" dirty="0" smtClean="0"/>
              <a:t>for countries facing climate-induced water scarcity.</a:t>
            </a:r>
          </a:p>
          <a:p>
            <a:r>
              <a:rPr lang="en-US" b="1" dirty="0" smtClean="0"/>
              <a:t>8.Educational Tool</a:t>
            </a:r>
          </a:p>
          <a:p>
            <a:r>
              <a:rPr lang="en-US" dirty="0" smtClean="0"/>
              <a:t>• Demonstrates </a:t>
            </a:r>
            <a:r>
              <a:rPr lang="en-US" dirty="0" smtClean="0"/>
              <a:t>renewable energy and sustainability in schools and colleges.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716" y="820463"/>
            <a:ext cx="85832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b="1" dirty="0" smtClean="0"/>
              <a:t>Fully </a:t>
            </a:r>
            <a:r>
              <a:rPr lang="en-US" b="1" dirty="0" smtClean="0"/>
              <a:t>Renewable</a:t>
            </a:r>
            <a:r>
              <a:rPr lang="en-US" dirty="0" smtClean="0"/>
              <a:t> – Uses solar energy; no external power needed.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Self-Sustaining</a:t>
            </a:r>
            <a:r>
              <a:rPr lang="en-US" dirty="0" smtClean="0"/>
              <a:t> </a:t>
            </a:r>
            <a:r>
              <a:rPr lang="en-US" dirty="0" smtClean="0"/>
              <a:t>– Can work autonomously with minimal maintenance.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Zero </a:t>
            </a:r>
            <a:r>
              <a:rPr lang="en-US" b="1" dirty="0" smtClean="0"/>
              <a:t>Groundwater Depletion</a:t>
            </a:r>
            <a:r>
              <a:rPr lang="en-US" dirty="0" smtClean="0"/>
              <a:t> – Doesn’t tap aquifers or water bodies.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Portable </a:t>
            </a:r>
            <a:r>
              <a:rPr lang="en-US" b="1" dirty="0" smtClean="0"/>
              <a:t>&amp; Scalable</a:t>
            </a:r>
            <a:r>
              <a:rPr lang="en-US" dirty="0" smtClean="0"/>
              <a:t> – Easy to move and install in units.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Eco-Friendly</a:t>
            </a:r>
            <a:r>
              <a:rPr lang="en-US" dirty="0" smtClean="0"/>
              <a:t> </a:t>
            </a:r>
            <a:r>
              <a:rPr lang="en-US" dirty="0" smtClean="0"/>
              <a:t>– No pollution or carbon emissions.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Data </a:t>
            </a:r>
            <a:r>
              <a:rPr lang="en-US" b="1" dirty="0" smtClean="0"/>
              <a:t>Monitoring</a:t>
            </a:r>
            <a:r>
              <a:rPr lang="en-US" dirty="0" smtClean="0"/>
              <a:t> – Real-time stats help improve water efficiency.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79959" y="174132"/>
            <a:ext cx="24116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Advantages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60716" y="3221120"/>
            <a:ext cx="8997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• </a:t>
            </a:r>
            <a:r>
              <a:rPr lang="en-US" b="1" dirty="0" smtClean="0"/>
              <a:t>Humidity </a:t>
            </a:r>
            <a:r>
              <a:rPr lang="en-US" b="1" dirty="0" smtClean="0"/>
              <a:t>Dependent</a:t>
            </a:r>
            <a:r>
              <a:rPr lang="en-US" dirty="0" smtClean="0"/>
              <a:t> – Less efficient in dry climates (&lt;20% humidity).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Initial </a:t>
            </a:r>
            <a:r>
              <a:rPr lang="en-US" b="1" dirty="0" smtClean="0"/>
              <a:t>Cost</a:t>
            </a:r>
            <a:r>
              <a:rPr lang="en-US" dirty="0" smtClean="0"/>
              <a:t> – Higher upfront cost compared to traditional methods.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Limited </a:t>
            </a:r>
            <a:r>
              <a:rPr lang="en-US" b="1" dirty="0" smtClean="0"/>
              <a:t>Output</a:t>
            </a:r>
            <a:r>
              <a:rPr lang="en-US" dirty="0" smtClean="0"/>
              <a:t> – One unit produces only a few liters/day.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Maintenance </a:t>
            </a:r>
            <a:r>
              <a:rPr lang="en-US" b="1" dirty="0" smtClean="0"/>
              <a:t>Required</a:t>
            </a:r>
            <a:r>
              <a:rPr lang="en-US" dirty="0" smtClean="0"/>
              <a:t> – Filters and solar panels need periodic cleaning.</a:t>
            </a:r>
          </a:p>
          <a:p>
            <a:r>
              <a:rPr lang="en-US" dirty="0" smtClean="0"/>
              <a:t>• </a:t>
            </a:r>
            <a:r>
              <a:rPr lang="en-US" b="1" dirty="0" smtClean="0"/>
              <a:t>Weather </a:t>
            </a:r>
            <a:r>
              <a:rPr lang="en-US" b="1" dirty="0" smtClean="0"/>
              <a:t>Dependent</a:t>
            </a:r>
            <a:r>
              <a:rPr lang="en-US" dirty="0" smtClean="0"/>
              <a:t> – Low solar input affects production on cloudy days.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2540" y="2574789"/>
            <a:ext cx="2948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Disadvantages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437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</vt:lpstr>
      <vt:lpstr>Slide 2</vt:lpstr>
      <vt:lpstr>Slide 3</vt:lpstr>
      <vt:lpstr>The Problem</vt:lpstr>
      <vt:lpstr>Our Solution</vt:lpstr>
      <vt:lpstr>AI Integration</vt:lpstr>
      <vt:lpstr>Why Common People Need This</vt:lpstr>
      <vt:lpstr>Slide 8</vt:lpstr>
      <vt:lpstr>Slide 9</vt:lpstr>
      <vt:lpstr>Conclusion</vt:lpstr>
      <vt:lpstr>Presented by: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SAWH Dashboard Project</dc:title>
  <dc:subject/>
  <dc:creator/>
  <cp:keywords/>
  <dc:description>generated using python-pptx</dc:description>
  <cp:lastModifiedBy>cse</cp:lastModifiedBy>
  <cp:revision>7</cp:revision>
  <dcterms:created xsi:type="dcterms:W3CDTF">2013-01-27T09:14:16Z</dcterms:created>
  <dcterms:modified xsi:type="dcterms:W3CDTF">2025-07-11T09:57:32Z</dcterms:modified>
  <cp:category/>
</cp:coreProperties>
</file>