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7217-ECD3-4DED-B6C8-7D5B0E6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F46-59A6-4A7B-A8EF-E68824CD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1895-DD34-4720-A065-D0B652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964E-2958-47F5-AB85-760DB39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2074-CB63-4984-9D21-67E4115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E150-F5CC-4B3A-BE6E-0ED90F16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B853-E652-4BF7-9975-5B012E6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1727-BDC9-4831-BF0D-D1F08D3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5A5-56BE-466D-A196-0D6B78D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F6B-FCB9-4985-8D6E-5B963E1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E111E-6675-4E6B-A912-EFE0B69B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D39EE-0259-448A-86F5-9DD0E131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698A-20BB-42E3-A7E8-A109EF3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1EA-1DAA-4A45-A14C-DAAE6F2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DC03-CAA1-4593-A68C-116E70B7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A16D-208C-4431-B927-D6EB56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B77E-F67F-4E1A-918C-D2623CE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BD06-E7D3-4C65-89B1-99C929DC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438-550A-4E52-A7B1-AB49D73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66C-F359-439F-A384-D7969BC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DE15-8440-4074-9345-41F1153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5B765-91E1-41E7-8187-39F10C6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1584A-705A-49D1-9F12-9D909AB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BEFE-D7D1-44B3-8EE3-AF98F4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16BB-563A-4DC8-964C-F28DB82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6C5E-F323-4A30-BD7B-FBD8CAC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DB89-650F-4643-BF06-CD817120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D013-6BA4-4203-A57D-4ABD2D3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A6D8-BF50-4B63-B29A-6603EA7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4290-ACC0-4E0D-A5AA-B164FF0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FDF77-879E-4850-8290-72AC7D3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1C22-C716-4B90-8DE9-FB02D6F5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8A84-9968-4F65-A24E-EB07A331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4371-228E-4D55-9CFA-428C2DCB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804D9-D332-4840-AE5B-3535BFBB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9BF3-630C-4DD1-8FAC-90830E31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2D5A4-C590-42DD-924F-3A0CB46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7BB45-2057-47F8-A8CB-3D0BEB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0791-3C6D-4359-8AB5-4691948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DD0B-54C7-4F0D-B169-523BEAD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FAF0-3720-4F51-A7FB-CBF7E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4C26-662D-401D-B737-BB3E287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6232-A76B-4FE1-BD93-389A38B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F3D3E-B97E-41C0-ACF7-927603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1FFA2-B691-4E57-82C4-7ACCB8E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A21-B56D-43DE-BCC5-CB92305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0A9-C1A7-42C3-8853-0308FBA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8CB8-927B-4E3A-AAA0-597630C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083AB-8237-4AED-9E7E-F8076F2A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B10E-C3B1-44C8-88F3-1628942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9A94-B27F-41E1-A75C-CF43A43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B85D-B78C-424F-BFC6-3C22AEE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26E0-CD2E-4A32-A4A6-D0F2CB6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F892-D34E-4D96-8981-97CD01B2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0882E-3FE6-40A4-905D-6A3E0833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AF691-1CBF-4F7D-9E04-B3EC2B2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1B82B-0E26-4B5E-A385-39C120B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F41CB-1E91-4BF4-A1B6-417AB041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488D0E-E891-4FA4-A29C-C8CC2318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937EF-8CF8-4A81-ADE5-00F5C6F0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C40E-A024-4A03-8ABC-89274A79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7D55-CFD9-4D7E-B60B-1725E00699F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C9B8-7505-480B-ACB4-5CC2237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E7AA-60FA-4781-8E4C-161FF206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77AAF-C29B-4A9A-864C-C076126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329000"/>
            <a:ext cx="5057143" cy="4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64B5-D956-4CF8-9430-B5D38CEBC398}"/>
              </a:ext>
            </a:extLst>
          </p:cNvPr>
          <p:cNvSpPr/>
          <p:nvPr/>
        </p:nvSpPr>
        <p:spPr>
          <a:xfrm>
            <a:off x="5029201" y="1043610"/>
            <a:ext cx="2196547" cy="14908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EFBC7-96FC-4020-A1C0-2C1958ABD257}"/>
              </a:ext>
            </a:extLst>
          </p:cNvPr>
          <p:cNvSpPr txBox="1"/>
          <p:nvPr/>
        </p:nvSpPr>
        <p:spPr>
          <a:xfrm>
            <a:off x="5029201" y="104361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单例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6A499-FC8D-444C-B522-6AD60769BE25}"/>
              </a:ext>
            </a:extLst>
          </p:cNvPr>
          <p:cNvSpPr/>
          <p:nvPr/>
        </p:nvSpPr>
        <p:spPr>
          <a:xfrm>
            <a:off x="2872409" y="1669774"/>
            <a:ext cx="2057400" cy="93427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AA105-A0A4-4029-BC39-9B446CFE938E}"/>
              </a:ext>
            </a:extLst>
          </p:cNvPr>
          <p:cNvSpPr txBox="1"/>
          <p:nvPr/>
        </p:nvSpPr>
        <p:spPr>
          <a:xfrm>
            <a:off x="2872409" y="166977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工厂标准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47D66-70FE-4F59-BC71-D7A100AA3750}"/>
              </a:ext>
            </a:extLst>
          </p:cNvPr>
          <p:cNvSpPr/>
          <p:nvPr/>
        </p:nvSpPr>
        <p:spPr>
          <a:xfrm>
            <a:off x="924339" y="2819868"/>
            <a:ext cx="5203135" cy="6091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DC12D-3C2D-4AE0-91CE-729B93D8D9CF}"/>
              </a:ext>
            </a:extLst>
          </p:cNvPr>
          <p:cNvSpPr txBox="1"/>
          <p:nvPr/>
        </p:nvSpPr>
        <p:spPr>
          <a:xfrm>
            <a:off x="924339" y="281665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实现工厂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getBean()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  <a:b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规定获取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94958-DC02-4799-BDCF-AE1D6746B15B}"/>
              </a:ext>
            </a:extLst>
          </p:cNvPr>
          <p:cNvSpPr txBox="1"/>
          <p:nvPr/>
        </p:nvSpPr>
        <p:spPr>
          <a:xfrm>
            <a:off x="2494722" y="3644816"/>
            <a:ext cx="4002390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4402B-B6DA-47DC-9720-B00228AC6061}"/>
              </a:ext>
            </a:extLst>
          </p:cNvPr>
          <p:cNvSpPr/>
          <p:nvPr/>
        </p:nvSpPr>
        <p:spPr>
          <a:xfrm>
            <a:off x="6610693" y="3200400"/>
            <a:ext cx="2196547" cy="83488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37B428-EB31-41D0-A924-957B32769A16}"/>
              </a:ext>
            </a:extLst>
          </p:cNvPr>
          <p:cNvSpPr txBox="1"/>
          <p:nvPr/>
        </p:nvSpPr>
        <p:spPr>
          <a:xfrm>
            <a:off x="6682562" y="3275111"/>
            <a:ext cx="186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注册接口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CA695-CD10-4154-AC9A-080BCAA9C6A5}"/>
              </a:ext>
            </a:extLst>
          </p:cNvPr>
          <p:cNvSpPr/>
          <p:nvPr/>
        </p:nvSpPr>
        <p:spPr>
          <a:xfrm>
            <a:off x="586409" y="4283028"/>
            <a:ext cx="7028697" cy="5974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3F5BB5-3143-432E-9A82-5D091F21FB99}"/>
              </a:ext>
            </a:extLst>
          </p:cNvPr>
          <p:cNvSpPr txBox="1"/>
          <p:nvPr/>
        </p:nvSpPr>
        <p:spPr>
          <a:xfrm>
            <a:off x="665517" y="4292230"/>
            <a:ext cx="505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存储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&lt;beanName, beanDefinition&gt;</a:t>
            </a:r>
          </a:p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getBeanDefinition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4E653-98BC-4AEC-AA26-D9FF345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2" y="638524"/>
            <a:ext cx="5438095" cy="558095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02973B-3736-42B0-AE0E-063D44985C50}"/>
              </a:ext>
            </a:extLst>
          </p:cNvPr>
          <p:cNvGrpSpPr/>
          <p:nvPr/>
        </p:nvGrpSpPr>
        <p:grpSpPr>
          <a:xfrm>
            <a:off x="5803659" y="1043610"/>
            <a:ext cx="2729469" cy="892471"/>
            <a:chOff x="5803653" y="1043610"/>
            <a:chExt cx="1675530" cy="8924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064B5-D956-4CF8-9430-B5D38CEBC39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2EFBC7-96FC-4020-A1C0-2C1958ABD257}"/>
                </a:ext>
              </a:extLst>
            </p:cNvPr>
            <p:cNvSpPr txBox="1"/>
            <p:nvPr/>
          </p:nvSpPr>
          <p:spPr>
            <a:xfrm>
              <a:off x="5803653" y="1043610"/>
              <a:ext cx="166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3AD9C5-363C-4DFD-A7CD-7667A1B7E524}"/>
              </a:ext>
            </a:extLst>
          </p:cNvPr>
          <p:cNvGrpSpPr/>
          <p:nvPr/>
        </p:nvGrpSpPr>
        <p:grpSpPr>
          <a:xfrm>
            <a:off x="472812" y="2817004"/>
            <a:ext cx="6385187" cy="505618"/>
            <a:chOff x="5803653" y="1043610"/>
            <a:chExt cx="1422095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D5FDDF-8F18-4D0C-A728-3389051D4EA7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0E0060-5961-455B-BDE8-A3E088544379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此层接入了实例化操作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Instantiation Strategy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7F4F5-3429-48B6-9248-801999E1CBDD}"/>
              </a:ext>
            </a:extLst>
          </p:cNvPr>
          <p:cNvGrpSpPr/>
          <p:nvPr/>
        </p:nvGrpSpPr>
        <p:grpSpPr>
          <a:xfrm>
            <a:off x="3796748" y="4248722"/>
            <a:ext cx="3274239" cy="568199"/>
            <a:chOff x="5803653" y="1043610"/>
            <a:chExt cx="1422095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FA29A7-24AF-4AEA-9C81-62B68104348D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C2D0EE-B69A-4D4D-9E5E-EE603AB68106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实例化操作接口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C902EB-11E8-4534-869D-8B45BEE64D56}"/>
              </a:ext>
            </a:extLst>
          </p:cNvPr>
          <p:cNvGrpSpPr/>
          <p:nvPr/>
        </p:nvGrpSpPr>
        <p:grpSpPr>
          <a:xfrm>
            <a:off x="1560443" y="4982793"/>
            <a:ext cx="4535557" cy="568199"/>
            <a:chOff x="5803653" y="1043610"/>
            <a:chExt cx="1422095" cy="8924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94F715-B42F-4186-ADAF-E61DBC39F7B4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385835-418F-4371-A4C1-335DF4C80175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Cglib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2F9A6F-65F3-47F9-9E64-41DC3DE9A3CF}"/>
              </a:ext>
            </a:extLst>
          </p:cNvPr>
          <p:cNvGrpSpPr/>
          <p:nvPr/>
        </p:nvGrpSpPr>
        <p:grpSpPr>
          <a:xfrm>
            <a:off x="6233221" y="4981369"/>
            <a:ext cx="4127439" cy="568199"/>
            <a:chOff x="5812039" y="1043610"/>
            <a:chExt cx="1413709" cy="892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22996E-C09F-4041-BB99-956E3B466711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892F1-3912-413C-B751-5F93A449949E}"/>
                </a:ext>
              </a:extLst>
            </p:cNvPr>
            <p:cNvSpPr txBox="1"/>
            <p:nvPr/>
          </p:nvSpPr>
          <p:spPr>
            <a:xfrm>
              <a:off x="6584247" y="1081707"/>
              <a:ext cx="641501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JDK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88D8E-B6BF-47C8-9CE5-B6507AA4A302}"/>
              </a:ext>
            </a:extLst>
          </p:cNvPr>
          <p:cNvGrpSpPr/>
          <p:nvPr/>
        </p:nvGrpSpPr>
        <p:grpSpPr>
          <a:xfrm>
            <a:off x="1431235" y="2158020"/>
            <a:ext cx="5019261" cy="387471"/>
            <a:chOff x="5803653" y="1043610"/>
            <a:chExt cx="1675530" cy="8924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E9D998-69D0-4AD7-BCEA-4A9BA5DFA016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089127-4041-4F70-9C20-FAD834B5E884}"/>
                </a:ext>
              </a:extLst>
            </p:cNvPr>
            <p:cNvSpPr txBox="1"/>
            <p:nvPr/>
          </p:nvSpPr>
          <p:spPr>
            <a:xfrm>
              <a:off x="5803653" y="1043610"/>
              <a:ext cx="897179" cy="70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1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67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Pan</dc:creator>
  <cp:lastModifiedBy>D Pan</cp:lastModifiedBy>
  <cp:revision>21</cp:revision>
  <dcterms:created xsi:type="dcterms:W3CDTF">2021-09-13T08:44:14Z</dcterms:created>
  <dcterms:modified xsi:type="dcterms:W3CDTF">2021-09-13T11:57:13Z</dcterms:modified>
</cp:coreProperties>
</file>