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" id="{F85C8AB8-E7D3-424A-B434-EE2A6F17BCA8}">
          <p14:sldIdLst>
            <p14:sldId id="256"/>
          </p14:sldIdLst>
        </p14:section>
        <p14:section name="3" id="{3DF54719-3E35-4E3F-803B-71D0AC37DE42}">
          <p14:sldIdLst>
            <p14:sldId id="257"/>
          </p14:sldIdLst>
        </p14:section>
        <p14:section name="4" id="{81085443-7955-4A73-B515-DE269B5C414C}">
          <p14:sldIdLst>
            <p14:sldId id="258"/>
          </p14:sldIdLst>
        </p14:section>
        <p14:section name="5" id="{23A446A1-1BA6-4779-AC51-AE42169F70AF}">
          <p14:sldIdLst>
            <p14:sldId id="259"/>
          </p14:sldIdLst>
        </p14:section>
        <p14:section name="6" id="{E72A67C9-3C96-4193-98D0-D0CF7EA17F7D}">
          <p14:sldIdLst>
            <p14:sldId id="260"/>
          </p14:sldIdLst>
        </p14:section>
        <p14:section name="7" id="{BFA32289-A653-4BD6-9416-FA42062FB322}">
          <p14:sldIdLst>
            <p14:sldId id="261"/>
          </p14:sldIdLst>
        </p14:section>
        <p14:section name="8" id="{1D0BC96C-B731-494A-A84D-C76499CA3396}">
          <p14:sldIdLst>
            <p14:sldId id="262"/>
          </p14:sldIdLst>
        </p14:section>
        <p14:section name="9" id="{BEDF8B41-13AF-4C6D-AD7E-D18BFDA89BA3}">
          <p14:sldIdLst>
            <p14:sldId id="263"/>
          </p14:sldIdLst>
        </p14:section>
        <p14:section name="10" id="{20551E07-5D91-4EE5-8A0E-4F3F5054AE7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8F8F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>
        <p:scale>
          <a:sx n="125" d="100"/>
          <a:sy n="125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7217-ECD3-4DED-B6C8-7D5B0E6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F46-59A6-4A7B-A8EF-E68824CD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1895-DD34-4720-A065-D0B652D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964E-2958-47F5-AB85-760DB39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B2074-CB63-4984-9D21-67E4115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E150-F5CC-4B3A-BE6E-0ED90F16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7B853-E652-4BF7-9975-5B012E6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51727-BDC9-4831-BF0D-D1F08D3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5A5-56BE-466D-A196-0D6B78D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FF6B-FCB9-4985-8D6E-5B963E1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2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E111E-6675-4E6B-A912-EFE0B69B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D39EE-0259-448A-86F5-9DD0E1314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698A-20BB-42E3-A7E8-A109EF3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661EA-1DAA-4A45-A14C-DAAE6F2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DC03-CAA1-4593-A68C-116E70B7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A16D-208C-4431-B927-D6EB56B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4B77E-F67F-4E1A-918C-D2623CE7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BD06-E7D3-4C65-89B1-99C929DC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67438-550A-4E52-A7B1-AB49D73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66C-F359-439F-A384-D7969BC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DE15-8440-4074-9345-41F1153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5B765-91E1-41E7-8187-39F10C68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1584A-705A-49D1-9F12-9D909AB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3BEFE-D7D1-44B3-8EE3-AF98F4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16BB-563A-4DC8-964C-F28DB82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6C5E-F323-4A30-BD7B-FBD8CAC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BDB89-650F-4643-BF06-CD817120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FD013-6BA4-4203-A57D-4ABD2D3B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A6D8-BF50-4B63-B29A-6603EA7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4290-ACC0-4E0D-A5AA-B164FF0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FDF77-879E-4850-8290-72AC7D3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1C22-C716-4B90-8DE9-FB02D6F5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68A84-9968-4F65-A24E-EB07A331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4371-228E-4D55-9CFA-428C2DCB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A804D9-D332-4840-AE5B-3535BFBB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B9BF3-630C-4DD1-8FAC-90830E31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2D5A4-C590-42DD-924F-3A0CB46A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7BB45-2057-47F8-A8CB-3D0BEBB5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0791-3C6D-4359-8AB5-46919481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DD0B-54C7-4F0D-B169-523BEADC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5DFAF0-3720-4F51-A7FB-CBF7EFF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94C26-662D-401D-B737-BB3E287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E6232-A76B-4FE1-BD93-389A38B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AF3D3E-B97E-41C0-ACF7-927603E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1FFA2-B691-4E57-82C4-7ACCB8E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5BA21-B56D-43DE-BCC5-CB92305E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0A9-C1A7-42C3-8853-0308FBA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C8CB8-927B-4E3A-AAA0-597630C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A083AB-8237-4AED-9E7E-F8076F2A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B10E-C3B1-44C8-88F3-1628942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9A94-B27F-41E1-A75C-CF43A43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B85D-B78C-424F-BFC6-3C22AEE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26E0-CD2E-4A32-A4A6-D0F2CB65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AF892-D34E-4D96-8981-97CD01B2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0882E-3FE6-40A4-905D-6A3E0833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AF691-1CBF-4F7D-9E04-B3EC2B2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1B82B-0E26-4B5E-A385-39C120B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F41CB-1E91-4BF4-A1B6-417AB041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488D0E-E891-4FA4-A29C-C8CC2318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937EF-8CF8-4A81-ADE5-00F5C6F0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AC40E-A024-4A03-8ABC-89274A79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7D55-CFD9-4D7E-B60B-1725E00699FD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C9B8-7505-480B-ACB4-5CC2237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E7AA-60FA-4781-8E4C-161FF206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B4A5-7C15-44DB-ABF5-78DFEDFA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77AAF-C29B-4A9A-864C-C076126C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28" y="1329000"/>
            <a:ext cx="5057143" cy="4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E064B5-D956-4CF8-9430-B5D38CEBC398}"/>
              </a:ext>
            </a:extLst>
          </p:cNvPr>
          <p:cNvSpPr/>
          <p:nvPr/>
        </p:nvSpPr>
        <p:spPr>
          <a:xfrm>
            <a:off x="5029201" y="1043610"/>
            <a:ext cx="2196547" cy="14908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2EFBC7-96FC-4020-A1C0-2C1958ABD257}"/>
              </a:ext>
            </a:extLst>
          </p:cNvPr>
          <p:cNvSpPr txBox="1"/>
          <p:nvPr/>
        </p:nvSpPr>
        <p:spPr>
          <a:xfrm>
            <a:off x="5029201" y="104361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单例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6A499-FC8D-444C-B522-6AD60769BE25}"/>
              </a:ext>
            </a:extLst>
          </p:cNvPr>
          <p:cNvSpPr/>
          <p:nvPr/>
        </p:nvSpPr>
        <p:spPr>
          <a:xfrm>
            <a:off x="2872409" y="1669774"/>
            <a:ext cx="2057400" cy="93427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5AA105-A0A4-4029-BC39-9B446CFE938E}"/>
              </a:ext>
            </a:extLst>
          </p:cNvPr>
          <p:cNvSpPr txBox="1"/>
          <p:nvPr/>
        </p:nvSpPr>
        <p:spPr>
          <a:xfrm>
            <a:off x="2872409" y="1669774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工厂标准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747D66-70FE-4F59-BC71-D7A100AA3750}"/>
              </a:ext>
            </a:extLst>
          </p:cNvPr>
          <p:cNvSpPr/>
          <p:nvPr/>
        </p:nvSpPr>
        <p:spPr>
          <a:xfrm>
            <a:off x="924339" y="2819868"/>
            <a:ext cx="5203135" cy="6091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DC12D-3C2D-4AE0-91CE-729B93D8D9CF}"/>
              </a:ext>
            </a:extLst>
          </p:cNvPr>
          <p:cNvSpPr txBox="1"/>
          <p:nvPr/>
        </p:nvSpPr>
        <p:spPr>
          <a:xfrm>
            <a:off x="924339" y="2816657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实现工厂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getBean()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  <a:b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规定获取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94958-DC02-4799-BDCF-AE1D6746B15B}"/>
              </a:ext>
            </a:extLst>
          </p:cNvPr>
          <p:cNvSpPr txBox="1"/>
          <p:nvPr/>
        </p:nvSpPr>
        <p:spPr>
          <a:xfrm>
            <a:off x="2494722" y="3644816"/>
            <a:ext cx="4002390" cy="30777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createBean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34402B-B6DA-47DC-9720-B00228AC6061}"/>
              </a:ext>
            </a:extLst>
          </p:cNvPr>
          <p:cNvSpPr/>
          <p:nvPr/>
        </p:nvSpPr>
        <p:spPr>
          <a:xfrm>
            <a:off x="6610693" y="3200400"/>
            <a:ext cx="2196547" cy="83488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37B428-EB31-41D0-A924-957B32769A16}"/>
              </a:ext>
            </a:extLst>
          </p:cNvPr>
          <p:cNvSpPr txBox="1"/>
          <p:nvPr/>
        </p:nvSpPr>
        <p:spPr>
          <a:xfrm>
            <a:off x="6682562" y="3275111"/>
            <a:ext cx="186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注册接口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5CA695-CD10-4154-AC9A-080BCAA9C6A5}"/>
              </a:ext>
            </a:extLst>
          </p:cNvPr>
          <p:cNvSpPr/>
          <p:nvPr/>
        </p:nvSpPr>
        <p:spPr>
          <a:xfrm>
            <a:off x="586409" y="4283028"/>
            <a:ext cx="7028697" cy="59741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3F5BB5-3143-432E-9A82-5D091F21FB99}"/>
              </a:ext>
            </a:extLst>
          </p:cNvPr>
          <p:cNvSpPr txBox="1"/>
          <p:nvPr/>
        </p:nvSpPr>
        <p:spPr>
          <a:xfrm>
            <a:off x="665517" y="4292230"/>
            <a:ext cx="505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存储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&lt;beanName, beanDefinition&gt;</a:t>
            </a:r>
          </a:p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实现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registerBeanDefinition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getBeanDefinition</a:t>
            </a:r>
            <a:endParaRPr lang="zh-CN" alt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51EAC5-CCD6-4308-A4FD-C0645D83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9686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B797AC9-CEB0-4DE4-9E6D-02A208A21B2F}"/>
              </a:ext>
            </a:extLst>
          </p:cNvPr>
          <p:cNvGrpSpPr/>
          <p:nvPr/>
        </p:nvGrpSpPr>
        <p:grpSpPr>
          <a:xfrm>
            <a:off x="62314" y="2504661"/>
            <a:ext cx="4817799" cy="2027581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A94ED9-37DF-4108-862C-94F32E2E12DD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A1474D-413D-4B55-944E-0917D8ACB783}"/>
                </a:ext>
              </a:extLst>
            </p:cNvPr>
            <p:cNvSpPr txBox="1"/>
            <p:nvPr/>
          </p:nvSpPr>
          <p:spPr>
            <a:xfrm>
              <a:off x="5812039" y="1071667"/>
              <a:ext cx="676619" cy="379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左部分为事件类型，默认定义上下文刷新和关闭事件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右部分为监听器，通过继承其可以实现监听动作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22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4E653-98BC-4AEC-AA26-D9FF345F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2" y="638524"/>
            <a:ext cx="5438095" cy="558095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A02973B-3736-42B0-AE0E-063D44985C50}"/>
              </a:ext>
            </a:extLst>
          </p:cNvPr>
          <p:cNvGrpSpPr/>
          <p:nvPr/>
        </p:nvGrpSpPr>
        <p:grpSpPr>
          <a:xfrm>
            <a:off x="5803659" y="1043610"/>
            <a:ext cx="2729469" cy="892471"/>
            <a:chOff x="5803653" y="1043610"/>
            <a:chExt cx="1675530" cy="8924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E064B5-D956-4CF8-9430-B5D38CEBC39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2EFBC7-96FC-4020-A1C0-2C1958ABD257}"/>
                </a:ext>
              </a:extLst>
            </p:cNvPr>
            <p:cNvSpPr txBox="1"/>
            <p:nvPr/>
          </p:nvSpPr>
          <p:spPr>
            <a:xfrm>
              <a:off x="5803653" y="1043610"/>
              <a:ext cx="166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3AD9C5-363C-4DFD-A7CD-7667A1B7E524}"/>
              </a:ext>
            </a:extLst>
          </p:cNvPr>
          <p:cNvGrpSpPr/>
          <p:nvPr/>
        </p:nvGrpSpPr>
        <p:grpSpPr>
          <a:xfrm>
            <a:off x="472812" y="2817004"/>
            <a:ext cx="6385187" cy="505618"/>
            <a:chOff x="5803653" y="1043610"/>
            <a:chExt cx="1422095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D5FDDF-8F18-4D0C-A728-3389051D4EA7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60E0060-5961-455B-BDE8-A3E088544379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此层接入了实例化操作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Instantiation Strategy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447F4F5-3429-48B6-9248-801999E1CBDD}"/>
              </a:ext>
            </a:extLst>
          </p:cNvPr>
          <p:cNvGrpSpPr/>
          <p:nvPr/>
        </p:nvGrpSpPr>
        <p:grpSpPr>
          <a:xfrm>
            <a:off x="3796748" y="4248722"/>
            <a:ext cx="3274239" cy="568199"/>
            <a:chOff x="5803653" y="1043610"/>
            <a:chExt cx="1422095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FA29A7-24AF-4AEA-9C81-62B68104348D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6C2D0EE-B69A-4D4D-9E5E-EE603AB68106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实例化操作接口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3C902EB-11E8-4534-869D-8B45BEE64D56}"/>
              </a:ext>
            </a:extLst>
          </p:cNvPr>
          <p:cNvGrpSpPr/>
          <p:nvPr/>
        </p:nvGrpSpPr>
        <p:grpSpPr>
          <a:xfrm>
            <a:off x="1560443" y="4982793"/>
            <a:ext cx="4535557" cy="568199"/>
            <a:chOff x="5803653" y="1043610"/>
            <a:chExt cx="1422095" cy="89247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694F715-B42F-4186-ADAF-E61DBC39F7B4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385835-418F-4371-A4C1-335DF4C80175}"/>
                </a:ext>
              </a:extLst>
            </p:cNvPr>
            <p:cNvSpPr txBox="1"/>
            <p:nvPr/>
          </p:nvSpPr>
          <p:spPr>
            <a:xfrm>
              <a:off x="5803653" y="1043610"/>
              <a:ext cx="1046612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Cglib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2F9A6F-65F3-47F9-9E64-41DC3DE9A3CF}"/>
              </a:ext>
            </a:extLst>
          </p:cNvPr>
          <p:cNvGrpSpPr/>
          <p:nvPr/>
        </p:nvGrpSpPr>
        <p:grpSpPr>
          <a:xfrm>
            <a:off x="6233221" y="4981369"/>
            <a:ext cx="4127439" cy="568199"/>
            <a:chOff x="5812039" y="1043610"/>
            <a:chExt cx="1413709" cy="89247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22996E-C09F-4041-BB99-956E3B466711}"/>
                </a:ext>
              </a:extLst>
            </p:cNvPr>
            <p:cNvSpPr/>
            <p:nvPr/>
          </p:nvSpPr>
          <p:spPr>
            <a:xfrm>
              <a:off x="5812039" y="1043610"/>
              <a:ext cx="1413709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C892F1-3912-413C-B751-5F93A449949E}"/>
                </a:ext>
              </a:extLst>
            </p:cNvPr>
            <p:cNvSpPr txBox="1"/>
            <p:nvPr/>
          </p:nvSpPr>
          <p:spPr>
            <a:xfrm>
              <a:off x="6584247" y="1081707"/>
              <a:ext cx="641501" cy="483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使用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JDK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实现实例化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6788D8E-B6BF-47C8-9CE5-B6507AA4A302}"/>
              </a:ext>
            </a:extLst>
          </p:cNvPr>
          <p:cNvGrpSpPr/>
          <p:nvPr/>
        </p:nvGrpSpPr>
        <p:grpSpPr>
          <a:xfrm>
            <a:off x="1431235" y="2158020"/>
            <a:ext cx="5019261" cy="387471"/>
            <a:chOff x="5803653" y="1043610"/>
            <a:chExt cx="1675530" cy="89247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E9D998-69D0-4AD7-BCEA-4A9BA5DFA016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089127-4041-4F70-9C20-FAD834B5E884}"/>
                </a:ext>
              </a:extLst>
            </p:cNvPr>
            <p:cNvSpPr txBox="1"/>
            <p:nvPr/>
          </p:nvSpPr>
          <p:spPr>
            <a:xfrm>
              <a:off x="5803653" y="1043610"/>
              <a:ext cx="897179" cy="708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实现了添加参数的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getBean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方法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F44051B-19F6-4C0C-843B-63701C7C38C0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3200496" y="3806358"/>
            <a:ext cx="1079989" cy="11251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0"/>
            <a:ext cx="10768436" cy="24836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4B20219-4C55-46DB-8D3E-8F097E67F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8" y="498866"/>
            <a:ext cx="5600000" cy="626666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76774" y="4087081"/>
            <a:ext cx="10768436" cy="12977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376774" y="239374"/>
            <a:ext cx="10768436" cy="3773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1046790" y="2548466"/>
            <a:ext cx="4168677" cy="616399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44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增加属性填充和依赖注入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4B8CF75-2CFB-4787-B460-919AC47587B6}"/>
              </a:ext>
            </a:extLst>
          </p:cNvPr>
          <p:cNvGrpSpPr/>
          <p:nvPr/>
        </p:nvGrpSpPr>
        <p:grpSpPr>
          <a:xfrm>
            <a:off x="3408128" y="5589444"/>
            <a:ext cx="7444600" cy="1098507"/>
            <a:chOff x="5348497" y="1060309"/>
            <a:chExt cx="2113858" cy="89954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9AEFD01-6441-4EB6-ABD4-AFDA636681C6}"/>
                </a:ext>
              </a:extLst>
            </p:cNvPr>
            <p:cNvSpPr/>
            <p:nvPr/>
          </p:nvSpPr>
          <p:spPr>
            <a:xfrm>
              <a:off x="5348497" y="1060309"/>
              <a:ext cx="2082605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DF3CB0-D332-4813-A2A6-159D0EBBAF00}"/>
                </a:ext>
              </a:extLst>
            </p:cNvPr>
            <p:cNvSpPr txBox="1"/>
            <p:nvPr/>
          </p:nvSpPr>
          <p:spPr>
            <a:xfrm>
              <a:off x="5812039" y="1354977"/>
              <a:ext cx="1650316" cy="60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存储对应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name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bean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，用于做其他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的依赖</a:t>
              </a:r>
              <a:endParaRPr lang="en-US" altLang="zh-CN" sz="14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若需要引用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，需要创建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BeanReference</a:t>
              </a:r>
            </a:p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PropertyValues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存储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 List&lt;PropertyValue&gt;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251B1D-1B07-48DD-B1E6-9AFC0593C1C4}"/>
              </a:ext>
            </a:extLst>
          </p:cNvPr>
          <p:cNvCxnSpPr>
            <a:cxnSpLocks/>
          </p:cNvCxnSpPr>
          <p:nvPr/>
        </p:nvCxnSpPr>
        <p:spPr>
          <a:xfrm>
            <a:off x="3131128" y="6490606"/>
            <a:ext cx="277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14D1ED-971F-40FF-BEDB-09539FE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-1"/>
            <a:ext cx="862172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0C47D44-B90B-48B5-BEAB-84D8F5C996C1}"/>
              </a:ext>
            </a:extLst>
          </p:cNvPr>
          <p:cNvSpPr/>
          <p:nvPr/>
        </p:nvSpPr>
        <p:spPr>
          <a:xfrm>
            <a:off x="337931" y="3209549"/>
            <a:ext cx="3458817" cy="1730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A1466D-6353-4C05-AC00-31383BA74BFA}"/>
              </a:ext>
            </a:extLst>
          </p:cNvPr>
          <p:cNvSpPr/>
          <p:nvPr/>
        </p:nvSpPr>
        <p:spPr>
          <a:xfrm>
            <a:off x="506896" y="1"/>
            <a:ext cx="10768436" cy="3021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2B27541-ECAB-4C8E-8B4C-1948200BEF8B}"/>
              </a:ext>
            </a:extLst>
          </p:cNvPr>
          <p:cNvGrpSpPr/>
          <p:nvPr/>
        </p:nvGrpSpPr>
        <p:grpSpPr>
          <a:xfrm>
            <a:off x="218662" y="5010903"/>
            <a:ext cx="5804452" cy="1143000"/>
            <a:chOff x="5803653" y="1043610"/>
            <a:chExt cx="1675530" cy="89247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2A0D4FD-17B7-4448-8BB7-DCF2C8DAE25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E838328-EB91-4DC1-BBEF-49C99675F322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24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Spring </a:t>
              </a:r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对资源的抽象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E88042E-7FF8-42B4-B56E-E27FBD4ABB28}"/>
              </a:ext>
            </a:extLst>
          </p:cNvPr>
          <p:cNvSpPr/>
          <p:nvPr/>
        </p:nvSpPr>
        <p:spPr>
          <a:xfrm>
            <a:off x="3955775" y="3208758"/>
            <a:ext cx="4899990" cy="1214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FBF851-F10B-41C6-895B-FD03EED3E2B6}"/>
              </a:ext>
            </a:extLst>
          </p:cNvPr>
          <p:cNvGrpSpPr/>
          <p:nvPr/>
        </p:nvGrpSpPr>
        <p:grpSpPr>
          <a:xfrm>
            <a:off x="1315146" y="2585409"/>
            <a:ext cx="4191132" cy="391848"/>
            <a:chOff x="5803653" y="1043610"/>
            <a:chExt cx="1675530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D9CED9-5FA8-4517-9F98-91D8E5FF44D2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0ED440-4F90-469F-B38B-5B3A2D02FE36}"/>
                </a:ext>
              </a:extLst>
            </p:cNvPr>
            <p:cNvSpPr txBox="1"/>
            <p:nvPr/>
          </p:nvSpPr>
          <p:spPr>
            <a:xfrm>
              <a:off x="5803653" y="1043610"/>
              <a:ext cx="1675530" cy="70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增加按指定类型返回 </a:t>
              </a:r>
              <a:r>
                <a:rPr lang="en-US" altLang="zh-CN" sz="1400" dirty="0">
                  <a:solidFill>
                    <a:schemeClr val="bg2">
                      <a:lumMod val="90000"/>
                    </a:schemeClr>
                  </a:solidFill>
                </a:rPr>
                <a:t>bean</a:t>
              </a:r>
              <a:endParaRPr lang="zh-CN" altLang="en-US" sz="1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D7D8E58-9153-4F85-AB72-71AB5DAC5376}"/>
              </a:ext>
            </a:extLst>
          </p:cNvPr>
          <p:cNvSpPr/>
          <p:nvPr/>
        </p:nvSpPr>
        <p:spPr>
          <a:xfrm>
            <a:off x="6168888" y="4939749"/>
            <a:ext cx="1881808" cy="1249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795E96-98D3-4788-99B1-F114A609F096}"/>
              </a:ext>
            </a:extLst>
          </p:cNvPr>
          <p:cNvGrpSpPr/>
          <p:nvPr/>
        </p:nvGrpSpPr>
        <p:grpSpPr>
          <a:xfrm>
            <a:off x="6196497" y="5655365"/>
            <a:ext cx="7370415" cy="498538"/>
            <a:chOff x="5812039" y="1043610"/>
            <a:chExt cx="2238736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BD1377C-81A6-4129-B6D4-9BAEF65D8AA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66CE00-1448-43FC-A213-909C7713C98D}"/>
                </a:ext>
              </a:extLst>
            </p:cNvPr>
            <p:cNvSpPr txBox="1"/>
            <p:nvPr/>
          </p:nvSpPr>
          <p:spPr>
            <a:xfrm>
              <a:off x="6375245" y="1139350"/>
              <a:ext cx="1675530" cy="55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2">
                      <a:lumMod val="90000"/>
                    </a:schemeClr>
                  </a:solidFill>
                </a:rPr>
                <a:t>资源加载器，会选择适用的资源加载方式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083B12-CA41-4E95-AD4C-F9F62301B0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20888" y="4840357"/>
            <a:ext cx="0" cy="1705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267004A-C0CE-42F5-B5D7-2D3924DF2941}"/>
              </a:ext>
            </a:extLst>
          </p:cNvPr>
          <p:cNvCxnSpPr>
            <a:stCxn id="21" idx="0"/>
          </p:cNvCxnSpPr>
          <p:nvPr/>
        </p:nvCxnSpPr>
        <p:spPr>
          <a:xfrm rot="16200000" flipV="1">
            <a:off x="5299213" y="3129170"/>
            <a:ext cx="308114" cy="3313044"/>
          </a:xfrm>
          <a:prstGeom prst="bentConnector2">
            <a:avLst/>
          </a:prstGeom>
          <a:ln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82077-E4A7-41CB-AD93-8AFB5E394C83}"/>
              </a:ext>
            </a:extLst>
          </p:cNvPr>
          <p:cNvSpPr txBox="1"/>
          <p:nvPr/>
        </p:nvSpPr>
        <p:spPr>
          <a:xfrm>
            <a:off x="337931" y="3228013"/>
            <a:ext cx="14472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链接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 Loader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和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Register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，将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XML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中读取的 </a:t>
            </a:r>
            <a:r>
              <a:rPr lang="en-US" altLang="zh-CN" sz="1400" dirty="0">
                <a:solidFill>
                  <a:schemeClr val="bg2">
                    <a:lumMod val="90000"/>
                  </a:schemeClr>
                </a:solidFill>
              </a:rPr>
              <a:t>bean 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组装并进行注册</a:t>
            </a:r>
          </a:p>
        </p:txBody>
      </p:sp>
    </p:spTree>
    <p:extLst>
      <p:ext uri="{BB962C8B-B14F-4D97-AF65-F5344CB8AC3E}">
        <p14:creationId xmlns:p14="http://schemas.microsoft.com/office/powerpoint/2010/main" val="232816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1D2C0D-44D2-4848-9B3A-0885E80C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5" y="0"/>
            <a:ext cx="915698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C2848CA-F69F-4A54-A7CA-DDCAE0CB0287}"/>
              </a:ext>
            </a:extLst>
          </p:cNvPr>
          <p:cNvGrpSpPr/>
          <p:nvPr/>
        </p:nvGrpSpPr>
        <p:grpSpPr>
          <a:xfrm>
            <a:off x="5181600" y="1286935"/>
            <a:ext cx="1524000" cy="482599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2B2B3F2-2522-44C1-9CB2-18490354892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68419B-6198-4325-B8E5-354AE148AD47}"/>
                </a:ext>
              </a:extLst>
            </p:cNvPr>
            <p:cNvSpPr txBox="1"/>
            <p:nvPr/>
          </p:nvSpPr>
          <p:spPr>
            <a:xfrm>
              <a:off x="5812039" y="1084309"/>
              <a:ext cx="1667144" cy="3761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接入上下文操作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46A178-99DF-4CFA-95C5-CA1B60C36788}"/>
              </a:ext>
            </a:extLst>
          </p:cNvPr>
          <p:cNvGrpSpPr/>
          <p:nvPr/>
        </p:nvGrpSpPr>
        <p:grpSpPr>
          <a:xfrm>
            <a:off x="6798733" y="804338"/>
            <a:ext cx="2336800" cy="482598"/>
            <a:chOff x="5812039" y="1043610"/>
            <a:chExt cx="1667144" cy="89247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FA6C1F-A17D-4787-856C-7027F11279E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38A07D-F512-4461-9521-E13EC619E55F}"/>
                </a:ext>
              </a:extLst>
            </p:cNvPr>
            <p:cNvSpPr txBox="1"/>
            <p:nvPr/>
          </p:nvSpPr>
          <p:spPr>
            <a:xfrm>
              <a:off x="5812039" y="1084308"/>
              <a:ext cx="1667144" cy="499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增加上下文处理接口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597B18-B6E3-4477-8179-CB86D1FFAEE6}"/>
              </a:ext>
            </a:extLst>
          </p:cNvPr>
          <p:cNvGrpSpPr/>
          <p:nvPr/>
        </p:nvGrpSpPr>
        <p:grpSpPr>
          <a:xfrm>
            <a:off x="8263466" y="1473400"/>
            <a:ext cx="2777067" cy="296134"/>
            <a:chOff x="5812039" y="1043610"/>
            <a:chExt cx="1667144" cy="8924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32B277-A976-423F-9B73-217FDC80912D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8DA153-2814-410D-BCCB-C227FF0A2799}"/>
                </a:ext>
              </a:extLst>
            </p:cNvPr>
            <p:cNvSpPr txBox="1"/>
            <p:nvPr/>
          </p:nvSpPr>
          <p:spPr>
            <a:xfrm>
              <a:off x="6518013" y="1085025"/>
              <a:ext cx="961170" cy="742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3712C0F-8AD8-46CB-B168-7BBBE57FD8F6}"/>
              </a:ext>
            </a:extLst>
          </p:cNvPr>
          <p:cNvGrpSpPr/>
          <p:nvPr/>
        </p:nvGrpSpPr>
        <p:grpSpPr>
          <a:xfrm>
            <a:off x="7746999" y="2006800"/>
            <a:ext cx="3776134" cy="1168200"/>
            <a:chOff x="5812039" y="1043610"/>
            <a:chExt cx="1667144" cy="89247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BEB896-D0CA-4647-9515-29EF6B8074D7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AE3999-044D-4AAB-9ED2-C14865311DD1}"/>
                </a:ext>
              </a:extLst>
            </p:cNvPr>
            <p:cNvSpPr txBox="1"/>
            <p:nvPr/>
          </p:nvSpPr>
          <p:spPr>
            <a:xfrm>
              <a:off x="5812039" y="1411989"/>
              <a:ext cx="1667144" cy="423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AbstractBeanFactory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处链接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beanPostProcessors</a:t>
              </a: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并从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AutowireCapableBeanFactory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处实现相应操作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5244C6-C59B-4C1A-A61D-A81372CE5B87}"/>
              </a:ext>
            </a:extLst>
          </p:cNvPr>
          <p:cNvGrpSpPr/>
          <p:nvPr/>
        </p:nvGrpSpPr>
        <p:grpSpPr>
          <a:xfrm>
            <a:off x="381000" y="5740399"/>
            <a:ext cx="4910667" cy="482599"/>
            <a:chOff x="5812039" y="1043610"/>
            <a:chExt cx="1667144" cy="89247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DB3684-1B66-4CE7-A8CB-D564F04A400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962399-4C3E-4251-873B-0BD12ADFE0AE}"/>
                </a:ext>
              </a:extLst>
            </p:cNvPr>
            <p:cNvSpPr txBox="1"/>
            <p:nvPr/>
          </p:nvSpPr>
          <p:spPr>
            <a:xfrm>
              <a:off x="5812039" y="1043610"/>
              <a:ext cx="1667144" cy="5296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两者在测试中实现自定义的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Processor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3073C3-E74F-4153-BF89-1DD68445897C}"/>
              </a:ext>
            </a:extLst>
          </p:cNvPr>
          <p:cNvGrpSpPr/>
          <p:nvPr/>
        </p:nvGrpSpPr>
        <p:grpSpPr>
          <a:xfrm>
            <a:off x="663646" y="1932011"/>
            <a:ext cx="3487557" cy="561375"/>
            <a:chOff x="5783569" y="1043610"/>
            <a:chExt cx="1695614" cy="89247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654524-3E4F-4589-ABC5-1E89C5DAEB6A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1C8AC9-0F3B-4B2F-86A4-5041B848B9C5}"/>
                </a:ext>
              </a:extLst>
            </p:cNvPr>
            <p:cNvSpPr txBox="1"/>
            <p:nvPr/>
          </p:nvSpPr>
          <p:spPr>
            <a:xfrm>
              <a:off x="5783569" y="1266591"/>
              <a:ext cx="1667144" cy="6360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ResourceLoader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和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Context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实现创建上下文的具体流程：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refresh()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C488F61-C70A-439A-AD3D-E3DE69A840E0}"/>
              </a:ext>
            </a:extLst>
          </p:cNvPr>
          <p:cNvSpPr/>
          <p:nvPr/>
        </p:nvSpPr>
        <p:spPr>
          <a:xfrm>
            <a:off x="668866" y="804337"/>
            <a:ext cx="4146695" cy="29447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27A272-B1A2-48A2-84C2-E58EF4DBF56F}"/>
              </a:ext>
            </a:extLst>
          </p:cNvPr>
          <p:cNvGrpSpPr/>
          <p:nvPr/>
        </p:nvGrpSpPr>
        <p:grpSpPr>
          <a:xfrm>
            <a:off x="1005839" y="5250181"/>
            <a:ext cx="2514601" cy="403859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D8E707B-03CB-4189-BB40-A07AE308E05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DB2900-905A-44E0-80AA-4E0D3E28C0A6}"/>
                </a:ext>
              </a:extLst>
            </p:cNvPr>
            <p:cNvSpPr txBox="1"/>
            <p:nvPr/>
          </p:nvSpPr>
          <p:spPr>
            <a:xfrm>
              <a:off x="5812039" y="1051895"/>
              <a:ext cx="1355334" cy="884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获取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beanDefinition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进行自定义配置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6EB06F6-A5F7-48EE-B6D4-789331768A49}"/>
              </a:ext>
            </a:extLst>
          </p:cNvPr>
          <p:cNvGrpSpPr/>
          <p:nvPr/>
        </p:nvGrpSpPr>
        <p:grpSpPr>
          <a:xfrm>
            <a:off x="3874813" y="5044440"/>
            <a:ext cx="1283927" cy="573960"/>
            <a:chOff x="5812039" y="1043610"/>
            <a:chExt cx="1667145" cy="89247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BD82BBA-FFE8-4706-A2DF-CED33ED5F9E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AA86E2-C8DB-4B50-80F5-D559182E2B3E}"/>
                </a:ext>
              </a:extLst>
            </p:cNvPr>
            <p:cNvSpPr txBox="1"/>
            <p:nvPr/>
          </p:nvSpPr>
          <p:spPr>
            <a:xfrm>
              <a:off x="5812040" y="1043610"/>
              <a:ext cx="1667144" cy="4634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实例化后进行操作（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get/set…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0A3E339-B8A4-478F-A27A-64FFE36BA638}"/>
              </a:ext>
            </a:extLst>
          </p:cNvPr>
          <p:cNvGrpSpPr/>
          <p:nvPr/>
        </p:nvGrpSpPr>
        <p:grpSpPr>
          <a:xfrm>
            <a:off x="1697578" y="2966071"/>
            <a:ext cx="2705099" cy="296133"/>
            <a:chOff x="5812039" y="1043610"/>
            <a:chExt cx="1667144" cy="89247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EC1D303-EAE6-45E3-B41D-0B83D4F93FD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DC456D-4AC6-4AA0-9E86-7F3C8F154234}"/>
                </a:ext>
              </a:extLst>
            </p:cNvPr>
            <p:cNvSpPr txBox="1"/>
            <p:nvPr/>
          </p:nvSpPr>
          <p:spPr>
            <a:xfrm>
              <a:off x="5812039" y="1118625"/>
              <a:ext cx="1220281" cy="7420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链接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reader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3159CF-24D9-4728-85D4-7EA0CF1A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17" y="0"/>
            <a:ext cx="97081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FBC763F-280A-4181-B929-F6245BE5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1" y="5317870"/>
            <a:ext cx="1447619" cy="5333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60484E-4AA6-47F5-B977-733AAB93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19" y="5406555"/>
            <a:ext cx="2948202" cy="103378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F71CA2-E8AB-48E6-A942-E17465DCE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12" y="2895666"/>
            <a:ext cx="2647619" cy="106666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64CF573-C20E-46F9-97F6-4C1CC6093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3" y="6122378"/>
            <a:ext cx="1958634" cy="68679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0BF0D6-FAFA-48DB-8D57-3DC06140B1F2}"/>
              </a:ext>
            </a:extLst>
          </p:cNvPr>
          <p:cNvGrpSpPr/>
          <p:nvPr/>
        </p:nvGrpSpPr>
        <p:grpSpPr>
          <a:xfrm>
            <a:off x="4523711" y="2895666"/>
            <a:ext cx="6220489" cy="1066666"/>
            <a:chOff x="5812039" y="1043610"/>
            <a:chExt cx="1667144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8EE2816-DA8E-4DB5-A57E-25A75FC547E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5648C8-0CED-4094-8A87-D1348A84C940}"/>
                </a:ext>
              </a:extLst>
            </p:cNvPr>
            <p:cNvSpPr txBox="1"/>
            <p:nvPr/>
          </p:nvSpPr>
          <p:spPr>
            <a:xfrm>
              <a:off x="6490924" y="1066607"/>
              <a:ext cx="988259" cy="849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可通过两种方式实现初始化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/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xml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配置文件中用属性声明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228600" indent="-228600">
                <a:buAutoNum type="arabicPeriod"/>
              </a:pP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通过继承接口实现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销毁实现使用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，因为销毁需要注册虚拟机钩子，创建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Adapter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能通过一个统一的接口进行销毁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AC6299D-2407-4384-9796-C73F2C925CD1}"/>
              </a:ext>
            </a:extLst>
          </p:cNvPr>
          <p:cNvGrpSpPr/>
          <p:nvPr/>
        </p:nvGrpSpPr>
        <p:grpSpPr>
          <a:xfrm>
            <a:off x="351641" y="3041374"/>
            <a:ext cx="3966187" cy="400110"/>
            <a:chOff x="5812039" y="1043392"/>
            <a:chExt cx="1667144" cy="92011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A219CE-276F-46F3-979A-8171EE55C83C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EC1542-6A2A-47D3-A368-3D5EC8D0C740}"/>
                </a:ext>
              </a:extLst>
            </p:cNvPr>
            <p:cNvSpPr txBox="1"/>
            <p:nvPr/>
          </p:nvSpPr>
          <p:spPr>
            <a:xfrm>
              <a:off x="5812039" y="1043392"/>
              <a:ext cx="785627" cy="92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增加关闭虚拟机钩子时启用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destroy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方法的操作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3E9E24-7E47-4924-BF61-45CCE3B56E2A}"/>
              </a:ext>
            </a:extLst>
          </p:cNvPr>
          <p:cNvGrpSpPr/>
          <p:nvPr/>
        </p:nvGrpSpPr>
        <p:grpSpPr>
          <a:xfrm>
            <a:off x="6095999" y="2586159"/>
            <a:ext cx="5055705" cy="285990"/>
            <a:chOff x="5812039" y="1015971"/>
            <a:chExt cx="1667145" cy="92011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8AC226-9010-498A-98CE-F2F57FC8FB9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CA3830-D3AD-4EAE-896A-4C29995B40BA}"/>
                </a:ext>
              </a:extLst>
            </p:cNvPr>
            <p:cNvSpPr txBox="1"/>
            <p:nvPr/>
          </p:nvSpPr>
          <p:spPr>
            <a:xfrm>
              <a:off x="6315679" y="1015971"/>
              <a:ext cx="1163505" cy="792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增加用于记录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&lt;</a:t>
              </a:r>
              <a:r>
                <a:rPr lang="en-US" altLang="zh-CN" sz="1000" noProof="1">
                  <a:solidFill>
                    <a:schemeClr val="bg2">
                      <a:lumMod val="90000"/>
                    </a:schemeClr>
                  </a:solidFill>
                </a:rPr>
                <a:t>BeanName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, DisposableBean&gt;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Map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AC8FBE8-417C-4F1B-8983-B2860CEFF330}"/>
              </a:ext>
            </a:extLst>
          </p:cNvPr>
          <p:cNvGrpSpPr/>
          <p:nvPr/>
        </p:nvGrpSpPr>
        <p:grpSpPr>
          <a:xfrm>
            <a:off x="4986867" y="1329266"/>
            <a:ext cx="2302934" cy="467615"/>
            <a:chOff x="5812039" y="1015971"/>
            <a:chExt cx="1667145" cy="92011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071EC63-1924-4B2C-9B2C-B59AA0BA7E5E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F6DE827-7042-4AC3-A556-0D6259D20241}"/>
                </a:ext>
              </a:extLst>
            </p:cNvPr>
            <p:cNvSpPr txBox="1"/>
            <p:nvPr/>
          </p:nvSpPr>
          <p:spPr>
            <a:xfrm>
              <a:off x="5812039" y="1015971"/>
              <a:ext cx="1667145" cy="242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实现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销毁方法的注册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20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A878C8F-C816-40D9-BC4B-3DB2DACC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34" y="0"/>
            <a:ext cx="8567531" cy="685800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3E9E24-7E47-4924-BF61-45CCE3B56E2A}"/>
              </a:ext>
            </a:extLst>
          </p:cNvPr>
          <p:cNvGrpSpPr/>
          <p:nvPr/>
        </p:nvGrpSpPr>
        <p:grpSpPr>
          <a:xfrm>
            <a:off x="259080" y="3393358"/>
            <a:ext cx="6324599" cy="1396918"/>
            <a:chOff x="5812039" y="1043610"/>
            <a:chExt cx="1667144" cy="89247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8AC226-9010-498A-98CE-F2F57FC8FB95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CA3830-D3AD-4EAE-896A-4C29995B40BA}"/>
                </a:ext>
              </a:extLst>
            </p:cNvPr>
            <p:cNvSpPr txBox="1"/>
            <p:nvPr/>
          </p:nvSpPr>
          <p:spPr>
            <a:xfrm>
              <a:off x="5812039" y="1043610"/>
              <a:ext cx="1163505" cy="7472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Aware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作为标记类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不同类型的感知继承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Aware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接口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分别有：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BeanName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ApplicationContext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BeanClassLoader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95CEEC3-2A7E-4CB0-BD65-D49898EED0BC}"/>
              </a:ext>
            </a:extLst>
          </p:cNvPr>
          <p:cNvGrpSpPr/>
          <p:nvPr/>
        </p:nvGrpSpPr>
        <p:grpSpPr>
          <a:xfrm>
            <a:off x="137160" y="5648754"/>
            <a:ext cx="3550921" cy="1015663"/>
            <a:chOff x="5812039" y="1043610"/>
            <a:chExt cx="1667144" cy="105557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23DF3E5-9C7D-446C-9823-3E03AB450D53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02EB27-EA77-4982-8B69-1F8C3C26A126}"/>
                </a:ext>
              </a:extLst>
            </p:cNvPr>
            <p:cNvSpPr txBox="1"/>
            <p:nvPr/>
          </p:nvSpPr>
          <p:spPr>
            <a:xfrm>
              <a:off x="5812039" y="1043610"/>
              <a:ext cx="853231" cy="1055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由于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 Application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不能在创建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时直接获得，所以要在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refresh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操作时，把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ApplicationContext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写入到一个包装的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BeanProcessor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BECC97C-F1EC-497A-B602-FC3EBFE2BBDE}"/>
              </a:ext>
            </a:extLst>
          </p:cNvPr>
          <p:cNvGrpSpPr/>
          <p:nvPr/>
        </p:nvGrpSpPr>
        <p:grpSpPr>
          <a:xfrm>
            <a:off x="137160" y="1775460"/>
            <a:ext cx="3893821" cy="400110"/>
            <a:chOff x="5812039" y="1043610"/>
            <a:chExt cx="1667144" cy="9843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F01575-A328-4E71-B639-D238B35B6E09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9575DD1-FE33-4DD2-B956-C4C5E46913B8}"/>
                </a:ext>
              </a:extLst>
            </p:cNvPr>
            <p:cNvSpPr txBox="1"/>
            <p:nvPr/>
          </p:nvSpPr>
          <p:spPr>
            <a:xfrm>
              <a:off x="5812039" y="1043610"/>
              <a:ext cx="853231" cy="984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为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添加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ApplicationAwarePostProcessor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0B33645-6158-4382-BD6F-F724086E80C3}"/>
              </a:ext>
            </a:extLst>
          </p:cNvPr>
          <p:cNvGrpSpPr/>
          <p:nvPr/>
        </p:nvGrpSpPr>
        <p:grpSpPr>
          <a:xfrm flipH="1">
            <a:off x="4906614" y="1325634"/>
            <a:ext cx="2477166" cy="249870"/>
            <a:chOff x="5812039" y="1043610"/>
            <a:chExt cx="1667144" cy="89247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9AF7FA-E21A-4DE1-854B-BCFC73A0DCBB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33CF18F-FA49-4D39-9971-DB466DE86340}"/>
                </a:ext>
              </a:extLst>
            </p:cNvPr>
            <p:cNvSpPr txBox="1"/>
            <p:nvPr/>
          </p:nvSpPr>
          <p:spPr>
            <a:xfrm>
              <a:off x="5812040" y="1043610"/>
              <a:ext cx="662213" cy="8924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设置不同感知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91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497403-E37C-42F6-ACAB-15422E5D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17" y="0"/>
            <a:ext cx="8347165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FF8CD39-CF35-40ED-AED2-07F337F70261}"/>
              </a:ext>
            </a:extLst>
          </p:cNvPr>
          <p:cNvGrpSpPr/>
          <p:nvPr/>
        </p:nvGrpSpPr>
        <p:grpSpPr>
          <a:xfrm>
            <a:off x="88900" y="6426201"/>
            <a:ext cx="1987551" cy="303104"/>
            <a:chOff x="5812039" y="1043610"/>
            <a:chExt cx="1667144" cy="8924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C5944A-BB5C-4A67-B874-B540D8AC3DA4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C017AC-047B-4219-9945-D198A4C84BA4}"/>
                </a:ext>
              </a:extLst>
            </p:cNvPr>
            <p:cNvSpPr txBox="1"/>
            <p:nvPr/>
          </p:nvSpPr>
          <p:spPr>
            <a:xfrm>
              <a:off x="5812039" y="1118625"/>
              <a:ext cx="1592574" cy="7249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 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scope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属性确定作用域</a:t>
              </a:r>
            </a:p>
          </p:txBody>
        </p:sp>
      </p:grp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2AC3FDB-E475-437E-BD7A-B33691BC59CE}"/>
              </a:ext>
            </a:extLst>
          </p:cNvPr>
          <p:cNvCxnSpPr>
            <a:cxnSpLocks/>
          </p:cNvCxnSpPr>
          <p:nvPr/>
        </p:nvCxnSpPr>
        <p:spPr>
          <a:xfrm>
            <a:off x="2076451" y="6451678"/>
            <a:ext cx="2768599" cy="139622"/>
          </a:xfrm>
          <a:prstGeom prst="bentConnector3">
            <a:avLst>
              <a:gd name="adj1" fmla="val 100230"/>
            </a:avLst>
          </a:prstGeom>
          <a:ln w="12700">
            <a:solidFill>
              <a:srgbClr val="8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7B580D-FF0B-4ABD-A594-5F7BF51D4B0B}"/>
              </a:ext>
            </a:extLst>
          </p:cNvPr>
          <p:cNvGrpSpPr/>
          <p:nvPr/>
        </p:nvGrpSpPr>
        <p:grpSpPr>
          <a:xfrm>
            <a:off x="5108574" y="1447800"/>
            <a:ext cx="2063749" cy="584239"/>
            <a:chOff x="5812039" y="1043610"/>
            <a:chExt cx="1667144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FC0110-092B-469E-B7CA-2F69D2AA37A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256C921-C350-4B66-A218-570B4F90DE83}"/>
                </a:ext>
              </a:extLst>
            </p:cNvPr>
            <p:cNvSpPr txBox="1"/>
            <p:nvPr/>
          </p:nvSpPr>
          <p:spPr>
            <a:xfrm>
              <a:off x="5812039" y="1118624"/>
              <a:ext cx="1592574" cy="310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对于单例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进行注册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对于非单例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不执行销毁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0063CFF-6008-4485-B60B-149F2D4474E8}"/>
              </a:ext>
            </a:extLst>
          </p:cNvPr>
          <p:cNvGrpSpPr/>
          <p:nvPr/>
        </p:nvGrpSpPr>
        <p:grpSpPr>
          <a:xfrm>
            <a:off x="571500" y="3213948"/>
            <a:ext cx="3886199" cy="367451"/>
            <a:chOff x="5812039" y="1043610"/>
            <a:chExt cx="1667144" cy="89247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C67DAF-A211-445A-8B96-9C1011292E23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ADC10A-88B5-4B41-977E-65366E6FA1ED}"/>
                </a:ext>
              </a:extLst>
            </p:cNvPr>
            <p:cNvSpPr txBox="1"/>
            <p:nvPr/>
          </p:nvSpPr>
          <p:spPr>
            <a:xfrm>
              <a:off x="5812039" y="1118624"/>
              <a:ext cx="1592574" cy="5980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支持在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xml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中配置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的作用域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DE36025-3008-423D-B0A6-42A171F7117E}"/>
              </a:ext>
            </a:extLst>
          </p:cNvPr>
          <p:cNvGrpSpPr/>
          <p:nvPr/>
        </p:nvGrpSpPr>
        <p:grpSpPr>
          <a:xfrm>
            <a:off x="8626474" y="1381050"/>
            <a:ext cx="2312796" cy="441400"/>
            <a:chOff x="5812039" y="1043610"/>
            <a:chExt cx="1767705" cy="89247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51EAD29-DAD7-4149-B894-26635ADC7ADE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FD079C3-4713-4DF5-AC1C-0949EB7F5CE0}"/>
                </a:ext>
              </a:extLst>
            </p:cNvPr>
            <p:cNvSpPr txBox="1"/>
            <p:nvPr/>
          </p:nvSpPr>
          <p:spPr>
            <a:xfrm>
              <a:off x="6326500" y="1438244"/>
              <a:ext cx="1253244" cy="4978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BeanFactory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 的支持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C805537-AEA0-4565-BC31-5FF3E8E0C97E}"/>
              </a:ext>
            </a:extLst>
          </p:cNvPr>
          <p:cNvGrpSpPr/>
          <p:nvPr/>
        </p:nvGrpSpPr>
        <p:grpSpPr>
          <a:xfrm>
            <a:off x="7849442" y="1865245"/>
            <a:ext cx="2900284" cy="400110"/>
            <a:chOff x="5812039" y="1017384"/>
            <a:chExt cx="1667144" cy="9449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D4E0915-D0C8-4F1B-B9DC-6350EC29C899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FC7775-AA5E-4438-837C-8F6D532AFA29}"/>
                </a:ext>
              </a:extLst>
            </p:cNvPr>
            <p:cNvSpPr txBox="1"/>
            <p:nvPr/>
          </p:nvSpPr>
          <p:spPr>
            <a:xfrm>
              <a:off x="6391923" y="1017384"/>
              <a:ext cx="1087260" cy="9449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修改继承，引入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FactoryBean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的创建流程进行修改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054D41D-3BF8-4B55-9247-DB0D52793D80}"/>
              </a:ext>
            </a:extLst>
          </p:cNvPr>
          <p:cNvGrpSpPr/>
          <p:nvPr/>
        </p:nvGrpSpPr>
        <p:grpSpPr>
          <a:xfrm>
            <a:off x="5400673" y="5715000"/>
            <a:ext cx="1771649" cy="425664"/>
            <a:chOff x="5812039" y="1043610"/>
            <a:chExt cx="2762964" cy="93612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403553-424F-4E20-BCB2-7074128C336F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B0C4FB5-2349-4105-87CC-10F1F3469707}"/>
                </a:ext>
              </a:extLst>
            </p:cNvPr>
            <p:cNvSpPr txBox="1"/>
            <p:nvPr/>
          </p:nvSpPr>
          <p:spPr>
            <a:xfrm>
              <a:off x="5812039" y="1438243"/>
              <a:ext cx="2762964" cy="5414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引入对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FactoryBean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的支持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77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7B580D-FF0B-4ABD-A594-5F7BF51D4B0B}"/>
              </a:ext>
            </a:extLst>
          </p:cNvPr>
          <p:cNvGrpSpPr/>
          <p:nvPr/>
        </p:nvGrpSpPr>
        <p:grpSpPr>
          <a:xfrm>
            <a:off x="1806574" y="4374092"/>
            <a:ext cx="3636964" cy="1012296"/>
            <a:chOff x="5812039" y="1043610"/>
            <a:chExt cx="1667144" cy="89247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FC0110-092B-469E-B7CA-2F69D2AA37A0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256C921-C350-4B66-A218-570B4F90DE83}"/>
                </a:ext>
              </a:extLst>
            </p:cNvPr>
            <p:cNvSpPr txBox="1"/>
            <p:nvPr/>
          </p:nvSpPr>
          <p:spPr>
            <a:xfrm>
              <a:off x="5812039" y="1118624"/>
              <a:ext cx="776448" cy="4884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对于单例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进行注册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</a:b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对于非单例 </a:t>
              </a: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Bean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不执行销毁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6F64F77-02EE-4961-93F1-EAA66C6B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189"/>
            <a:ext cx="12192000" cy="504362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0A593D8-47D8-41C6-BB45-982442857360}"/>
              </a:ext>
            </a:extLst>
          </p:cNvPr>
          <p:cNvGrpSpPr/>
          <p:nvPr/>
        </p:nvGrpSpPr>
        <p:grpSpPr>
          <a:xfrm>
            <a:off x="1007534" y="3428998"/>
            <a:ext cx="3784601" cy="571882"/>
            <a:chOff x="5812039" y="1043608"/>
            <a:chExt cx="1734819" cy="8924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C70918-B2C2-4DD8-ADC0-3D102C07DB48}"/>
                </a:ext>
              </a:extLst>
            </p:cNvPr>
            <p:cNvSpPr/>
            <p:nvPr/>
          </p:nvSpPr>
          <p:spPr>
            <a:xfrm>
              <a:off x="5812039" y="1043610"/>
              <a:ext cx="1667144" cy="89247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8EAEB08-7C27-4B9C-BC90-00C8B702ED58}"/>
                </a:ext>
              </a:extLst>
            </p:cNvPr>
            <p:cNvSpPr txBox="1"/>
            <p:nvPr/>
          </p:nvSpPr>
          <p:spPr>
            <a:xfrm>
              <a:off x="6615411" y="1043608"/>
              <a:ext cx="931447" cy="8645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增加事件操作：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1.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实例化事件广播并加入单例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  <a:p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2.  </a:t>
              </a:r>
              <a:r>
                <a:rPr lang="zh-CN" altLang="en-US" sz="1000" dirty="0">
                  <a:solidFill>
                    <a:schemeClr val="bg2">
                      <a:lumMod val="90000"/>
                    </a:schemeClr>
                  </a:solidFill>
                </a:rPr>
                <a:t>发布事件</a:t>
              </a:r>
              <a:endParaRPr lang="en-US" altLang="zh-CN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0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434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Pan</dc:creator>
  <cp:lastModifiedBy>D Pan</cp:lastModifiedBy>
  <cp:revision>115</cp:revision>
  <dcterms:created xsi:type="dcterms:W3CDTF">2021-09-13T08:44:14Z</dcterms:created>
  <dcterms:modified xsi:type="dcterms:W3CDTF">2021-09-23T10:05:03Z</dcterms:modified>
</cp:coreProperties>
</file>