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663646" y="1932011"/>
            <a:ext cx="3487557" cy="561375"/>
            <a:chOff x="5783569" y="1043610"/>
            <a:chExt cx="169561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783569" y="1266591"/>
              <a:ext cx="1667144" cy="6360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实现创建上下文的具体流程：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refresh()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159CF-24D9-4728-85D4-7EA0CF1A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7" y="0"/>
            <a:ext cx="97081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BC763F-280A-4181-B929-F6245BE5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1" y="5317870"/>
            <a:ext cx="14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60484E-4AA6-47F5-B977-733AAB93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9" y="5406555"/>
            <a:ext cx="2948202" cy="1033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F71CA2-E8AB-48E6-A942-E17465DCE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12" y="2895666"/>
            <a:ext cx="2647619" cy="10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4CF573-C20E-46F9-97F6-4C1CC609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3" y="6122378"/>
            <a:ext cx="1958634" cy="68679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0BF0D6-FAFA-48DB-8D57-3DC06140B1F2}"/>
              </a:ext>
            </a:extLst>
          </p:cNvPr>
          <p:cNvGrpSpPr/>
          <p:nvPr/>
        </p:nvGrpSpPr>
        <p:grpSpPr>
          <a:xfrm>
            <a:off x="4523711" y="2895666"/>
            <a:ext cx="6220489" cy="1066666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EE2816-DA8E-4DB5-A57E-25A75FC547E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5648C8-0CED-4094-8A87-D1348A84C940}"/>
                </a:ext>
              </a:extLst>
            </p:cNvPr>
            <p:cNvSpPr txBox="1"/>
            <p:nvPr/>
          </p:nvSpPr>
          <p:spPr>
            <a:xfrm>
              <a:off x="6490924" y="1066607"/>
              <a:ext cx="988259" cy="849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可通过两种方式实现初始化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/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配置文件中用属性声明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通过继承接口实现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销毁实现使用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，因为销毁需要注册虚拟机钩子，创建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能通过一个统一的接口进行销毁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C6299D-2407-4384-9796-C73F2C925CD1}"/>
              </a:ext>
            </a:extLst>
          </p:cNvPr>
          <p:cNvGrpSpPr/>
          <p:nvPr/>
        </p:nvGrpSpPr>
        <p:grpSpPr>
          <a:xfrm>
            <a:off x="351641" y="3041374"/>
            <a:ext cx="3966187" cy="400110"/>
            <a:chOff x="5812039" y="1043392"/>
            <a:chExt cx="1667144" cy="92011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A219CE-276F-46F3-979A-8171EE55C83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EC1542-6A2A-47D3-A368-3D5EC8D0C740}"/>
                </a:ext>
              </a:extLst>
            </p:cNvPr>
            <p:cNvSpPr txBox="1"/>
            <p:nvPr/>
          </p:nvSpPr>
          <p:spPr>
            <a:xfrm>
              <a:off x="5812039" y="1043392"/>
              <a:ext cx="785627" cy="92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增加关闭虚拟机钩子时启用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destroy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方法的操作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6095999" y="2586159"/>
            <a:ext cx="5055705" cy="285990"/>
            <a:chOff x="5812039" y="1015971"/>
            <a:chExt cx="1667145" cy="92011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6315679" y="1015971"/>
              <a:ext cx="1163505" cy="792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增加用于记录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&lt;</a:t>
              </a:r>
              <a:r>
                <a:rPr lang="en-US" altLang="zh-CN" sz="1000" noProof="1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, DisposableBean&gt;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Map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C8FBE8-417C-4F1B-8983-B2860CEFF330}"/>
              </a:ext>
            </a:extLst>
          </p:cNvPr>
          <p:cNvGrpSpPr/>
          <p:nvPr/>
        </p:nvGrpSpPr>
        <p:grpSpPr>
          <a:xfrm>
            <a:off x="4986867" y="1329266"/>
            <a:ext cx="2302934" cy="467615"/>
            <a:chOff x="5812039" y="1015971"/>
            <a:chExt cx="1667145" cy="92011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071EC63-1924-4B2C-9B2C-B59AA0BA7E5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F6DE827-7042-4AC3-A556-0D6259D20241}"/>
                </a:ext>
              </a:extLst>
            </p:cNvPr>
            <p:cNvSpPr txBox="1"/>
            <p:nvPr/>
          </p:nvSpPr>
          <p:spPr>
            <a:xfrm>
              <a:off x="5812039" y="1015971"/>
              <a:ext cx="1667145" cy="24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销毁方法的注册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0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274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84</cp:revision>
  <dcterms:created xsi:type="dcterms:W3CDTF">2021-09-13T08:44:14Z</dcterms:created>
  <dcterms:modified xsi:type="dcterms:W3CDTF">2021-09-16T08:42:36Z</dcterms:modified>
</cp:coreProperties>
</file>