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50" d="100"/>
          <a:sy n="150" d="100"/>
        </p:scale>
        <p:origin x="-411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663646" y="1932011"/>
            <a:ext cx="3487557" cy="561375"/>
            <a:chOff x="5783569" y="1043610"/>
            <a:chExt cx="169561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783569" y="1266591"/>
              <a:ext cx="1667144" cy="6360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实现创建上下文的具体流程：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refresh()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159CF-24D9-4728-85D4-7EA0CF1A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7" y="0"/>
            <a:ext cx="97081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BC763F-280A-4181-B929-F6245BE5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1" y="5317870"/>
            <a:ext cx="14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60484E-4AA6-47F5-B977-733AAB93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9" y="5406555"/>
            <a:ext cx="2948202" cy="1033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F71CA2-E8AB-48E6-A942-E17465DCE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12" y="2895666"/>
            <a:ext cx="2647619" cy="10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4CF573-C20E-46F9-97F6-4C1CC609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3" y="6122378"/>
            <a:ext cx="1958634" cy="68679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0BF0D6-FAFA-48DB-8D57-3DC06140B1F2}"/>
              </a:ext>
            </a:extLst>
          </p:cNvPr>
          <p:cNvGrpSpPr/>
          <p:nvPr/>
        </p:nvGrpSpPr>
        <p:grpSpPr>
          <a:xfrm>
            <a:off x="4523711" y="2895666"/>
            <a:ext cx="6220489" cy="1066666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EE2816-DA8E-4DB5-A57E-25A75FC547E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5648C8-0CED-4094-8A87-D1348A84C940}"/>
                </a:ext>
              </a:extLst>
            </p:cNvPr>
            <p:cNvSpPr txBox="1"/>
            <p:nvPr/>
          </p:nvSpPr>
          <p:spPr>
            <a:xfrm>
              <a:off x="6490924" y="1066607"/>
              <a:ext cx="988259" cy="849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可通过两种方式实现初始化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/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配置文件中用属性声明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通过继承接口实现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销毁实现使用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，因为销毁需要注册虚拟机钩子，创建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能通过一个统一的接口进行销毁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C6299D-2407-4384-9796-C73F2C925CD1}"/>
              </a:ext>
            </a:extLst>
          </p:cNvPr>
          <p:cNvGrpSpPr/>
          <p:nvPr/>
        </p:nvGrpSpPr>
        <p:grpSpPr>
          <a:xfrm>
            <a:off x="351641" y="3041374"/>
            <a:ext cx="3966187" cy="400110"/>
            <a:chOff x="5812039" y="1043392"/>
            <a:chExt cx="1667144" cy="92011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A219CE-276F-46F3-979A-8171EE55C83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EC1542-6A2A-47D3-A368-3D5EC8D0C740}"/>
                </a:ext>
              </a:extLst>
            </p:cNvPr>
            <p:cNvSpPr txBox="1"/>
            <p:nvPr/>
          </p:nvSpPr>
          <p:spPr>
            <a:xfrm>
              <a:off x="5812039" y="1043392"/>
              <a:ext cx="785627" cy="92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增加关闭虚拟机钩子时启用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destroy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方法的操作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6095999" y="2586159"/>
            <a:ext cx="5055705" cy="285990"/>
            <a:chOff x="5812039" y="1015971"/>
            <a:chExt cx="1667145" cy="92011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6315679" y="1015971"/>
              <a:ext cx="1163505" cy="792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增加用于记录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&lt;</a:t>
              </a:r>
              <a:r>
                <a:rPr lang="en-US" altLang="zh-CN" sz="1000" noProof="1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, DisposableBean&gt;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Map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C8FBE8-417C-4F1B-8983-B2860CEFF330}"/>
              </a:ext>
            </a:extLst>
          </p:cNvPr>
          <p:cNvGrpSpPr/>
          <p:nvPr/>
        </p:nvGrpSpPr>
        <p:grpSpPr>
          <a:xfrm>
            <a:off x="4986867" y="1329266"/>
            <a:ext cx="2302934" cy="467615"/>
            <a:chOff x="5812039" y="1015971"/>
            <a:chExt cx="1667145" cy="92011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071EC63-1924-4B2C-9B2C-B59AA0BA7E5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F6DE827-7042-4AC3-A556-0D6259D20241}"/>
                </a:ext>
              </a:extLst>
            </p:cNvPr>
            <p:cNvSpPr txBox="1"/>
            <p:nvPr/>
          </p:nvSpPr>
          <p:spPr>
            <a:xfrm>
              <a:off x="5812039" y="1015971"/>
              <a:ext cx="1667145" cy="24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销毁方法的注册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0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A878C8F-C816-40D9-BC4B-3DB2DACC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4" y="0"/>
            <a:ext cx="8567531" cy="68580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259080" y="3393358"/>
            <a:ext cx="6324599" cy="1396918"/>
            <a:chOff x="5812039" y="1043610"/>
            <a:chExt cx="1667144" cy="89247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5812039" y="1043610"/>
              <a:ext cx="1163505" cy="7472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作为标记类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不同类型的感知继承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分别有：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BeanClassLoader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5CEEC3-2A7E-4CB0-BD65-D49898EED0BC}"/>
              </a:ext>
            </a:extLst>
          </p:cNvPr>
          <p:cNvGrpSpPr/>
          <p:nvPr/>
        </p:nvGrpSpPr>
        <p:grpSpPr>
          <a:xfrm>
            <a:off x="137160" y="5648754"/>
            <a:ext cx="3550921" cy="1015663"/>
            <a:chOff x="5812039" y="1043610"/>
            <a:chExt cx="1667144" cy="10555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3DF3E5-9C7D-446C-9823-3E03AB450D53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02EB27-EA77-4982-8B69-1F8C3C26A126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1055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由于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 Application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不能在创建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时直接获得，所以要在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操作时，把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写入到一个包装的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BeanProcessor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ECC97C-F1EC-497A-B602-FC3EBFE2BBDE}"/>
              </a:ext>
            </a:extLst>
          </p:cNvPr>
          <p:cNvGrpSpPr/>
          <p:nvPr/>
        </p:nvGrpSpPr>
        <p:grpSpPr>
          <a:xfrm>
            <a:off x="137160" y="1775460"/>
            <a:ext cx="3893821" cy="400110"/>
            <a:chOff x="5812039" y="1043610"/>
            <a:chExt cx="1667144" cy="9843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F01575-A328-4E71-B639-D238B35B6E09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9575DD1-FE33-4DD2-B956-C4C5E46913B8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984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添加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ApplicationAwarePostProcessor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B33645-6158-4382-BD6F-F724086E80C3}"/>
              </a:ext>
            </a:extLst>
          </p:cNvPr>
          <p:cNvGrpSpPr/>
          <p:nvPr/>
        </p:nvGrpSpPr>
        <p:grpSpPr>
          <a:xfrm flipH="1">
            <a:off x="4906614" y="1325634"/>
            <a:ext cx="2477166" cy="249870"/>
            <a:chOff x="5812039" y="1043610"/>
            <a:chExt cx="1667144" cy="89247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9AF7FA-E21A-4DE1-854B-BCFC73A0DCB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3CF18F-FA49-4D39-9971-DB466DE86340}"/>
                </a:ext>
              </a:extLst>
            </p:cNvPr>
            <p:cNvSpPr txBox="1"/>
            <p:nvPr/>
          </p:nvSpPr>
          <p:spPr>
            <a:xfrm>
              <a:off x="5812040" y="1043610"/>
              <a:ext cx="662213" cy="8924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设置不同感知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91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497403-E37C-42F6-ACAB-15422E5D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17" y="0"/>
            <a:ext cx="8347165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FF8CD39-CF35-40ED-AED2-07F337F70261}"/>
              </a:ext>
            </a:extLst>
          </p:cNvPr>
          <p:cNvGrpSpPr/>
          <p:nvPr/>
        </p:nvGrpSpPr>
        <p:grpSpPr>
          <a:xfrm>
            <a:off x="88900" y="6426201"/>
            <a:ext cx="1987551" cy="303104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C5944A-BB5C-4A67-B874-B540D8AC3DA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C017AC-047B-4219-9945-D198A4C84BA4}"/>
                </a:ext>
              </a:extLst>
            </p:cNvPr>
            <p:cNvSpPr txBox="1"/>
            <p:nvPr/>
          </p:nvSpPr>
          <p:spPr>
            <a:xfrm>
              <a:off x="5812039" y="1118625"/>
              <a:ext cx="1592574" cy="7249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 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scope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属性确定作用域</a:t>
              </a:r>
            </a:p>
          </p:txBody>
        </p: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2AC3FDB-E475-437E-BD7A-B33691BC59CE}"/>
              </a:ext>
            </a:extLst>
          </p:cNvPr>
          <p:cNvCxnSpPr>
            <a:cxnSpLocks/>
          </p:cNvCxnSpPr>
          <p:nvPr/>
        </p:nvCxnSpPr>
        <p:spPr>
          <a:xfrm>
            <a:off x="2076451" y="6451678"/>
            <a:ext cx="2768599" cy="139622"/>
          </a:xfrm>
          <a:prstGeom prst="bentConnector3">
            <a:avLst>
              <a:gd name="adj1" fmla="val 100230"/>
            </a:avLst>
          </a:prstGeom>
          <a:ln w="12700"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7B580D-FF0B-4ABD-A594-5F7BF51D4B0B}"/>
              </a:ext>
            </a:extLst>
          </p:cNvPr>
          <p:cNvGrpSpPr/>
          <p:nvPr/>
        </p:nvGrpSpPr>
        <p:grpSpPr>
          <a:xfrm>
            <a:off x="5108574" y="1447800"/>
            <a:ext cx="2063749" cy="584239"/>
            <a:chOff x="5812039" y="1043610"/>
            <a:chExt cx="1667144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FC0110-092B-469E-B7CA-2F69D2AA37A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56C921-C350-4B66-A218-570B4F90DE83}"/>
                </a:ext>
              </a:extLst>
            </p:cNvPr>
            <p:cNvSpPr txBox="1"/>
            <p:nvPr/>
          </p:nvSpPr>
          <p:spPr>
            <a:xfrm>
              <a:off x="5812039" y="1118624"/>
              <a:ext cx="1592574" cy="310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进行注册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对于非单例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不执行销毁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0063CFF-6008-4485-B60B-149F2D4474E8}"/>
              </a:ext>
            </a:extLst>
          </p:cNvPr>
          <p:cNvGrpSpPr/>
          <p:nvPr/>
        </p:nvGrpSpPr>
        <p:grpSpPr>
          <a:xfrm>
            <a:off x="571500" y="3213948"/>
            <a:ext cx="3886199" cy="367451"/>
            <a:chOff x="5812039" y="1043610"/>
            <a:chExt cx="1667144" cy="89247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C67DAF-A211-445A-8B96-9C1011292E23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ADC10A-88B5-4B41-977E-65366E6FA1ED}"/>
                </a:ext>
              </a:extLst>
            </p:cNvPr>
            <p:cNvSpPr txBox="1"/>
            <p:nvPr/>
          </p:nvSpPr>
          <p:spPr>
            <a:xfrm>
              <a:off x="5812039" y="1118624"/>
              <a:ext cx="1592574" cy="5980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支持在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中配置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的作用域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E36025-3008-423D-B0A6-42A171F7117E}"/>
              </a:ext>
            </a:extLst>
          </p:cNvPr>
          <p:cNvGrpSpPr/>
          <p:nvPr/>
        </p:nvGrpSpPr>
        <p:grpSpPr>
          <a:xfrm>
            <a:off x="8626474" y="1381050"/>
            <a:ext cx="2312796" cy="441400"/>
            <a:chOff x="5812039" y="1043610"/>
            <a:chExt cx="1767705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1EAD29-DAD7-4149-B894-26635ADC7AD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FD079C3-4713-4DF5-AC1C-0949EB7F5CE0}"/>
                </a:ext>
              </a:extLst>
            </p:cNvPr>
            <p:cNvSpPr txBox="1"/>
            <p:nvPr/>
          </p:nvSpPr>
          <p:spPr>
            <a:xfrm>
              <a:off x="6326500" y="1438244"/>
              <a:ext cx="1253244" cy="4978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的支持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805537-AEA0-4565-BC31-5FF3E8E0C97E}"/>
              </a:ext>
            </a:extLst>
          </p:cNvPr>
          <p:cNvGrpSpPr/>
          <p:nvPr/>
        </p:nvGrpSpPr>
        <p:grpSpPr>
          <a:xfrm>
            <a:off x="7849442" y="1865245"/>
            <a:ext cx="2900284" cy="400110"/>
            <a:chOff x="5812039" y="1017384"/>
            <a:chExt cx="1667144" cy="9449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4E0915-D0C8-4F1B-B9DC-6350EC29C899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FC7775-AA5E-4438-837C-8F6D532AFA29}"/>
                </a:ext>
              </a:extLst>
            </p:cNvPr>
            <p:cNvSpPr txBox="1"/>
            <p:nvPr/>
          </p:nvSpPr>
          <p:spPr>
            <a:xfrm>
              <a:off x="6391923" y="1017384"/>
              <a:ext cx="1087260" cy="9449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修改继承，引入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FactoryBean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的创建流程进行修改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054D41D-3BF8-4B55-9247-DB0D52793D80}"/>
              </a:ext>
            </a:extLst>
          </p:cNvPr>
          <p:cNvGrpSpPr/>
          <p:nvPr/>
        </p:nvGrpSpPr>
        <p:grpSpPr>
          <a:xfrm>
            <a:off x="5400673" y="5715000"/>
            <a:ext cx="1771649" cy="425664"/>
            <a:chOff x="5812039" y="1043610"/>
            <a:chExt cx="2762964" cy="93612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403553-424F-4E20-BCB2-7074128C336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B0C4FB5-2349-4105-87CC-10F1F3469707}"/>
                </a:ext>
              </a:extLst>
            </p:cNvPr>
            <p:cNvSpPr txBox="1"/>
            <p:nvPr/>
          </p:nvSpPr>
          <p:spPr>
            <a:xfrm>
              <a:off x="5812039" y="1438243"/>
              <a:ext cx="2762964" cy="541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引入对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7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376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105</cp:revision>
  <dcterms:created xsi:type="dcterms:W3CDTF">2021-09-13T08:44:14Z</dcterms:created>
  <dcterms:modified xsi:type="dcterms:W3CDTF">2021-09-20T17:49:17Z</dcterms:modified>
</cp:coreProperties>
</file>