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25" d="100"/>
          <a:sy n="125" d="100"/>
        </p:scale>
        <p:origin x="-2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739140" y="2006800"/>
            <a:ext cx="3429000" cy="296133"/>
            <a:chOff x="5812039" y="1043610"/>
            <a:chExt cx="166714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195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72</cp:revision>
  <dcterms:created xsi:type="dcterms:W3CDTF">2021-09-13T08:44:14Z</dcterms:created>
  <dcterms:modified xsi:type="dcterms:W3CDTF">2021-09-15T11:42:08Z</dcterms:modified>
</cp:coreProperties>
</file>