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C2848CA-F69F-4A54-A7CA-DDCAE0CB0287}"/>
              </a:ext>
            </a:extLst>
          </p:cNvPr>
          <p:cNvGrpSpPr/>
          <p:nvPr/>
        </p:nvGrpSpPr>
        <p:grpSpPr>
          <a:xfrm>
            <a:off x="5181600" y="1286935"/>
            <a:ext cx="1524000" cy="482599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B2B3F2-2522-44C1-9CB2-18490354892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68419B-6198-4325-B8E5-354AE148AD47}"/>
                </a:ext>
              </a:extLst>
            </p:cNvPr>
            <p:cNvSpPr txBox="1"/>
            <p:nvPr/>
          </p:nvSpPr>
          <p:spPr>
            <a:xfrm>
              <a:off x="5812039" y="1084309"/>
              <a:ext cx="1667144" cy="376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接入上下文操作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A178-99DF-4CFA-95C5-CA1B60C36788}"/>
              </a:ext>
            </a:extLst>
          </p:cNvPr>
          <p:cNvGrpSpPr/>
          <p:nvPr/>
        </p:nvGrpSpPr>
        <p:grpSpPr>
          <a:xfrm>
            <a:off x="6798733" y="804338"/>
            <a:ext cx="2336800" cy="482598"/>
            <a:chOff x="5812039" y="1043610"/>
            <a:chExt cx="1667144" cy="8924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FA6C1F-A17D-4787-856C-7027F11279E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38A07D-F512-4461-9521-E13EC619E55F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499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增加上下文处理接口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97B18-B6E3-4477-8179-CB86D1FFAEE6}"/>
              </a:ext>
            </a:extLst>
          </p:cNvPr>
          <p:cNvGrpSpPr/>
          <p:nvPr/>
        </p:nvGrpSpPr>
        <p:grpSpPr>
          <a:xfrm>
            <a:off x="8263466" y="1473400"/>
            <a:ext cx="2777067" cy="296134"/>
            <a:chOff x="5812039" y="1043610"/>
            <a:chExt cx="1667144" cy="8924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32B277-A976-423F-9B73-217FDC80912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8DA153-2814-410D-BCCB-C227FF0A2799}"/>
                </a:ext>
              </a:extLst>
            </p:cNvPr>
            <p:cNvSpPr txBox="1"/>
            <p:nvPr/>
          </p:nvSpPr>
          <p:spPr>
            <a:xfrm>
              <a:off x="6518013" y="1085025"/>
              <a:ext cx="961170" cy="742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712C0F-8AD8-46CB-B168-7BBBE57FD8F6}"/>
              </a:ext>
            </a:extLst>
          </p:cNvPr>
          <p:cNvGrpSpPr/>
          <p:nvPr/>
        </p:nvGrpSpPr>
        <p:grpSpPr>
          <a:xfrm>
            <a:off x="7746999" y="2006800"/>
            <a:ext cx="3776134" cy="1168200"/>
            <a:chOff x="5812039" y="1043610"/>
            <a:chExt cx="1667144" cy="8924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BEB896-D0CA-4647-9515-29EF6B8074D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AE3999-044D-4AAB-9ED2-C14865311DD1}"/>
                </a:ext>
              </a:extLst>
            </p:cNvPr>
            <p:cNvSpPr txBox="1"/>
            <p:nvPr/>
          </p:nvSpPr>
          <p:spPr>
            <a:xfrm>
              <a:off x="5812039" y="1411989"/>
              <a:ext cx="1667144" cy="423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AbstractBeanFactory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处链接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并从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处实现相应操作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5244C6-C59B-4C1A-A61D-A81372CE5B87}"/>
              </a:ext>
            </a:extLst>
          </p:cNvPr>
          <p:cNvGrpSpPr/>
          <p:nvPr/>
        </p:nvGrpSpPr>
        <p:grpSpPr>
          <a:xfrm>
            <a:off x="381000" y="5740399"/>
            <a:ext cx="4910667" cy="482599"/>
            <a:chOff x="5812039" y="1043610"/>
            <a:chExt cx="1667144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DB3684-1B66-4CE7-A8CB-D564F04A400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962399-4C3E-4251-873B-0BD12ADFE0AE}"/>
                </a:ext>
              </a:extLst>
            </p:cNvPr>
            <p:cNvSpPr txBox="1"/>
            <p:nvPr/>
          </p:nvSpPr>
          <p:spPr>
            <a:xfrm>
              <a:off x="5812039" y="1043610"/>
              <a:ext cx="1667144" cy="529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两者在测试中实现自定义的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Processor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3073C3-E74F-4153-BF89-1DD68445897C}"/>
              </a:ext>
            </a:extLst>
          </p:cNvPr>
          <p:cNvGrpSpPr/>
          <p:nvPr/>
        </p:nvGrpSpPr>
        <p:grpSpPr>
          <a:xfrm>
            <a:off x="663646" y="1932011"/>
            <a:ext cx="3487557" cy="561375"/>
            <a:chOff x="5783569" y="1043610"/>
            <a:chExt cx="1695614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654524-3E4F-4589-ABC5-1E89C5DAEB6A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1C8AC9-0F3B-4B2F-86A4-5041B848B9C5}"/>
                </a:ext>
              </a:extLst>
            </p:cNvPr>
            <p:cNvSpPr txBox="1"/>
            <p:nvPr/>
          </p:nvSpPr>
          <p:spPr>
            <a:xfrm>
              <a:off x="5783569" y="1266591"/>
              <a:ext cx="1667144" cy="6360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ResourceLoader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和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Context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实现创建上下文的具体流程：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refresh()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C488F61-C70A-439A-AD3D-E3DE69A840E0}"/>
              </a:ext>
            </a:extLst>
          </p:cNvPr>
          <p:cNvSpPr/>
          <p:nvPr/>
        </p:nvSpPr>
        <p:spPr>
          <a:xfrm>
            <a:off x="668866" y="804337"/>
            <a:ext cx="4146695" cy="29447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7A272-B1A2-48A2-84C2-E58EF4DBF56F}"/>
              </a:ext>
            </a:extLst>
          </p:cNvPr>
          <p:cNvGrpSpPr/>
          <p:nvPr/>
        </p:nvGrpSpPr>
        <p:grpSpPr>
          <a:xfrm>
            <a:off x="1005839" y="5250181"/>
            <a:ext cx="2514601" cy="403859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8E707B-03CB-4189-BB40-A07AE308E05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DB2900-905A-44E0-80AA-4E0D3E28C0A6}"/>
                </a:ext>
              </a:extLst>
            </p:cNvPr>
            <p:cNvSpPr txBox="1"/>
            <p:nvPr/>
          </p:nvSpPr>
          <p:spPr>
            <a:xfrm>
              <a:off x="5812039" y="1051895"/>
              <a:ext cx="1355334" cy="884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获取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beanDefinition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进行自定义配置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EB06F6-A5F7-48EE-B6D4-789331768A49}"/>
              </a:ext>
            </a:extLst>
          </p:cNvPr>
          <p:cNvGrpSpPr/>
          <p:nvPr/>
        </p:nvGrpSpPr>
        <p:grpSpPr>
          <a:xfrm>
            <a:off x="3874813" y="5044440"/>
            <a:ext cx="1283927" cy="573960"/>
            <a:chOff x="5812039" y="1043610"/>
            <a:chExt cx="1667145" cy="8924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D82BBA-FFE8-4706-A2DF-CED33ED5F9E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AA86E2-C8DB-4B50-80F5-D559182E2B3E}"/>
                </a:ext>
              </a:extLst>
            </p:cNvPr>
            <p:cNvSpPr txBox="1"/>
            <p:nvPr/>
          </p:nvSpPr>
          <p:spPr>
            <a:xfrm>
              <a:off x="5812040" y="1043610"/>
              <a:ext cx="1667144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实例化后进行操作（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get/set…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A3E339-B8A4-478F-A27A-64FFE36BA638}"/>
              </a:ext>
            </a:extLst>
          </p:cNvPr>
          <p:cNvGrpSpPr/>
          <p:nvPr/>
        </p:nvGrpSpPr>
        <p:grpSpPr>
          <a:xfrm>
            <a:off x="1697578" y="2966071"/>
            <a:ext cx="2705099" cy="296133"/>
            <a:chOff x="5812039" y="1043610"/>
            <a:chExt cx="1667144" cy="8924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C1D303-EAE6-45E3-B41D-0B83D4F93FD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DC456D-4AC6-4AA0-9E86-7F3C8F154234}"/>
                </a:ext>
              </a:extLst>
            </p:cNvPr>
            <p:cNvSpPr txBox="1"/>
            <p:nvPr/>
          </p:nvSpPr>
          <p:spPr>
            <a:xfrm>
              <a:off x="5812039" y="1118625"/>
              <a:ext cx="1220281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reader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205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73</cp:revision>
  <dcterms:created xsi:type="dcterms:W3CDTF">2021-09-13T08:44:14Z</dcterms:created>
  <dcterms:modified xsi:type="dcterms:W3CDTF">2021-09-15T13:20:57Z</dcterms:modified>
</cp:coreProperties>
</file>