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2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2466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3120-8D9B-4048-97CB-1C5C2C032FB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3B45-4909-408E-A310-1E4D93BD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6" t="10128" r="9427" b="35471"/>
          <a:stretch/>
        </p:blipFill>
        <p:spPr bwMode="auto">
          <a:xfrm>
            <a:off x="-17585" y="0"/>
            <a:ext cx="91252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3" t="11046" r="8706" b="31426"/>
          <a:stretch/>
        </p:blipFill>
        <p:spPr bwMode="auto">
          <a:xfrm>
            <a:off x="82009" y="0"/>
            <a:ext cx="906199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0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28DCAE-3D1B-4A84-B5F2-645CBE05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9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24D6FAED-3686-44B8-B51C-929ECBC27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9" t="13333" r="8899" b="27408"/>
          <a:stretch/>
        </p:blipFill>
        <p:spPr bwMode="auto">
          <a:xfrm>
            <a:off x="0" y="6477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20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12D617B4-AB3D-4E82-8471-6F4DB0649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9" t="11111" r="8499" b="28148"/>
          <a:stretch/>
        </p:blipFill>
        <p:spPr bwMode="auto">
          <a:xfrm>
            <a:off x="-609600" y="1905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51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0" t="11556" r="8717" b="42359"/>
          <a:stretch/>
        </p:blipFill>
        <p:spPr bwMode="auto">
          <a:xfrm>
            <a:off x="11723" y="152400"/>
            <a:ext cx="921567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17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2" r="7143" b="28889"/>
          <a:stretch/>
        </p:blipFill>
        <p:spPr bwMode="auto">
          <a:xfrm>
            <a:off x="-1" y="0"/>
            <a:ext cx="88106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95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1" t="10940" r="13846" b="44530"/>
          <a:stretch/>
        </p:blipFill>
        <p:spPr bwMode="auto">
          <a:xfrm>
            <a:off x="26963" y="985911"/>
            <a:ext cx="9291712" cy="458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38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Skudley</dc:creator>
  <cp:lastModifiedBy>Lord Skudley</cp:lastModifiedBy>
  <cp:revision>4</cp:revision>
  <dcterms:created xsi:type="dcterms:W3CDTF">2021-04-21T01:17:29Z</dcterms:created>
  <dcterms:modified xsi:type="dcterms:W3CDTF">2021-04-23T00:31:29Z</dcterms:modified>
</cp:coreProperties>
</file>