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DDC-69B1-4E98-99E5-09C3BE40103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65C-F6E5-4951-BE6A-3E86EFF9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DDC-69B1-4E98-99E5-09C3BE40103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65C-F6E5-4951-BE6A-3E86EFF9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5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DDC-69B1-4E98-99E5-09C3BE40103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65C-F6E5-4951-BE6A-3E86EFF9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DDC-69B1-4E98-99E5-09C3BE40103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65C-F6E5-4951-BE6A-3E86EFF9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5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DDC-69B1-4E98-99E5-09C3BE40103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65C-F6E5-4951-BE6A-3E86EFF9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DDC-69B1-4E98-99E5-09C3BE40103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65C-F6E5-4951-BE6A-3E86EFF9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4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DDC-69B1-4E98-99E5-09C3BE40103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65C-F6E5-4951-BE6A-3E86EFF9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2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DDC-69B1-4E98-99E5-09C3BE40103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65C-F6E5-4951-BE6A-3E86EFF9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DDC-69B1-4E98-99E5-09C3BE40103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65C-F6E5-4951-BE6A-3E86EFF9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DDC-69B1-4E98-99E5-09C3BE40103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65C-F6E5-4951-BE6A-3E86EFF9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7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DDC-69B1-4E98-99E5-09C3BE40103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265C-F6E5-4951-BE6A-3E86EFF9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7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BDDC-69B1-4E98-99E5-09C3BE40103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A265C-F6E5-4951-BE6A-3E86EFF9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2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DC1C2D-E82B-47FE-8680-6B734B855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53" t="101" r="19813" b="20670"/>
          <a:stretch/>
        </p:blipFill>
        <p:spPr>
          <a:xfrm>
            <a:off x="1475116" y="9415"/>
            <a:ext cx="5055079" cy="68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2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6F34ADE-5F4D-4EC3-8F6D-F9F69E91EFC9}" vid="{0D82442B-7AC0-4693-8ADC-AE048D4219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Lord Skudley</dc:creator>
  <cp:lastModifiedBy>Lord Skudley</cp:lastModifiedBy>
  <cp:revision>5</cp:revision>
  <dcterms:created xsi:type="dcterms:W3CDTF">2021-04-27T21:51:08Z</dcterms:created>
  <dcterms:modified xsi:type="dcterms:W3CDTF">2021-04-28T03:49:14Z</dcterms:modified>
</cp:coreProperties>
</file>