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92CD-777A-4CC9-8669-EE726A9008C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D0D3-DC19-4EFF-B1DE-C9C517787B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92CD-777A-4CC9-8669-EE726A9008C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D0D3-DC19-4EFF-B1DE-C9C517787B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70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92CD-777A-4CC9-8669-EE726A9008C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D0D3-DC19-4EFF-B1DE-C9C517787B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4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92CD-777A-4CC9-8669-EE726A9008C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D0D3-DC19-4EFF-B1DE-C9C517787B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2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92CD-777A-4CC9-8669-EE726A9008C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D0D3-DC19-4EFF-B1DE-C9C517787B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31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92CD-777A-4CC9-8669-EE726A9008C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D0D3-DC19-4EFF-B1DE-C9C517787B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53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92CD-777A-4CC9-8669-EE726A9008C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D0D3-DC19-4EFF-B1DE-C9C517787B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1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92CD-777A-4CC9-8669-EE726A9008C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D0D3-DC19-4EFF-B1DE-C9C517787B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20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92CD-777A-4CC9-8669-EE726A9008C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D0D3-DC19-4EFF-B1DE-C9C517787B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62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92CD-777A-4CC9-8669-EE726A9008C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D0D3-DC19-4EFF-B1DE-C9C517787B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3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92CD-777A-4CC9-8669-EE726A9008C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D0D3-DC19-4EFF-B1DE-C9C517787B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0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392CD-777A-4CC9-8669-EE726A9008C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6D0D3-DC19-4EFF-B1DE-C9C517787B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6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Balmorel</a:t>
            </a:r>
            <a:r>
              <a:rPr lang="en-US" dirty="0" smtClean="0"/>
              <a:t> Guidance presentation/changes from </a:t>
            </a:r>
            <a:r>
              <a:rPr lang="en-US" dirty="0" err="1" smtClean="0"/>
              <a:t>github</a:t>
            </a:r>
            <a:r>
              <a:rPr lang="en-US" dirty="0" smtClean="0"/>
              <a:t> Main/consistency checks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Jasper Geipel</a:t>
            </a:r>
          </a:p>
          <a:p>
            <a:r>
              <a:rPr lang="en-US" dirty="0" smtClean="0"/>
              <a:t>AURES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345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on </a:t>
            </a:r>
            <a:r>
              <a:rPr lang="en-US" dirty="0" err="1" smtClean="0"/>
              <a:t>Balmorel_data_input</a:t>
            </a:r>
            <a:r>
              <a:rPr lang="en-US" dirty="0"/>
              <a:t> </a:t>
            </a:r>
            <a:r>
              <a:rPr lang="en-US" dirty="0" smtClean="0"/>
              <a:t>(15)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88" y="1485359"/>
            <a:ext cx="9574355" cy="492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17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on </a:t>
            </a:r>
            <a:r>
              <a:rPr lang="en-US" dirty="0" err="1" smtClean="0"/>
              <a:t>Balmorel_data_input</a:t>
            </a:r>
            <a:r>
              <a:rPr lang="en-US" dirty="0"/>
              <a:t> </a:t>
            </a:r>
            <a:r>
              <a:rPr lang="en-US" dirty="0" smtClean="0"/>
              <a:t>(15)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35339"/>
            <a:ext cx="10515600" cy="4351338"/>
          </a:xfrm>
        </p:spPr>
        <p:txBody>
          <a:bodyPr/>
          <a:lstStyle/>
          <a:p>
            <a:r>
              <a:rPr lang="en-US" dirty="0" smtClean="0"/>
              <a:t>Inclusion of conventional power data</a:t>
            </a:r>
          </a:p>
          <a:p>
            <a:r>
              <a:rPr lang="en-US" dirty="0" smtClean="0"/>
              <a:t>Export capacity data as </a:t>
            </a:r>
            <a:r>
              <a:rPr lang="en-US" dirty="0" err="1" smtClean="0"/>
              <a:t>xlsx</a:t>
            </a:r>
            <a:r>
              <a:rPr lang="en-US" dirty="0" smtClean="0"/>
              <a:t>. </a:t>
            </a:r>
          </a:p>
          <a:p>
            <a:r>
              <a:rPr lang="en-US" dirty="0" smtClean="0"/>
              <a:t>Change country into </a:t>
            </a:r>
            <a:r>
              <a:rPr lang="en-US" dirty="0" err="1" smtClean="0"/>
              <a:t>Balmorel</a:t>
            </a:r>
            <a:r>
              <a:rPr lang="en-US" dirty="0" smtClean="0"/>
              <a:t> Area : Austria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AT_A;etc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26" y="3006089"/>
            <a:ext cx="10834974" cy="541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70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on </a:t>
            </a:r>
            <a:r>
              <a:rPr lang="en-US" dirty="0" err="1" smtClean="0"/>
              <a:t>Balmorel_data_input</a:t>
            </a:r>
            <a:r>
              <a:rPr lang="en-US" dirty="0"/>
              <a:t> </a:t>
            </a:r>
            <a:r>
              <a:rPr lang="en-US" dirty="0" smtClean="0"/>
              <a:t>(15)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35339"/>
            <a:ext cx="10515600" cy="4351338"/>
          </a:xfrm>
        </p:spPr>
        <p:txBody>
          <a:bodyPr/>
          <a:lstStyle/>
          <a:p>
            <a:r>
              <a:rPr lang="en-US" dirty="0" smtClean="0"/>
              <a:t>USE Jasper processing tool to get conventional power plant data</a:t>
            </a:r>
          </a:p>
          <a:p>
            <a:r>
              <a:rPr lang="en-US" dirty="0" smtClean="0"/>
              <a:t>Export capacity data as </a:t>
            </a:r>
            <a:r>
              <a:rPr lang="en-US" dirty="0" err="1" smtClean="0"/>
              <a:t>xlsx</a:t>
            </a:r>
            <a:r>
              <a:rPr lang="en-US" dirty="0" smtClean="0"/>
              <a:t>. </a:t>
            </a:r>
          </a:p>
          <a:p>
            <a:r>
              <a:rPr lang="en-US" dirty="0" smtClean="0"/>
              <a:t>Change country into </a:t>
            </a:r>
            <a:r>
              <a:rPr lang="en-US" dirty="0" err="1" smtClean="0"/>
              <a:t>Balmorel</a:t>
            </a:r>
            <a:r>
              <a:rPr lang="en-US" dirty="0" smtClean="0"/>
              <a:t> Area : Austria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AT_A;etc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26" y="3006089"/>
            <a:ext cx="10834974" cy="541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673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on </a:t>
            </a:r>
            <a:r>
              <a:rPr lang="en-US" dirty="0" err="1" smtClean="0"/>
              <a:t>Balmorel_data_input</a:t>
            </a:r>
            <a:r>
              <a:rPr lang="en-US" dirty="0"/>
              <a:t> </a:t>
            </a:r>
            <a:r>
              <a:rPr lang="en-US" dirty="0" smtClean="0"/>
              <a:t>(15)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USE Jasper processing tool to get conventional power plant data</a:t>
            </a:r>
          </a:p>
          <a:p>
            <a:pPr lvl="1"/>
            <a:r>
              <a:rPr lang="en-US" dirty="0" smtClean="0"/>
              <a:t>“Export_conv_PP-Balmorel.xlsx”</a:t>
            </a:r>
          </a:p>
          <a:p>
            <a:r>
              <a:rPr lang="en-US" dirty="0" smtClean="0"/>
              <a:t>Export capacity data as </a:t>
            </a:r>
            <a:r>
              <a:rPr lang="en-US" dirty="0" err="1" smtClean="0"/>
              <a:t>xlsx</a:t>
            </a:r>
            <a:r>
              <a:rPr lang="en-US" dirty="0" smtClean="0"/>
              <a:t>. </a:t>
            </a:r>
          </a:p>
          <a:p>
            <a:r>
              <a:rPr lang="en-US" dirty="0" smtClean="0"/>
              <a:t>Change country into </a:t>
            </a:r>
            <a:r>
              <a:rPr lang="en-US" dirty="0" err="1" smtClean="0"/>
              <a:t>Balmorel</a:t>
            </a:r>
            <a:r>
              <a:rPr lang="en-US" dirty="0" smtClean="0"/>
              <a:t> Area : Austria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AT_A;etc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Use Formula in excel (</a:t>
            </a:r>
            <a:r>
              <a:rPr lang="en-US" dirty="0" err="1" smtClean="0">
                <a:sym typeface="Wingdings" panose="05000000000000000000" pitchFamily="2" charset="2"/>
              </a:rPr>
              <a:t>Wenn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Copy  into </a:t>
            </a:r>
            <a:r>
              <a:rPr lang="en-US" dirty="0" smtClean="0"/>
              <a:t>(15)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751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on </a:t>
            </a:r>
            <a:r>
              <a:rPr lang="en-US" dirty="0" err="1" smtClean="0"/>
              <a:t>Balmorel_data_input</a:t>
            </a:r>
            <a:r>
              <a:rPr lang="en-US" dirty="0"/>
              <a:t> </a:t>
            </a:r>
            <a:r>
              <a:rPr lang="en-US" dirty="0" smtClean="0"/>
              <a:t>(15)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Inclusion of RES-Power plants </a:t>
            </a:r>
          </a:p>
          <a:p>
            <a:r>
              <a:rPr lang="en-US" dirty="0" smtClean="0"/>
              <a:t>Source here: “Balmorel_data_input_GX_scen.xlsx” </a:t>
            </a:r>
            <a:r>
              <a:rPr lang="en-US" dirty="0" smtClean="0">
                <a:sym typeface="Wingdings" panose="05000000000000000000" pitchFamily="2" charset="2"/>
              </a:rPr>
              <a:t> Gustav GX runs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84" y="3010710"/>
            <a:ext cx="13041545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757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on </a:t>
            </a:r>
            <a:r>
              <a:rPr lang="en-US" dirty="0" err="1" smtClean="0"/>
              <a:t>Balmorel_data_input</a:t>
            </a:r>
            <a:r>
              <a:rPr lang="en-US" dirty="0"/>
              <a:t> </a:t>
            </a:r>
            <a:r>
              <a:rPr lang="en-US" dirty="0" smtClean="0"/>
              <a:t>(15)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Inclusion of RES-Power plants </a:t>
            </a:r>
          </a:p>
          <a:p>
            <a:r>
              <a:rPr lang="en-US" dirty="0" smtClean="0"/>
              <a:t>Source here: “Balmorel_data_input_GX_scen.xlsx” </a:t>
            </a:r>
            <a:r>
              <a:rPr lang="en-US" dirty="0" smtClean="0">
                <a:sym typeface="Wingdings" panose="05000000000000000000" pitchFamily="2" charset="2"/>
              </a:rPr>
              <a:t> Gustav GX runs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Trick: Use Power Pivot </a:t>
            </a:r>
            <a:r>
              <a:rPr lang="en-US" dirty="0" err="1" smtClean="0">
                <a:sym typeface="Wingdings" panose="05000000000000000000" pitchFamily="2" charset="2"/>
              </a:rPr>
              <a:t>Addon</a:t>
            </a:r>
            <a:endParaRPr lang="en-US" dirty="0" smtClean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Calculate and add row “</a:t>
            </a:r>
            <a:r>
              <a:rPr lang="en-US" dirty="0" err="1" smtClean="0">
                <a:sym typeface="Wingdings" panose="05000000000000000000" pitchFamily="2" charset="2"/>
              </a:rPr>
              <a:t>Centralised</a:t>
            </a:r>
            <a:r>
              <a:rPr lang="en-US" dirty="0" smtClean="0">
                <a:sym typeface="Wingdings" panose="05000000000000000000" pitchFamily="2" charset="2"/>
              </a:rPr>
              <a:t> PV”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Add </a:t>
            </a:r>
            <a:r>
              <a:rPr lang="en-US" dirty="0" err="1" smtClean="0">
                <a:sym typeface="Wingdings" panose="05000000000000000000" pitchFamily="2" charset="2"/>
              </a:rPr>
              <a:t>Balmorel</a:t>
            </a:r>
            <a:r>
              <a:rPr lang="en-US" dirty="0" smtClean="0">
                <a:sym typeface="Wingdings" panose="05000000000000000000" pitchFamily="2" charset="2"/>
              </a:rPr>
              <a:t> Technology classifications “For example: K5_GNR_WT_WIND_ONSHORE_2030”</a:t>
            </a:r>
            <a:endParaRPr lang="en-US" dirty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Add table data to Power Pivot model “</a:t>
            </a:r>
            <a:r>
              <a:rPr lang="en-US" dirty="0" err="1" smtClean="0">
                <a:sym typeface="Wingdings" panose="05000000000000000000" pitchFamily="2" charset="2"/>
              </a:rPr>
              <a:t>Daten</a:t>
            </a:r>
            <a:r>
              <a:rPr lang="en-US" dirty="0" smtClean="0">
                <a:sym typeface="Wingdings" panose="05000000000000000000" pitchFamily="2" charset="2"/>
              </a:rPr>
              <a:t>” “</a:t>
            </a:r>
            <a:r>
              <a:rPr lang="en-US" dirty="0" err="1" smtClean="0">
                <a:sym typeface="Wingdings" panose="05000000000000000000" pitchFamily="2" charset="2"/>
              </a:rPr>
              <a:t>aus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Tabelle</a:t>
            </a:r>
            <a:r>
              <a:rPr lang="en-US" dirty="0" smtClean="0">
                <a:sym typeface="Wingdings" panose="05000000000000000000" pitchFamily="2" charset="2"/>
              </a:rPr>
              <a:t>”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“Start”  </a:t>
            </a:r>
            <a:r>
              <a:rPr lang="en-US" dirty="0" err="1" smtClean="0">
                <a:sym typeface="Wingdings" panose="05000000000000000000" pitchFamily="2" charset="2"/>
              </a:rPr>
              <a:t>Im</a:t>
            </a:r>
            <a:r>
              <a:rPr lang="en-US" dirty="0" smtClean="0">
                <a:sym typeface="Wingdings" panose="05000000000000000000" pitchFamily="2" charset="2"/>
              </a:rPr>
              <a:t> power query editor: </a:t>
            </a:r>
            <a:r>
              <a:rPr lang="en-US" dirty="0" err="1" smtClean="0">
                <a:sym typeface="Wingdings" panose="05000000000000000000" pitchFamily="2" charset="2"/>
              </a:rPr>
              <a:t>erste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Zeile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als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überschrift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verwenden</a:t>
            </a:r>
            <a:endParaRPr lang="en-US" dirty="0" smtClean="0">
              <a:sym typeface="Wingdings" panose="05000000000000000000" pitchFamily="2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“</a:t>
            </a:r>
            <a:r>
              <a:rPr lang="en-US" dirty="0" err="1" smtClean="0">
                <a:sym typeface="Wingdings" panose="05000000000000000000" pitchFamily="2" charset="2"/>
              </a:rPr>
              <a:t>Transformieren</a:t>
            </a:r>
            <a:r>
              <a:rPr lang="en-US" dirty="0" smtClean="0">
                <a:sym typeface="Wingdings" panose="05000000000000000000" pitchFamily="2" charset="2"/>
              </a:rPr>
              <a:t>”  </a:t>
            </a:r>
            <a:r>
              <a:rPr lang="en-US" dirty="0" err="1" smtClean="0">
                <a:sym typeface="Wingdings" panose="05000000000000000000" pitchFamily="2" charset="2"/>
              </a:rPr>
              <a:t>Länderspalten</a:t>
            </a:r>
            <a:r>
              <a:rPr lang="en-US" dirty="0" smtClean="0">
                <a:sym typeface="Wingdings" panose="05000000000000000000" pitchFamily="2" charset="2"/>
              </a:rPr>
              <a:t> “</a:t>
            </a:r>
            <a:r>
              <a:rPr lang="en-US" dirty="0" err="1" smtClean="0">
                <a:sym typeface="Wingdings" panose="05000000000000000000" pitchFamily="2" charset="2"/>
              </a:rPr>
              <a:t>entpivotisieren</a:t>
            </a:r>
            <a:r>
              <a:rPr lang="en-US" dirty="0" smtClean="0">
                <a:sym typeface="Wingdings" panose="05000000000000000000" pitchFamily="2" charset="2"/>
              </a:rPr>
              <a:t>”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err="1" smtClean="0">
                <a:sym typeface="Wingdings" panose="05000000000000000000" pitchFamily="2" charset="2"/>
              </a:rPr>
              <a:t>Daten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rauskopieren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en-US" dirty="0" err="1" smtClean="0">
                <a:sym typeface="Wingdings" panose="05000000000000000000" pitchFamily="2" charset="2"/>
              </a:rPr>
              <a:t>nach</a:t>
            </a:r>
            <a:r>
              <a:rPr lang="en-US" dirty="0" smtClean="0">
                <a:sym typeface="Wingdings" panose="05000000000000000000" pitchFamily="2" charset="2"/>
              </a:rPr>
              <a:t> Offshore filter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dirty="0" err="1" smtClean="0">
                <a:sym typeface="Wingdings" panose="05000000000000000000" pitchFamily="2" charset="2"/>
              </a:rPr>
              <a:t>Bei</a:t>
            </a:r>
            <a:r>
              <a:rPr lang="en-US" dirty="0" smtClean="0">
                <a:sym typeface="Wingdings" panose="05000000000000000000" pitchFamily="2" charset="2"/>
              </a:rPr>
              <a:t> Offshore: =</a:t>
            </a:r>
            <a:r>
              <a:rPr lang="en-US" dirty="0" err="1" smtClean="0">
                <a:sym typeface="Wingdings" panose="05000000000000000000" pitchFamily="2" charset="2"/>
              </a:rPr>
              <a:t>Verknüpfen</a:t>
            </a:r>
            <a:r>
              <a:rPr lang="en-US" dirty="0" smtClean="0">
                <a:sym typeface="Wingdings" panose="05000000000000000000" pitchFamily="2" charset="2"/>
              </a:rPr>
              <a:t>(“AT”, “.”, “Offshore”)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Copy RES capacities to </a:t>
            </a:r>
            <a:r>
              <a:rPr lang="en-US" dirty="0" err="1"/>
              <a:t>Balmorel_data_input</a:t>
            </a:r>
            <a:r>
              <a:rPr lang="en-US" dirty="0"/>
              <a:t> (15)</a:t>
            </a:r>
            <a:endParaRPr lang="en-US" dirty="0" smtClean="0">
              <a:sym typeface="Wingdings" panose="05000000000000000000" pitchFamily="2" charset="2"/>
            </a:endParaRPr>
          </a:p>
          <a:p>
            <a:pPr marL="1371600" lvl="3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 smtClean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210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</Words>
  <Application>Microsoft Office PowerPoint</Application>
  <PresentationFormat>Breitbild</PresentationFormat>
  <Paragraphs>45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</vt:lpstr>
      <vt:lpstr>Balmorel Guidance presentation/changes from github Main/consistency checks</vt:lpstr>
      <vt:lpstr>Changes on Balmorel_data_input (15)</vt:lpstr>
      <vt:lpstr>Changes on Balmorel_data_input (15)</vt:lpstr>
      <vt:lpstr>Changes on Balmorel_data_input (15)</vt:lpstr>
      <vt:lpstr>Changes on Balmorel_data_input (15)</vt:lpstr>
      <vt:lpstr>Changes on Balmorel_data_input (15)</vt:lpstr>
      <vt:lpstr>Changes on Balmorel_data_input (15)</vt:lpstr>
    </vt:vector>
  </TitlesOfParts>
  <Company>TU Wien - Campusversion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Balmorel Guidance presentation/changes from github Main/consistency checks</dc:title>
  <dc:creator> </dc:creator>
  <cp:lastModifiedBy> </cp:lastModifiedBy>
  <cp:revision>10</cp:revision>
  <dcterms:created xsi:type="dcterms:W3CDTF">2020-11-17T14:47:59Z</dcterms:created>
  <dcterms:modified xsi:type="dcterms:W3CDTF">2020-11-17T21:42:02Z</dcterms:modified>
</cp:coreProperties>
</file>