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7" r:id="rId10"/>
    <p:sldId id="263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7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7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2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3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0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92CD-777A-4CC9-8669-EE726A9008C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Balmorel</a:t>
            </a:r>
            <a:r>
              <a:rPr lang="en-US" dirty="0" smtClean="0"/>
              <a:t> Guidance presentation/changes from </a:t>
            </a:r>
            <a:r>
              <a:rPr lang="en-US" dirty="0" err="1" smtClean="0"/>
              <a:t>github</a:t>
            </a:r>
            <a:r>
              <a:rPr lang="en-US" dirty="0" smtClean="0"/>
              <a:t> Main/consistency checks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Jasper Geipel</a:t>
            </a:r>
          </a:p>
          <a:p>
            <a:r>
              <a:rPr lang="en-US" dirty="0" smtClean="0"/>
              <a:t>AURES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4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</a:t>
            </a:r>
            <a:r>
              <a:rPr lang="en-US" dirty="0" smtClean="0"/>
              <a:t>) Changes on </a:t>
            </a:r>
            <a:r>
              <a:rPr lang="en-US" dirty="0" err="1" smtClean="0"/>
              <a:t>Balmorel_data_input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Inclusion of RES-Power plants data </a:t>
            </a:r>
          </a:p>
          <a:p>
            <a:r>
              <a:rPr lang="en-US" dirty="0" smtClean="0"/>
              <a:t>Source here: “Balmorel_data_input_GX_scen.xlsx” </a:t>
            </a:r>
            <a:r>
              <a:rPr lang="en-US" dirty="0" smtClean="0">
                <a:sym typeface="Wingdings" panose="05000000000000000000" pitchFamily="2" charset="2"/>
              </a:rPr>
              <a:t> Gustav GX runs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Trick</a:t>
            </a:r>
            <a:r>
              <a:rPr lang="en-US" dirty="0">
                <a:sym typeface="Wingdings" panose="05000000000000000000" pitchFamily="2" charset="2"/>
              </a:rPr>
              <a:t>: Use Power Pivot </a:t>
            </a:r>
            <a:r>
              <a:rPr lang="en-US" dirty="0" err="1" smtClean="0">
                <a:sym typeface="Wingdings" panose="05000000000000000000" pitchFamily="2" charset="2"/>
              </a:rPr>
              <a:t>Addon</a:t>
            </a:r>
            <a:endParaRPr lang="en-US" dirty="0" smtClean="0">
              <a:sym typeface="Wingdings" panose="05000000000000000000" pitchFamily="2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Add table data to Power Pivot model “</a:t>
            </a:r>
            <a:r>
              <a:rPr lang="en-US" dirty="0" err="1" smtClean="0">
                <a:sym typeface="Wingdings" panose="05000000000000000000" pitchFamily="2" charset="2"/>
              </a:rPr>
              <a:t>Daten</a:t>
            </a:r>
            <a:r>
              <a:rPr lang="en-US" dirty="0" smtClean="0">
                <a:sym typeface="Wingdings" panose="05000000000000000000" pitchFamily="2" charset="2"/>
              </a:rPr>
              <a:t>” “</a:t>
            </a:r>
            <a:r>
              <a:rPr lang="en-US" dirty="0" err="1" smtClean="0">
                <a:sym typeface="Wingdings" panose="05000000000000000000" pitchFamily="2" charset="2"/>
              </a:rPr>
              <a:t>aus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Tabelle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“Start”  </a:t>
            </a:r>
            <a:r>
              <a:rPr lang="en-US" dirty="0" err="1" smtClean="0">
                <a:sym typeface="Wingdings" panose="05000000000000000000" pitchFamily="2" charset="2"/>
              </a:rPr>
              <a:t>Im</a:t>
            </a:r>
            <a:r>
              <a:rPr lang="en-US" dirty="0" smtClean="0">
                <a:sym typeface="Wingdings" panose="05000000000000000000" pitchFamily="2" charset="2"/>
              </a:rPr>
              <a:t> power query editor: </a:t>
            </a:r>
            <a:r>
              <a:rPr lang="en-US" dirty="0" err="1" smtClean="0">
                <a:sym typeface="Wingdings" panose="05000000000000000000" pitchFamily="2" charset="2"/>
              </a:rPr>
              <a:t>erste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Zeile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als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überschrift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verwenden</a:t>
            </a:r>
            <a:endParaRPr lang="en-US" dirty="0" smtClean="0">
              <a:sym typeface="Wingdings" panose="05000000000000000000" pitchFamily="2" charset="2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“</a:t>
            </a:r>
            <a:r>
              <a:rPr lang="en-US" dirty="0" err="1" smtClean="0">
                <a:sym typeface="Wingdings" panose="05000000000000000000" pitchFamily="2" charset="2"/>
              </a:rPr>
              <a:t>Transformieren</a:t>
            </a:r>
            <a:r>
              <a:rPr lang="en-US" dirty="0" smtClean="0">
                <a:sym typeface="Wingdings" panose="05000000000000000000" pitchFamily="2" charset="2"/>
              </a:rPr>
              <a:t>”  </a:t>
            </a:r>
            <a:r>
              <a:rPr lang="en-US" dirty="0" err="1" smtClean="0">
                <a:sym typeface="Wingdings" panose="05000000000000000000" pitchFamily="2" charset="2"/>
              </a:rPr>
              <a:t>Länderspalten</a:t>
            </a:r>
            <a:r>
              <a:rPr lang="en-US" dirty="0" smtClean="0">
                <a:sym typeface="Wingdings" panose="05000000000000000000" pitchFamily="2" charset="2"/>
              </a:rPr>
              <a:t> “</a:t>
            </a:r>
            <a:r>
              <a:rPr lang="en-US" dirty="0" err="1" smtClean="0">
                <a:sym typeface="Wingdings" panose="05000000000000000000" pitchFamily="2" charset="2"/>
              </a:rPr>
              <a:t>entpivotisieren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Daten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rauskopieren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nach</a:t>
            </a:r>
            <a:r>
              <a:rPr lang="en-US" dirty="0" smtClean="0">
                <a:sym typeface="Wingdings" panose="05000000000000000000" pitchFamily="2" charset="2"/>
              </a:rPr>
              <a:t> Offshore filter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Bei</a:t>
            </a:r>
            <a:r>
              <a:rPr lang="en-US" dirty="0" smtClean="0">
                <a:sym typeface="Wingdings" panose="05000000000000000000" pitchFamily="2" charset="2"/>
              </a:rPr>
              <a:t> Offshore: =</a:t>
            </a:r>
            <a:r>
              <a:rPr lang="en-US" dirty="0" err="1" smtClean="0">
                <a:sym typeface="Wingdings" panose="05000000000000000000" pitchFamily="2" charset="2"/>
              </a:rPr>
              <a:t>Verknüpfen</a:t>
            </a:r>
            <a:r>
              <a:rPr lang="en-US" dirty="0" smtClean="0">
                <a:sym typeface="Wingdings" panose="05000000000000000000" pitchFamily="2" charset="2"/>
              </a:rPr>
              <a:t>(“AT”, “.”, “Offshore”)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Copy RES capacities to </a:t>
            </a:r>
            <a:r>
              <a:rPr lang="en-US" dirty="0" err="1"/>
              <a:t>Balmorel_data_input</a:t>
            </a:r>
            <a:r>
              <a:rPr lang="en-US" dirty="0"/>
              <a:t> (15)</a:t>
            </a:r>
            <a:endParaRPr lang="en-US" dirty="0" smtClean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(28</a:t>
            </a:r>
            <a:r>
              <a:rPr lang="en-US" dirty="0" smtClean="0"/>
              <a:t>) Full </a:t>
            </a:r>
            <a:r>
              <a:rPr lang="en-US" dirty="0"/>
              <a:t>load </a:t>
            </a:r>
            <a:r>
              <a:rPr lang="en-US" dirty="0" smtClean="0"/>
              <a:t>hours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b="1" dirty="0"/>
              <a:t>PARAMETER WTRRSFLH(AAA) 'Full load hours for hydro reservoir plants (hours)'</a:t>
            </a:r>
          </a:p>
          <a:p>
            <a:r>
              <a:rPr lang="en-US" dirty="0" smtClean="0"/>
              <a:t>Based on Source: </a:t>
            </a:r>
            <a:r>
              <a:rPr lang="en-US" dirty="0"/>
              <a:t>“Balmorel_data_input_GX_scen.xlsx” </a:t>
            </a:r>
            <a:r>
              <a:rPr lang="en-US" dirty="0">
                <a:sym typeface="Wingdings" panose="05000000000000000000" pitchFamily="2" charset="2"/>
              </a:rPr>
              <a:t> Gustav GX </a:t>
            </a:r>
            <a:r>
              <a:rPr lang="en-US" dirty="0" smtClean="0">
                <a:sym typeface="Wingdings" panose="05000000000000000000" pitchFamily="2" charset="2"/>
              </a:rPr>
              <a:t>runs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wether</a:t>
            </a:r>
            <a:r>
              <a:rPr lang="en-US" dirty="0" smtClean="0">
                <a:sym typeface="Wingdings" panose="05000000000000000000" pitchFamily="2" charset="2"/>
              </a:rPr>
              <a:t> Gustav countries is equivalent to </a:t>
            </a:r>
            <a:r>
              <a:rPr lang="en-US" dirty="0" err="1" smtClean="0">
                <a:sym typeface="Wingdings" panose="05000000000000000000" pitchFamily="2" charset="2"/>
              </a:rPr>
              <a:t>balmorel</a:t>
            </a:r>
            <a:r>
              <a:rPr lang="en-US" dirty="0" smtClean="0">
                <a:sym typeface="Wingdings" panose="05000000000000000000" pitchFamily="2" charset="2"/>
              </a:rPr>
              <a:t> areas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Adaption of full load hour PARAMETER WTRRRFLH(AAA) 'Full load hours for hydro run-of-river plants (hours</a:t>
            </a:r>
            <a:r>
              <a:rPr lang="en-US" b="1" dirty="0" smtClean="0"/>
              <a:t>)‘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PARAMETER WNDFLH(AAA)  'Full load hours for wind power (hours</a:t>
            </a:r>
            <a:r>
              <a:rPr lang="en-US" b="1" dirty="0" smtClean="0"/>
              <a:t>)‘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PARAMETER SOLEFLH(AAA)  'Full load hours for solar </a:t>
            </a:r>
            <a:r>
              <a:rPr lang="en-US" b="1" dirty="0" smtClean="0"/>
              <a:t>power‘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PARAMETER SOLHFLH(AAA)  'Full load hours for solar heat (hours</a:t>
            </a:r>
            <a:r>
              <a:rPr lang="en-US" b="1" dirty="0" smtClean="0"/>
              <a:t>)‘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PARAMETER WAVEFLH(AAA)  'Full load hours for wave power (hours)'</a:t>
            </a:r>
          </a:p>
          <a:p>
            <a:pPr marL="571500" indent="-571500">
              <a:buFont typeface="+mj-lt"/>
              <a:buAutoNum type="romanUcPeriod" startAt="2"/>
            </a:pPr>
            <a:endParaRPr lang="en-US" b="1" dirty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33109"/>
            <a:ext cx="11635854" cy="1325563"/>
          </a:xfrm>
        </p:spPr>
        <p:txBody>
          <a:bodyPr/>
          <a:lstStyle/>
          <a:p>
            <a:r>
              <a:rPr lang="en-US" dirty="0"/>
              <a:t>(15) </a:t>
            </a:r>
            <a:r>
              <a:rPr lang="en-US" dirty="0" smtClean="0"/>
              <a:t>Capacity </a:t>
            </a:r>
            <a:r>
              <a:rPr lang="en-US" dirty="0"/>
              <a:t>of generation </a:t>
            </a:r>
            <a:r>
              <a:rPr lang="en-US" dirty="0" smtClean="0"/>
              <a:t>technologies ‘</a:t>
            </a:r>
            <a:r>
              <a:rPr lang="en-US" dirty="0"/>
              <a:t>PARAMETER GKFX(YYY,AAA,GGG)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8" y="1485359"/>
            <a:ext cx="9574355" cy="49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5339"/>
            <a:ext cx="10515600" cy="4351338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Inclusion of conventional power data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6" y="2009801"/>
            <a:ext cx="10834974" cy="54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7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/>
              <a:t>Inclusion of conventional power data </a:t>
            </a:r>
            <a:endParaRPr lang="en-US" dirty="0"/>
          </a:p>
          <a:p>
            <a:pPr lvl="1"/>
            <a:r>
              <a:rPr lang="en-US" dirty="0" smtClean="0"/>
              <a:t>USE Jasper processing tool to get conventional power plant data</a:t>
            </a:r>
          </a:p>
          <a:p>
            <a:pPr lvl="2"/>
            <a:r>
              <a:rPr lang="en-US" dirty="0" smtClean="0"/>
              <a:t>“Export_conv_PP-Balmorel.xlsx”</a:t>
            </a:r>
          </a:p>
          <a:p>
            <a:pPr lvl="1"/>
            <a:r>
              <a:rPr lang="en-US" dirty="0" smtClean="0"/>
              <a:t>Export capacity data as </a:t>
            </a:r>
            <a:r>
              <a:rPr lang="en-US" dirty="0" err="1" smtClean="0"/>
              <a:t>xlsx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Change country into </a:t>
            </a:r>
            <a:r>
              <a:rPr lang="en-US" dirty="0" err="1" smtClean="0"/>
              <a:t>Balmorel</a:t>
            </a:r>
            <a:r>
              <a:rPr lang="en-US" dirty="0" smtClean="0"/>
              <a:t> Area : Austria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AT_A;etc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Use Formula in excel (</a:t>
            </a:r>
            <a:r>
              <a:rPr lang="en-US" dirty="0" err="1" smtClean="0">
                <a:sym typeface="Wingdings" panose="05000000000000000000" pitchFamily="2" charset="2"/>
              </a:rPr>
              <a:t>Wenn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Copy  into </a:t>
            </a:r>
            <a:r>
              <a:rPr lang="en-US" dirty="0" smtClean="0"/>
              <a:t>(15)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5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 smtClean="0"/>
              <a:t>Inclusion of RES-Power plants data </a:t>
            </a:r>
          </a:p>
          <a:p>
            <a:r>
              <a:rPr lang="en-US" dirty="0" smtClean="0"/>
              <a:t>Source here: “Balmorel_data_input_GX_scen.xlsx” </a:t>
            </a:r>
            <a:r>
              <a:rPr lang="en-US" dirty="0" smtClean="0">
                <a:sym typeface="Wingdings" panose="05000000000000000000" pitchFamily="2" charset="2"/>
              </a:rPr>
              <a:t> Gustav GX runs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4" y="3010710"/>
            <a:ext cx="1304154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5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</a:t>
            </a:r>
            <a:r>
              <a:rPr lang="en-US" dirty="0" smtClean="0"/>
              <a:t>Changes on </a:t>
            </a:r>
            <a:r>
              <a:rPr lang="en-US" dirty="0" err="1" smtClean="0"/>
              <a:t>Balmorel_data_input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Inclusion of RES-Power plants data </a:t>
            </a:r>
          </a:p>
          <a:p>
            <a:r>
              <a:rPr lang="en-US" dirty="0" smtClean="0"/>
              <a:t>Source here: “Balmorel_data_input_GX_scen.xlsx” </a:t>
            </a:r>
            <a:r>
              <a:rPr lang="en-US" dirty="0" smtClean="0">
                <a:sym typeface="Wingdings" panose="05000000000000000000" pitchFamily="2" charset="2"/>
              </a:rPr>
              <a:t> Gustav GX runs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Trick: Use Power Pivot </a:t>
            </a:r>
            <a:r>
              <a:rPr lang="en-US" dirty="0" err="1" smtClean="0">
                <a:sym typeface="Wingdings" panose="05000000000000000000" pitchFamily="2" charset="2"/>
              </a:rPr>
              <a:t>Addon</a:t>
            </a: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Calculate and add row “</a:t>
            </a:r>
            <a:r>
              <a:rPr lang="en-US" dirty="0" err="1" smtClean="0">
                <a:sym typeface="Wingdings" panose="05000000000000000000" pitchFamily="2" charset="2"/>
              </a:rPr>
              <a:t>Centralised</a:t>
            </a:r>
            <a:r>
              <a:rPr lang="en-US" dirty="0" smtClean="0">
                <a:sym typeface="Wingdings" panose="05000000000000000000" pitchFamily="2" charset="2"/>
              </a:rPr>
              <a:t> PV”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Add </a:t>
            </a:r>
            <a:r>
              <a:rPr lang="en-US" dirty="0" err="1" smtClean="0">
                <a:sym typeface="Wingdings" panose="05000000000000000000" pitchFamily="2" charset="2"/>
              </a:rPr>
              <a:t>Balmorel</a:t>
            </a:r>
            <a:r>
              <a:rPr lang="en-US" dirty="0" smtClean="0">
                <a:sym typeface="Wingdings" panose="05000000000000000000" pitchFamily="2" charset="2"/>
              </a:rPr>
              <a:t> Technology classifications “For example: K5_GNR_WT_WIND_ONSHORE_2030”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84115"/>
            <a:ext cx="8688012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5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Inclusion of RES-Power plants </a:t>
            </a:r>
            <a:r>
              <a:rPr lang="en-US" b="1" dirty="0" smtClean="0"/>
              <a:t>data</a:t>
            </a:r>
            <a:endParaRPr lang="en-US" b="1" dirty="0"/>
          </a:p>
          <a:p>
            <a:pPr marL="0" indent="0">
              <a:buNone/>
            </a:pPr>
            <a:r>
              <a:rPr lang="de-AT" dirty="0" smtClean="0">
                <a:sym typeface="Wingdings" panose="05000000000000000000" pitchFamily="2" charset="2"/>
              </a:rPr>
              <a:t>	Storage kommt von </a:t>
            </a:r>
            <a:r>
              <a:rPr lang="de-AT" dirty="0" err="1" smtClean="0">
                <a:sym typeface="Wingdings" panose="05000000000000000000" pitchFamily="2" charset="2"/>
              </a:rPr>
              <a:t>Hireps</a:t>
            </a:r>
            <a:endParaRPr lang="de-AT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AT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C:\</a:t>
            </a:r>
            <a:r>
              <a:rPr lang="en-US" sz="2000" dirty="0" smtClean="0">
                <a:sym typeface="Wingdings" panose="05000000000000000000" pitchFamily="2" charset="2"/>
              </a:rPr>
              <a:t>Users\geipel\Documents\GitHub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\EEG-policy modelling\EEG-Tools\AURES </a:t>
            </a:r>
            <a:r>
              <a:rPr lang="en-US" sz="2000" dirty="0" err="1">
                <a:sym typeface="Wingdings" panose="05000000000000000000" pitchFamily="2" charset="2"/>
              </a:rPr>
              <a:t>calcs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592" y="1606890"/>
            <a:ext cx="5022847" cy="47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8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Inclusion of RES-Power plants data </a:t>
            </a:r>
          </a:p>
          <a:p>
            <a:r>
              <a:rPr lang="en-US" dirty="0" smtClean="0"/>
              <a:t>Tide and </a:t>
            </a:r>
            <a:r>
              <a:rPr lang="en-US" dirty="0" err="1" smtClean="0"/>
              <a:t>Waveand</a:t>
            </a:r>
            <a:r>
              <a:rPr lang="en-US" dirty="0" smtClean="0"/>
              <a:t> </a:t>
            </a:r>
            <a:r>
              <a:rPr lang="en-US" dirty="0" err="1" smtClean="0"/>
              <a:t>Solarthermal</a:t>
            </a:r>
            <a:r>
              <a:rPr lang="en-US" dirty="0" smtClean="0"/>
              <a:t> currently not yet included in our </a:t>
            </a:r>
            <a:r>
              <a:rPr lang="en-US" dirty="0" err="1" smtClean="0"/>
              <a:t>Balmorel</a:t>
            </a:r>
            <a:r>
              <a:rPr lang="en-US" dirty="0" smtClean="0"/>
              <a:t> run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Hydro large scale and Hydro Small Scale has to be divided into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Run of River “</a:t>
            </a:r>
            <a:r>
              <a:rPr lang="de-AT" dirty="0"/>
              <a:t>K5_GNR_ROR_WTR_2030 </a:t>
            </a:r>
            <a:r>
              <a:rPr lang="de-AT" dirty="0" smtClean="0"/>
              <a:t>„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Water No Pump </a:t>
            </a:r>
            <a:r>
              <a:rPr lang="en-US" dirty="0" smtClean="0">
                <a:sym typeface="Wingdings" panose="05000000000000000000" pitchFamily="2" charset="2"/>
              </a:rPr>
              <a:t>“K5_GNR_RES_WTR_NOPMP_2030”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Full Load hours have to be adapted in (28)</a:t>
            </a:r>
          </a:p>
          <a:p>
            <a:r>
              <a:rPr lang="en-US" dirty="0">
                <a:sym typeface="Wingdings" panose="05000000000000000000" pitchFamily="2" charset="2"/>
              </a:rPr>
              <a:t>Biomass is: </a:t>
            </a:r>
            <a:r>
              <a:rPr lang="en-US" dirty="0" smtClean="0">
                <a:sym typeface="Wingdings" panose="05000000000000000000" pitchFamily="2" charset="2"/>
              </a:rPr>
              <a:t>“K5_GNR_ST_WOODCHIPS_EXT_2030” 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Biowaste</a:t>
            </a:r>
            <a:r>
              <a:rPr lang="en-US" dirty="0">
                <a:sym typeface="Wingdings" panose="05000000000000000000" pitchFamily="2" charset="2"/>
              </a:rPr>
              <a:t> is : </a:t>
            </a:r>
            <a:r>
              <a:rPr lang="en-US" dirty="0" smtClean="0">
                <a:sym typeface="Wingdings" panose="05000000000000000000" pitchFamily="2" charset="2"/>
              </a:rPr>
              <a:t>“K5_GNR_ST_MSW_BPR_2030”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Biogas is </a:t>
            </a:r>
            <a:r>
              <a:rPr lang="de-AT" dirty="0"/>
              <a:t>K5_GNR_ST_BIOGAS_EXT_2030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1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Municipal Waste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Gustavs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Biologischer</a:t>
            </a:r>
            <a:r>
              <a:rPr lang="en-US" dirty="0" smtClean="0"/>
              <a:t> </a:t>
            </a:r>
            <a:r>
              <a:rPr lang="en-US" dirty="0" err="1" smtClean="0"/>
              <a:t>Anteil</a:t>
            </a:r>
            <a:endParaRPr lang="en-US" dirty="0" smtClean="0"/>
          </a:p>
          <a:p>
            <a:r>
              <a:rPr lang="en-US" dirty="0" err="1" smtClean="0"/>
              <a:t>Eigentlich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endParaRPr lang="en-US" dirty="0"/>
          </a:p>
          <a:p>
            <a:r>
              <a:rPr lang="en-US" dirty="0" err="1" smtClean="0"/>
              <a:t>Ungefähr</a:t>
            </a:r>
            <a:r>
              <a:rPr lang="en-US" dirty="0" smtClean="0"/>
              <a:t> x2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363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Breitbild</PresentationFormat>
  <Paragraphs>95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Balmorel Guidance presentation/changes from github Main/consistency checks</vt:lpstr>
      <vt:lpstr>(15) Capacity of generation technologies ‘PARAMETER GKFX(YYY,AAA,GGG) </vt:lpstr>
      <vt:lpstr>(15) Capacity of generation technologies </vt:lpstr>
      <vt:lpstr>(15) Capacity of generation technologies </vt:lpstr>
      <vt:lpstr>(15) Capacity of generation technologies </vt:lpstr>
      <vt:lpstr>(15) Changes on Balmorel_data_input</vt:lpstr>
      <vt:lpstr>(15) Capacity of generation technologies </vt:lpstr>
      <vt:lpstr>(15) Capacity of generation technologies </vt:lpstr>
      <vt:lpstr>Municipal Waste</vt:lpstr>
      <vt:lpstr>(15) Changes on Balmorel_data_input</vt:lpstr>
      <vt:lpstr>(28) Full load hours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Balmorel Guidance presentation/changes from github Main/consistency checks</dc:title>
  <dc:creator>geipel</dc:creator>
  <cp:lastModifiedBy> </cp:lastModifiedBy>
  <cp:revision>25</cp:revision>
  <dcterms:created xsi:type="dcterms:W3CDTF">2020-11-17T14:47:59Z</dcterms:created>
  <dcterms:modified xsi:type="dcterms:W3CDTF">2020-12-18T15:55:46Z</dcterms:modified>
</cp:coreProperties>
</file>