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>
            <a:normAutofit/>
          </a:bodyPr>
          <a:lstStyle>
            <a:lvl1pPr algn="ctr">
              <a:defRPr sz="49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C5BC2C4D-CB83-49BC-ABE7-1C0988D0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C2C3F0B-2B7F-4782-B315-33E516447C25}" type="datetimeFigureOut">
              <a:rPr lang="en-US" smtClean="0"/>
              <a:t>5/22/2020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C2C3F0B-2B7F-4782-B315-33E516447C25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"/>
          <p:cNvSpPr>
            <a:spLocks noGrp="1"/>
          </p:cNvSpPr>
          <p:nvPr>
            <p:ph type="tbl" idx="1"/>
          </p:nvPr>
        </p:nvSpPr>
        <p:spPr>
          <a:xfrm>
            <a:off x="2864580" y="0"/>
            <a:ext cx="932741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EA668300-1970-42CA-A030-5CBB81A2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209550"/>
            <a:ext cx="2495550" cy="1997202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>
          <a:xfrm>
            <a:off x="2951746" y="0"/>
            <a:ext cx="924025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E748EE12-50FF-4ACF-8030-4BCCABF2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209550"/>
            <a:ext cx="2495550" cy="64389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3096768" y="0"/>
            <a:ext cx="9095232" cy="6858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1F9B6984-FDC1-4BE5-9C45-A646D631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209550"/>
            <a:ext cx="2766822" cy="64389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2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C2C3F0B-2B7F-4782-B315-33E516447C25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C2C3F0B-2B7F-4782-B315-33E516447C25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C2C3F0B-2B7F-4782-B315-33E516447C25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C2C3F0B-2B7F-4782-B315-33E516447C25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9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C2C3F0B-2B7F-4782-B315-33E516447C25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3584448" cy="98755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0" y="1194816"/>
            <a:ext cx="3364992" cy="5663184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8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2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">
            <a:extLst>
              <a:ext uri="{FF2B5EF4-FFF2-40B4-BE49-F238E27FC236}">
                <a16:creationId xmlns:a16="http://schemas.microsoft.com/office/drawing/2014/main" id="{47C5D2C2-94A0-4D56-8F3B-DC92FA7432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84448" y="-12317"/>
            <a:ext cx="860755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825624"/>
            <a:ext cx="12192000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>MathWorks,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Juande Manjon Perez</dc:creator>
  <cp:lastModifiedBy>TTM KCZ</cp:lastModifiedBy>
  <cp:revision>24</cp:revision>
  <dcterms:created xsi:type="dcterms:W3CDTF">2014-10-29T15:36:00Z</dcterms:created>
  <dcterms:modified xsi:type="dcterms:W3CDTF">2020-05-23T00:13:51Z</dcterms:modified>
</cp:coreProperties>
</file>