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9144000" cy="6858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>
            <a:normAutofit/>
          </a:bodyPr>
          <a:lstStyle>
            <a:lvl1pPr algn="ctr"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C5BC2C4D-CB83-49BC-ABE7-1C0988D0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3/6/2020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"/>
          <p:cNvSpPr>
            <a:spLocks noGrp="1"/>
          </p:cNvSpPr>
          <p:nvPr>
            <p:ph type="tbl" idx="1"/>
          </p:nvPr>
        </p:nvSpPr>
        <p:spPr>
          <a:xfrm>
            <a:off x="2864580" y="0"/>
            <a:ext cx="932741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668300-1970-42CA-A030-5CBB81A2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09550"/>
            <a:ext cx="2495550" cy="6438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>
          <a:xfrm>
            <a:off x="2951746" y="0"/>
            <a:ext cx="924025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748EE12-50FF-4ACF-8030-4BCCABF2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09550"/>
            <a:ext cx="2495550" cy="6438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911642" y="0"/>
            <a:ext cx="9280358" cy="685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09550"/>
            <a:ext cx="2495550" cy="6438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5624"/>
            <a:ext cx="121920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ee1db67a-7975-43df-bc49-2808eeae86e4.png" Type="http://schemas.openxmlformats.org/officeDocument/2006/relationships/image"/></Relationships>
</file>

<file path=ppt/slides/_rels/slide11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84363faf-546c-43ac-99a0-b67ff770a6f7.png" Type="http://schemas.openxmlformats.org/officeDocument/2006/relationships/image"/></Relationships>
</file>

<file path=ppt/slides/_rels/slide12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9a0a2db6-b5a8-4233-a19b-01ffd0c9cc04.pn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2c8ba358-cfb3-4b94-ab7e-a63891ad8973.pn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755c7e4b-c261-4388-b9a4-b7df6aeb5fba.png" Type="http://schemas.openxmlformats.org/officeDocument/2006/relationships/image"/></Relationships>
</file>

<file path=ppt/slides/_rels/slide15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f2914911-4f2e-4d84-b514-849a560bd91e.png" Type="http://schemas.openxmlformats.org/officeDocument/2006/relationships/image"/></Relationships>
</file>

<file path=ppt/slides/_rels/slide16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a57068d6-5313-4403-86e1-7ce5a2467af9.png" Type="http://schemas.openxmlformats.org/officeDocument/2006/relationships/image"/></Relationships>
</file>

<file path=ppt/slides/_rels/slide17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9f9f3ca3-a2fa-48af-a43f-46b95a525d04.pn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d5a67b1e-4243-4c21-89cc-80d2058c3559.pn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4255c1c7-1bdc-4f12-8528-7681aaf7a123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55e2922b-fcc4-4523-8ada-247a2bae5622.pn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ea242d00-22e9-41e2-8f4d-176ff1de8e57.pn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9118c1d6-0699-45aa-9744-506f2ec1b1b5.pn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ff60fca5-c151-4597-9a90-6778c89c7e9c.pn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ccff75af-a50d-4148-93c1-6e8e12ad13bb.pn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ab98c20a-041e-40f9-a234-da7172b8e39a.pn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fa68d0a6-413a-4ea1-a6c8-67fece331980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t>SEEG CASE
Nifti-toolbox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/>
        <p:txBody>
          <a:bodyPr>
            <a:normAutofit/>
          </a:bodyPr>
          <a:lstStyle/>
          <a:p>
            <a:r>
              <a:t>from Today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C5BC2C4D-CB83-49BC-ABE7-1C0988D0824D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3/6/2020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9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10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11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12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6 L premotor SMA - Ch 1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6 L premotor SMA - Ch 2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6 L premotor SMA - Ch 3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6 L premotor SMA - Ch 4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6 L premotor SMA - Ch 5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1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2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3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4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5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6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7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"/>
          <p:cNvPicPr>
            <a:picLocks noChangeAspect="1"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866" y="0"/>
            <a:ext cx="8899909" cy="6858000"/>
          </a:xfrm>
          <a:prstGeom prst="rect"/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t>5 L hippo head - Ch 8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MathWorks,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Juande Manjon Perez</dc:creator>
  <cp:lastModifiedBy>TTM KCZ</cp:lastModifiedBy>
  <cp:revision>19</cp:revision>
  <dcterms:created xsi:type="dcterms:W3CDTF">2014-10-29T15:36:00Z</dcterms:created>
  <dcterms:modified xsi:type="dcterms:W3CDTF">2020-03-06T19:39:31Z</dcterms:modified>
</cp:coreProperties>
</file>