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-15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46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11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47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5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268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022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245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57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98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95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50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6E11D-5374-C64B-9FFD-BBE2C6D1E06E}" type="datetimeFigureOut">
              <a:t>17/04/16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BF484-E928-8A4F-B38F-55B29B87C4D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073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44376" y="1617740"/>
            <a:ext cx="3200943" cy="32009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2900066" y="3218212"/>
            <a:ext cx="0" cy="1744771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00066" y="4962982"/>
            <a:ext cx="1744782" cy="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348823" y="4934123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63.5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15343" y="491969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349097" y="3210837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127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630416" y="1487870"/>
            <a:ext cx="1744782" cy="0"/>
          </a:xfrm>
          <a:prstGeom prst="line">
            <a:avLst/>
          </a:prstGeom>
          <a:ln>
            <a:headEnd type="arrow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375198" y="1487870"/>
            <a:ext cx="0" cy="1744771"/>
          </a:xfrm>
          <a:prstGeom prst="straightConnector1">
            <a:avLst/>
          </a:prstGeom>
          <a:ln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252104" y="1133946"/>
            <a:ext cx="59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63.5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367552" y="29354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643957" y="1133946"/>
            <a:ext cx="535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127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044376" y="4121420"/>
            <a:ext cx="434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</a:t>
            </a:r>
          </a:p>
        </p:txBody>
      </p:sp>
      <p:cxnSp>
        <p:nvCxnSpPr>
          <p:cNvPr id="25" name="Straight Connector 24"/>
          <p:cNvCxnSpPr/>
          <p:nvPr/>
        </p:nvCxnSpPr>
        <p:spPr>
          <a:xfrm flipV="1">
            <a:off x="3044376" y="1617740"/>
            <a:ext cx="3200943" cy="3200943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860850" y="1907252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</a:t>
            </a:r>
          </a:p>
        </p:txBody>
      </p:sp>
      <p:sp>
        <p:nvSpPr>
          <p:cNvPr id="27" name="Oval 26"/>
          <p:cNvSpPr/>
          <p:nvPr/>
        </p:nvSpPr>
        <p:spPr>
          <a:xfrm>
            <a:off x="3029330" y="4710452"/>
            <a:ext cx="129881" cy="12988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6137085" y="1596089"/>
            <a:ext cx="129881" cy="129881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2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8</Words>
  <Application>Microsoft Macintosh PowerPoint</Application>
  <PresentationFormat>On-screen Show (4:3)</PresentationFormat>
  <Paragraphs>8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Oostenveld</dc:creator>
  <cp:lastModifiedBy>Robert Oostenveld</cp:lastModifiedBy>
  <cp:revision>1</cp:revision>
  <dcterms:created xsi:type="dcterms:W3CDTF">2016-04-17T14:09:27Z</dcterms:created>
  <dcterms:modified xsi:type="dcterms:W3CDTF">2016-04-17T14:18:14Z</dcterms:modified>
</cp:coreProperties>
</file>