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0"/>
  </p:normalViewPr>
  <p:slideViewPr>
    <p:cSldViewPr snapToGrid="0" showGuides="1">
      <p:cViewPr varScale="1">
        <p:scale>
          <a:sx n="127" d="100"/>
          <a:sy n="127" d="100"/>
        </p:scale>
        <p:origin x="5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0103-64C1-D151-19DD-1316EE879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D3D8-1925-3B3B-F304-8A44925C6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316D-49D0-9E1E-5DA1-BB08B12F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A75E-D139-BEC4-6A0B-521D421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316C-7010-6BA6-F049-6739D840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F1C-F7A2-0460-ECE7-58556C7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401D-E5FF-FC66-DFB0-72729EF7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35AE-66BF-9587-A36B-22845D78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F45E-E4E3-672E-F618-D755DF24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0CC-785E-5279-D66D-40AA90D4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AEEBB-965A-CFF3-3415-E28043C56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E825D-F51A-8CCA-0350-BD9B17A0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4681-1FA9-2090-F030-900F1890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3723-9E76-DD25-B31C-878C44CB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BDEF-EBA9-3EFE-A71D-8ED4EA63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204F-9CF2-EEBF-E147-A1763497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2341-168B-FCB9-3A02-AAF2BCE3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26E7-53C6-1FA6-8D92-8E1CD527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C9AF-EC48-6FB7-CDC4-2BB16189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CC60-74E5-B59B-717F-144C45AB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408C-8F7A-122E-4324-35413ADD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2C07-41F7-FBFC-7F75-462EE266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9CEB-30EB-EC7A-1F06-5334B9A4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7104-A693-9C5C-4752-217176AE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8988-0902-B14D-CFA7-124EE25A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C31B-5624-65EE-67DE-6188E40F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4B5D-ED91-0FD7-669E-9448F5038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20AA-E7FB-ABAB-CEE4-E30AD9411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2DF02-91A3-EB6B-5DA0-1752B408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C4700-89D4-9400-CBE6-F1509491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630EE-DEE4-0F22-C6FD-84E605E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615C-16B2-710B-8052-3811BB16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36CED-CAC7-5441-ACE0-9087F77A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5997-540A-A8A5-D6BB-26E24F38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17843-6C67-A11F-D68B-D1E677693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9EC9-7275-A246-01F1-F59229F45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3A601-7A3C-65A9-5782-7603AC0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EADA3-9AE4-7354-EAD5-A1EA470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A6AD8-E4A9-0DD7-7007-2B366EF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0FF3-CB64-0EE0-F8A3-FF4A02A1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F3F84-A62F-B434-DF56-428D3ECE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CD0F7-968A-8FAC-E09C-0FC2E2FE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3B32F-1E06-AA0C-94DA-843446DD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5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EC4A-18D2-5597-71C0-499E0249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7D91C-BC3C-A16A-BEA0-8D571D32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A493C-C207-1C39-9BD1-9BCD0B46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E114-DA86-458F-4716-56091DC9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FB10-321D-4DD9-3AC2-2EF9E0AA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68855-386D-15D5-A468-31975AB7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B32E-5CDD-25FF-2707-EF884687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C925-35AE-D208-AB20-34F3E758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D9308-9697-505D-0EDE-3AF363B9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2285-5F92-E450-9C96-73211F77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05FCC-0ED7-02E8-7749-5FC96CFAD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9B398-1199-6EFF-D978-E1A4C1DE0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99857-1CF9-DA05-5B18-8CC5FD55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FC27B-5261-724B-917F-F9F006D4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2C75-7009-98DB-10C5-9B667F9C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999DD-7D60-A5E7-7276-F356D787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A6B9-0F30-D4FC-8BD6-CE885CEC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7710-1783-CF34-D6ED-5427E9B70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0668-C4E7-A448-BE81-11F64132BCE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F3EFD-BB7C-E64F-99BB-AD11B63B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BEE5-2A32-DB23-5716-7A5BC5AB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15FC-F94F-4B4C-BEFC-CD97DD9D1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D2F24FE7-10EA-547C-A7ED-C1AD1676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1" y="643466"/>
            <a:ext cx="2624663" cy="262466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7441539-AB59-FAAB-6BA3-0E86357EF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567406"/>
            <a:ext cx="3743538" cy="77678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79A9CAC-9B88-A9E8-A764-13C34032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5684AD8-6709-F449-E048-0161FCF27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4258831"/>
            <a:ext cx="3278292" cy="1286729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7223FF6E-829A-07FD-5102-4CCFFF58B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494" y="4471932"/>
            <a:ext cx="3743538" cy="879855"/>
          </a:xfrm>
          <a:prstGeom prst="rect">
            <a:avLst/>
          </a:prstGeom>
        </p:spPr>
      </p:pic>
      <p:pic>
        <p:nvPicPr>
          <p:cNvPr id="17" name="Picture 16" descr="Diagram, text&#10;&#10;Description automatically generated">
            <a:extLst>
              <a:ext uri="{FF2B5EF4-FFF2-40B4-BE49-F238E27FC236}">
                <a16:creationId xmlns:a16="http://schemas.microsoft.com/office/drawing/2014/main" id="{9711247C-7D93-5294-C610-8537DA6D4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860" y="3589863"/>
            <a:ext cx="1837574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Vallat</dc:creator>
  <cp:lastModifiedBy>Raphael Vallat</cp:lastModifiedBy>
  <cp:revision>1</cp:revision>
  <dcterms:created xsi:type="dcterms:W3CDTF">2022-12-04T18:42:27Z</dcterms:created>
  <dcterms:modified xsi:type="dcterms:W3CDTF">2022-12-04T19:08:09Z</dcterms:modified>
</cp:coreProperties>
</file>