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27" d="100"/>
          <a:sy n="27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193E4-5C0A-E7A7-1EA0-E4871316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040BA6-6D30-42BC-6A2C-1163C554D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16CD-9558-F3F6-E868-577C9875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3211B-EF3E-D9C2-E3F5-73D3BBD0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17ABA-3235-1CAB-F899-87019690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6F26-A900-0902-FF2A-650FCBDF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6B26F-38D3-CA6B-539E-A353B341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8B13B-2089-DB96-08B8-0426824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70BBF-96E3-FE19-193C-1B639ED3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00032-5567-B9BD-6703-06507BBE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BB4C2C-DCB5-E668-A375-2FC8165EB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BE59F-5ED2-9454-6209-3C8B4906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B66E0-46A0-99B1-F9B5-D5C7DC58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A8168-A5B9-02E8-E222-7A920F72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275BE-4947-B60D-80D9-771C4760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1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D48B-56A0-94B6-94CE-CE48ABC3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92324-3875-2B87-928F-F81D1FB2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A5862-D804-4C27-11D6-55D006A0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B51FD-C24B-4BF7-5FA4-4570D5B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A150-092A-7A99-9096-0C556B8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CE3FE-84B3-6193-95B2-22073BB1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5DB81-2576-E48E-06C2-DF38CDA4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A87A8-D649-DCC0-59C0-E6A9158F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E7DDA-341F-C104-50FE-2CB6D3BB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2461B-8360-308F-CDAF-18BFFAA7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E75BF-5590-CD46-1450-1BEC804C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CE420-9968-1E08-D46D-57DEA3D46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FBAF0-676F-8512-4ECF-A77A55E7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E5AFA-1CBA-3174-97C4-502D2104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09CF5-4579-876E-3539-3A8A919C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F3590-6C85-5FE1-3A82-4D297F15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11CE9-A3AF-8AB8-A464-FC16FEDA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6AD45-4C75-DFAE-993D-9D8A8486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EDB5B-B316-6FA5-4B88-2AC3DB75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52064C-10C4-269C-8553-92C8AAC62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AD33C4-9FE0-D47E-1067-D503826C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44E8C8-2CB2-9969-716A-453FC216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25EB7F-B391-DB3E-11EA-1B06287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172AF3-B4D0-3C7A-E369-835DC77C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7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678BA-F45F-F5CD-4280-0D93189C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380FA-9265-9D65-BBAD-64C4316F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A4325B-E1A5-ED77-9472-C6431648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7695-AAAB-9E77-E2B5-0AF1A23F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737213-4FC2-1A02-C4C5-EDFB0C75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727EF-AECF-FF25-BCBE-75D8FD78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24845-000A-FFAE-26A5-456DA28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2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D4699-56CE-2631-9348-0D0A3351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A10DA-B825-BCA0-4FF2-2A1C5167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27B1A-0B66-8B3D-E2E1-F8FB30A5A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2ADD9-4795-AB08-02D1-4C34FC4D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BB35C-21E6-45D9-862C-78900EBA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DFC5-EDC8-6210-6ED4-6C95536F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1B97D-1EB1-4B56-3472-2B934FCA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54FE0-881A-CD4E-176D-51AFDFDF7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E3FDD-91F5-E524-7B65-022FCA11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95F19-5C91-E17C-A3BA-D5AF1C49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57686-E09E-4780-6E84-A2004995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15DA1-7B0E-DA13-B917-E7CE84D3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60884-86FF-A242-D0E2-C9775AEA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ABA69-EB95-E239-A975-39F56C9A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4A922-BF37-58B0-9D94-2B7B55D52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6C38-60F3-4051-90EA-87F8074D3E0D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E19BD-8EFF-B710-605E-C54140BE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E2D8-333E-3BC8-0548-2B03F2C6E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8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DDAFA-4E9F-C06D-362D-B9B6F9D04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WPF + C# + Naver API 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F24061-BC8B-0CFD-ECA4-80AAF1BD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r>
              <a:rPr lang="ko-KR" altLang="en-US" sz="1400" dirty="0"/>
              <a:t>네이버 연관 검색어 프로그램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D776FF-576B-3DBE-92A5-D2723D5D9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6" r="3359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404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WPF + C# + Naver 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+ C# + Naver API </dc:title>
  <dc:creator>이현희</dc:creator>
  <cp:lastModifiedBy>이현희</cp:lastModifiedBy>
  <cp:revision>1</cp:revision>
  <dcterms:created xsi:type="dcterms:W3CDTF">2023-01-03T08:20:25Z</dcterms:created>
  <dcterms:modified xsi:type="dcterms:W3CDTF">2023-01-03T08:24:29Z</dcterms:modified>
</cp:coreProperties>
</file>