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193E4-5C0A-E7A7-1EA0-E4871316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040BA6-6D30-42BC-6A2C-1163C554D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16CD-9558-F3F6-E868-577C9875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3211B-EF3E-D9C2-E3F5-73D3BBD0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17ABA-3235-1CAB-F899-87019690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6F26-A900-0902-FF2A-650FCBDF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6B26F-38D3-CA6B-539E-A353B341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8B13B-2089-DB96-08B8-0426824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70BBF-96E3-FE19-193C-1B639ED3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00032-5567-B9BD-6703-06507BB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B4C2C-DCB5-E668-A375-2FC8165EB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BE59F-5ED2-9454-6209-3C8B4906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B66E0-46A0-99B1-F9B5-D5C7DC58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A8168-A5B9-02E8-E222-7A920F72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275BE-4947-B60D-80D9-771C476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D48B-56A0-94B6-94CE-CE48ABC3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92324-3875-2B87-928F-F81D1FB2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A5862-D804-4C27-11D6-55D006A0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B51FD-C24B-4BF7-5FA4-4570D5B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A150-092A-7A99-9096-0C556B8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CE3FE-84B3-6193-95B2-22073BB1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5DB81-2576-E48E-06C2-DF38CDA4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A87A8-D649-DCC0-59C0-E6A9158F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E7DDA-341F-C104-50FE-2CB6D3BB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2461B-8360-308F-CDAF-18BFFAA7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E75BF-5590-CD46-1450-1BEC804C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CE420-9968-1E08-D46D-57DEA3D46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FBAF0-676F-8512-4ECF-A77A55E7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E5AFA-1CBA-3174-97C4-502D2104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09CF5-4579-876E-3539-3A8A919C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F3590-6C85-5FE1-3A82-4D297F15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11CE9-A3AF-8AB8-A464-FC16FEDA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6AD45-4C75-DFAE-993D-9D8A8486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EDB5B-B316-6FA5-4B88-2AC3DB75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52064C-10C4-269C-8553-92C8AAC62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AD33C4-9FE0-D47E-1067-D503826C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44E8C8-2CB2-9969-716A-453FC216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25EB7F-B391-DB3E-11EA-1B06287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172AF3-B4D0-3C7A-E369-835DC77C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7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678BA-F45F-F5CD-4280-0D93189C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380FA-9265-9D65-BBAD-64C4316F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A4325B-E1A5-ED77-9472-C6431648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7695-AAAB-9E77-E2B5-0AF1A23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737213-4FC2-1A02-C4C5-EDFB0C75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727EF-AECF-FF25-BCBE-75D8FD78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24845-000A-FFAE-26A5-456DA28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2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D4699-56CE-2631-9348-0D0A3351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A10DA-B825-BCA0-4FF2-2A1C5167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27B1A-0B66-8B3D-E2E1-F8FB30A5A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2ADD9-4795-AB08-02D1-4C34FC4D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BB35C-21E6-45D9-862C-78900EBA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DFC5-EDC8-6210-6ED4-6C95536F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1B97D-1EB1-4B56-3472-2B934FCA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54FE0-881A-CD4E-176D-51AFDFDF7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E3FDD-91F5-E524-7B65-022FCA11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95F19-5C91-E17C-A3BA-D5AF1C49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57686-E09E-4780-6E84-A2004995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15DA1-7B0E-DA13-B917-E7CE84D3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60884-86FF-A242-D0E2-C9775AEA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ABA69-EB95-E239-A975-39F56C9A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4A922-BF37-58B0-9D94-2B7B55D52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6C38-60F3-4051-90EA-87F8074D3E0D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E19BD-8EFF-B710-605E-C54140BE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E2D8-333E-3BC8-0548-2B03F2C6E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92DA-F7E8-4548-881C-1E759103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8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DDAFA-4E9F-C06D-362D-B9B6F9D04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051" y="1783959"/>
            <a:ext cx="4563463" cy="2889114"/>
          </a:xfrm>
        </p:spPr>
        <p:txBody>
          <a:bodyPr anchor="b">
            <a:normAutofit/>
          </a:bodyPr>
          <a:lstStyle/>
          <a:p>
            <a:r>
              <a:rPr lang="en-US" altLang="ko-KR" sz="2100" dirty="0"/>
              <a:t>WPF + C# + Naver API + 11st API</a:t>
            </a:r>
            <a:endParaRPr lang="ko-KR" altLang="en-US" sz="2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F24061-BC8B-0CFD-ECA4-80AAF1BD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r>
              <a:rPr lang="ko-KR" altLang="en-US" sz="1400" dirty="0"/>
              <a:t>네이버 연관 검색어 프로그램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776FF-576B-3DBE-92A5-D2723D5D9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6" r="3359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404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5F24061-BC8B-0CFD-ECA4-80AAF1BD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r>
              <a:rPr lang="ko-KR" altLang="en-US" sz="1400" dirty="0"/>
              <a:t>환경설정 및 </a:t>
            </a:r>
            <a:r>
              <a:rPr lang="en-US" altLang="ko-KR" sz="1400" dirty="0"/>
              <a:t>API </a:t>
            </a:r>
            <a:r>
              <a:rPr lang="ko-KR" altLang="en-US" sz="1400" dirty="0"/>
              <a:t>발급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776FF-576B-3DBE-92A5-D2723D5D9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6" r="3359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EAE0960-BCC0-BE72-F676-4166CE6C1E7F}"/>
              </a:ext>
            </a:extLst>
          </p:cNvPr>
          <p:cNvSpPr txBox="1">
            <a:spLocks/>
          </p:cNvSpPr>
          <p:nvPr/>
        </p:nvSpPr>
        <p:spPr>
          <a:xfrm>
            <a:off x="7188051" y="1783959"/>
            <a:ext cx="4563463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/>
              <a:t>WPF + C# + Naver API + 11st API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47842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D681B3-092D-691D-0F2C-612031FD00BA}"/>
              </a:ext>
            </a:extLst>
          </p:cNvPr>
          <p:cNvSpPr txBox="1"/>
          <p:nvPr/>
        </p:nvSpPr>
        <p:spPr>
          <a:xfrm>
            <a:off x="300866" y="756627"/>
            <a:ext cx="413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https://visualstudio.microsoft.com/ko/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003A6-B235-E613-D337-12C6E9449C03}"/>
              </a:ext>
            </a:extLst>
          </p:cNvPr>
          <p:cNvSpPr txBox="1"/>
          <p:nvPr/>
        </p:nvSpPr>
        <p:spPr>
          <a:xfrm>
            <a:off x="199533" y="224536"/>
            <a:ext cx="405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Visual Studio </a:t>
            </a:r>
            <a:r>
              <a:rPr lang="ko-KR" altLang="en-US" sz="2800" dirty="0"/>
              <a:t>다운로드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B9EE92-81EE-DB7F-C821-10A92B81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2" y="1464360"/>
            <a:ext cx="2281900" cy="23510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CE05B7-62E5-8F4E-B2BD-6592763E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48" y="1501386"/>
            <a:ext cx="2090888" cy="38552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2423DD-D8D1-EC2C-E238-90A5DF076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371" y="1501386"/>
            <a:ext cx="5577256" cy="26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D681B3-092D-691D-0F2C-612031FD00BA}"/>
              </a:ext>
            </a:extLst>
          </p:cNvPr>
          <p:cNvSpPr txBox="1"/>
          <p:nvPr/>
        </p:nvSpPr>
        <p:spPr>
          <a:xfrm>
            <a:off x="300866" y="756627"/>
            <a:ext cx="413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https://visualstudio.microsoft.com/ko/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003A6-B235-E613-D337-12C6E9449C03}"/>
              </a:ext>
            </a:extLst>
          </p:cNvPr>
          <p:cNvSpPr txBox="1"/>
          <p:nvPr/>
        </p:nvSpPr>
        <p:spPr>
          <a:xfrm>
            <a:off x="199533" y="224536"/>
            <a:ext cx="405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Visual Studio </a:t>
            </a:r>
            <a:r>
              <a:rPr lang="ko-KR" altLang="en-US" sz="2800" dirty="0"/>
              <a:t>다운로드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986E81-DFB6-5A29-ED6B-29424394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34" y="1291958"/>
            <a:ext cx="7740355" cy="54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FD4420-DBD5-CFC7-2AA4-8648B8601D45}"/>
              </a:ext>
            </a:extLst>
          </p:cNvPr>
          <p:cNvGrpSpPr/>
          <p:nvPr/>
        </p:nvGrpSpPr>
        <p:grpSpPr>
          <a:xfrm>
            <a:off x="4940447" y="1516134"/>
            <a:ext cx="6950687" cy="3945686"/>
            <a:chOff x="2372384" y="1161096"/>
            <a:chExt cx="9563258" cy="51030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CD40F87-C6FC-976E-9BFB-CD48F384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2384" y="1161096"/>
              <a:ext cx="9563258" cy="510303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C38F68-8681-076A-4FA6-28D56DCBFD5E}"/>
                </a:ext>
              </a:extLst>
            </p:cNvPr>
            <p:cNvSpPr/>
            <p:nvPr/>
          </p:nvSpPr>
          <p:spPr>
            <a:xfrm>
              <a:off x="9651344" y="1232966"/>
              <a:ext cx="961594" cy="165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B77E7E-AE42-4AB3-A95B-DF388677370E}"/>
                </a:ext>
              </a:extLst>
            </p:cNvPr>
            <p:cNvSpPr/>
            <p:nvPr/>
          </p:nvSpPr>
          <p:spPr>
            <a:xfrm>
              <a:off x="3659251" y="3823882"/>
              <a:ext cx="670875" cy="180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397C59-1F60-8951-7ABC-112EC776101E}"/>
                </a:ext>
              </a:extLst>
            </p:cNvPr>
            <p:cNvSpPr/>
            <p:nvPr/>
          </p:nvSpPr>
          <p:spPr>
            <a:xfrm>
              <a:off x="4978072" y="4700803"/>
              <a:ext cx="4755863" cy="165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31E4C2-2B50-7685-DF1B-23CBDFA994BD}"/>
                </a:ext>
              </a:extLst>
            </p:cNvPr>
            <p:cNvSpPr/>
            <p:nvPr/>
          </p:nvSpPr>
          <p:spPr>
            <a:xfrm>
              <a:off x="5349731" y="5019368"/>
              <a:ext cx="3251527" cy="165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D681B3-092D-691D-0F2C-612031FD00BA}"/>
              </a:ext>
            </a:extLst>
          </p:cNvPr>
          <p:cNvSpPr txBox="1"/>
          <p:nvPr/>
        </p:nvSpPr>
        <p:spPr>
          <a:xfrm>
            <a:off x="300866" y="756627"/>
            <a:ext cx="39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https://manage.searchad.naver.com/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ACDD60-9272-DF6D-3606-C15BDF94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6" y="1462987"/>
            <a:ext cx="1645920" cy="40519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D0FCCA-51B1-C161-7BDB-37650F0E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09" y="3244569"/>
            <a:ext cx="2236215" cy="8428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E003A6-B235-E613-D337-12C6E9449C03}"/>
              </a:ext>
            </a:extLst>
          </p:cNvPr>
          <p:cNvSpPr txBox="1"/>
          <p:nvPr/>
        </p:nvSpPr>
        <p:spPr>
          <a:xfrm>
            <a:off x="199533" y="224536"/>
            <a:ext cx="340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네이버 광고 </a:t>
            </a:r>
            <a:r>
              <a:rPr lang="en-US" altLang="ko-KR" sz="2800" dirty="0"/>
              <a:t>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2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EEE5040-430E-1072-CFA5-4ECBC583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71" y="2384413"/>
            <a:ext cx="4168877" cy="2767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D681B3-092D-691D-0F2C-612031FD00BA}"/>
              </a:ext>
            </a:extLst>
          </p:cNvPr>
          <p:cNvSpPr txBox="1"/>
          <p:nvPr/>
        </p:nvSpPr>
        <p:spPr>
          <a:xfrm>
            <a:off x="300866" y="756627"/>
            <a:ext cx="438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https://developers.naver.com/apps/#/list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003A6-B235-E613-D337-12C6E9449C03}"/>
              </a:ext>
            </a:extLst>
          </p:cNvPr>
          <p:cNvSpPr txBox="1"/>
          <p:nvPr/>
        </p:nvSpPr>
        <p:spPr>
          <a:xfrm>
            <a:off x="199533" y="224536"/>
            <a:ext cx="340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네이버 </a:t>
            </a:r>
            <a:r>
              <a:rPr lang="en-US" altLang="ko-KR" sz="2800" dirty="0"/>
              <a:t>Open API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91C754-B1C8-0A80-5B8F-D0017865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16" y="2384413"/>
            <a:ext cx="3722550" cy="28896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F3EBE-51CC-1D9A-8D44-E87E0E02A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3" y="2384413"/>
            <a:ext cx="4383356" cy="255924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2C72FB-E062-3FC4-3A54-7D41F018F225}"/>
              </a:ext>
            </a:extLst>
          </p:cNvPr>
          <p:cNvSpPr/>
          <p:nvPr/>
        </p:nvSpPr>
        <p:spPr>
          <a:xfrm>
            <a:off x="9366209" y="3274142"/>
            <a:ext cx="703990" cy="10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131D0-5B67-255A-28AD-9593C16FCDA8}"/>
              </a:ext>
            </a:extLst>
          </p:cNvPr>
          <p:cNvSpPr/>
          <p:nvPr/>
        </p:nvSpPr>
        <p:spPr>
          <a:xfrm>
            <a:off x="9366209" y="3498319"/>
            <a:ext cx="703990" cy="10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4DFE7-AAF4-7C05-BADE-366C8B505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243" y="3456447"/>
            <a:ext cx="3179752" cy="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3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D681B3-092D-691D-0F2C-612031FD00BA}"/>
              </a:ext>
            </a:extLst>
          </p:cNvPr>
          <p:cNvSpPr txBox="1"/>
          <p:nvPr/>
        </p:nvSpPr>
        <p:spPr>
          <a:xfrm>
            <a:off x="300866" y="756627"/>
            <a:ext cx="689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https://openapi.11st.co.kr/openapi/OpenApiServiceRegister.tmall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003A6-B235-E613-D337-12C6E9449C03}"/>
              </a:ext>
            </a:extLst>
          </p:cNvPr>
          <p:cNvSpPr txBox="1"/>
          <p:nvPr/>
        </p:nvSpPr>
        <p:spPr>
          <a:xfrm>
            <a:off x="199533" y="224536"/>
            <a:ext cx="340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11</a:t>
            </a:r>
            <a:r>
              <a:rPr lang="ko-KR" altLang="en-US" sz="2800" dirty="0"/>
              <a:t>번가 </a:t>
            </a:r>
            <a:r>
              <a:rPr lang="en-US" altLang="ko-KR" sz="2800" dirty="0"/>
              <a:t>Open API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563FDF-D5E8-D052-6811-A747EF04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4" y="3121803"/>
            <a:ext cx="3724099" cy="961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26EB74-F19B-87A4-2B37-A1E7E9EE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42" y="2301835"/>
            <a:ext cx="3448531" cy="29150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A78BF0-96AB-3419-A0D4-313F9821E969}"/>
              </a:ext>
            </a:extLst>
          </p:cNvPr>
          <p:cNvSpPr/>
          <p:nvPr/>
        </p:nvSpPr>
        <p:spPr>
          <a:xfrm>
            <a:off x="5663381" y="3226947"/>
            <a:ext cx="2642911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WPF + C# + Naver API + 11st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+ C# + Naver API </dc:title>
  <dc:creator>이현희</dc:creator>
  <cp:lastModifiedBy>이현희</cp:lastModifiedBy>
  <cp:revision>9</cp:revision>
  <dcterms:created xsi:type="dcterms:W3CDTF">2023-01-03T08:20:25Z</dcterms:created>
  <dcterms:modified xsi:type="dcterms:W3CDTF">2023-01-04T01:03:48Z</dcterms:modified>
</cp:coreProperties>
</file>