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9"/>
  </p:handoutMasterIdLst>
  <p:sldIdLst>
    <p:sldId id="323" r:id="rId2"/>
    <p:sldId id="257" r:id="rId3"/>
    <p:sldId id="325" r:id="rId4"/>
    <p:sldId id="277" r:id="rId5"/>
    <p:sldId id="300" r:id="rId6"/>
    <p:sldId id="326" r:id="rId7"/>
    <p:sldId id="327" r:id="rId8"/>
    <p:sldId id="328" r:id="rId9"/>
    <p:sldId id="329" r:id="rId10"/>
    <p:sldId id="330" r:id="rId11"/>
    <p:sldId id="335" r:id="rId12"/>
    <p:sldId id="334" r:id="rId13"/>
    <p:sldId id="336" r:id="rId14"/>
    <p:sldId id="339" r:id="rId15"/>
    <p:sldId id="338" r:id="rId16"/>
    <p:sldId id="337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08" y="7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/>
              <a:t>Proyecto ADSI - I </a:t>
            </a:r>
          </a:p>
          <a:p>
            <a:pPr algn="l" defTabSz="288000"/>
            <a:r>
              <a:rPr lang="es-CO" sz="4800" b="1" dirty="0"/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804" l="4706" r="92549">
                        <a14:foregroundMark x1="22353" y1="46275" x2="5098" y2="39608"/>
                        <a14:foregroundMark x1="7059" y1="40392" x2="21176" y2="28235"/>
                        <a14:foregroundMark x1="27059" y1="29412" x2="41176" y2="29804"/>
                        <a14:foregroundMark x1="42745" y1="41961" x2="46275" y2="35294"/>
                        <a14:foregroundMark x1="87843" y1="56078" x2="91373" y2="73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49" y="2377978"/>
            <a:ext cx="3282520" cy="3282520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Justificación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2971798"/>
            <a:ext cx="7290576" cy="20787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05739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7817" y="2350719"/>
            <a:ext cx="6189407" cy="39285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/>
              <a:t>Este proyecto de software será creado con el fin de brindar soluciones, obtener y garantizar un buen y mejor manejo de los activos implementando un inventario de software para activos físicos.</a:t>
            </a:r>
            <a:endParaRPr lang="es-419" sz="3200" dirty="0"/>
          </a:p>
          <a:p>
            <a:pPr algn="l"/>
            <a:endParaRPr lang="es-419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872836" y="4443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6000" b="1" dirty="0">
                <a:solidFill>
                  <a:schemeClr val="bg1"/>
                </a:solidFill>
              </a:rPr>
              <a:t>Requerimientos</a:t>
            </a:r>
          </a:p>
          <a:p>
            <a:pPr algn="l"/>
            <a:r>
              <a:rPr lang="es-CO" sz="6000" b="1" dirty="0">
                <a:solidFill>
                  <a:schemeClr val="bg1"/>
                </a:solidFill>
              </a:rPr>
              <a:t>funcionales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176354" y="2604654"/>
            <a:ext cx="6472274" cy="40763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2000" b="1" dirty="0"/>
              <a:t>-Poder mirar la cantidad de activos que hay en la sede</a:t>
            </a:r>
          </a:p>
          <a:p>
            <a:r>
              <a:rPr lang="es-419" sz="2000" b="1" dirty="0"/>
              <a:t>-Cambiar la información en el inventario </a:t>
            </a:r>
          </a:p>
          <a:p>
            <a:r>
              <a:rPr lang="es-MX" sz="2000" b="1" dirty="0"/>
              <a:t>-Poder registrar nuevos registros en el inventario</a:t>
            </a:r>
            <a:endParaRPr lang="es-419" sz="2000" b="1" dirty="0"/>
          </a:p>
          <a:p>
            <a:r>
              <a:rPr lang="es-419" sz="2000" b="1" dirty="0"/>
              <a:t>-Controlar las perdidas por robo o daño de los elementos </a:t>
            </a:r>
          </a:p>
          <a:p>
            <a:r>
              <a:rPr lang="es-419" sz="2000" b="1" dirty="0"/>
              <a:t>-Controlar la caducidad de cada producto</a:t>
            </a:r>
          </a:p>
          <a:p>
            <a:r>
              <a:rPr lang="es-MX" sz="2000" b="1" dirty="0"/>
              <a:t>-</a:t>
            </a:r>
            <a:r>
              <a:rPr lang="es-419" sz="2000" b="1" dirty="0"/>
              <a:t>El aplicativo mostrará, Registrará, y modificará la ubicación técnica de los activos</a:t>
            </a:r>
            <a:endParaRPr lang="es-MX" sz="2000" b="1" dirty="0"/>
          </a:p>
          <a:p>
            <a:r>
              <a:rPr lang="es-MX" sz="2000" b="1" dirty="0"/>
              <a:t>-</a:t>
            </a:r>
            <a:r>
              <a:rPr lang="es-419" sz="2000" b="1" dirty="0"/>
              <a:t>El aplicativo  mostrará equipos con responsables y datos del activo</a:t>
            </a:r>
            <a:endParaRPr lang="es-MX" sz="2000" b="1" dirty="0"/>
          </a:p>
          <a:p>
            <a:r>
              <a:rPr lang="es-MX" sz="2000" b="1" dirty="0"/>
              <a:t>-</a:t>
            </a:r>
            <a:r>
              <a:rPr lang="es-419" sz="2000" b="1" dirty="0"/>
              <a:t>El aplicativo mostrará hoja de vida de los activos</a:t>
            </a:r>
            <a:endParaRPr lang="es-MX" sz="2000" b="1" dirty="0"/>
          </a:p>
          <a:p>
            <a:r>
              <a:rPr lang="es-MX" sz="2000" b="1" dirty="0"/>
              <a:t>-</a:t>
            </a:r>
            <a:r>
              <a:rPr lang="es-419" sz="2000" b="1" dirty="0"/>
              <a:t>Se cambiará el estado de asignación del equipo si éste cambia de responsable o es dado de baja.</a:t>
            </a:r>
            <a:endParaRPr lang="es-MX" sz="2000" b="1" dirty="0"/>
          </a:p>
          <a:p>
            <a:endParaRPr lang="es-419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18" y1="35814" x2="75798" y2="30698"/>
                        <a14:foregroundMark x1="21849" y1="56047" x2="26723" y2="47907"/>
                        <a14:foregroundMark x1="14118" y1="58837" x2="17311" y2="53256"/>
                        <a14:foregroundMark x1="20336" y1="65349" x2="20672" y2="59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686"/>
          <a:stretch/>
        </p:blipFill>
        <p:spPr>
          <a:xfrm>
            <a:off x="6045391" y="2768837"/>
            <a:ext cx="3098610" cy="30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-482061" y="322279"/>
            <a:ext cx="13659675" cy="10181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solidFill>
                  <a:schemeClr val="bg1"/>
                </a:solidFill>
              </a:rPr>
              <a:t>Requerimientos no funcionales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1164170" y="1805491"/>
            <a:ext cx="6815659" cy="36490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99858" y="1454081"/>
            <a:ext cx="7263926" cy="54039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2000" b="1" dirty="0"/>
              <a:t>-el equipo deberá tener como sistema operativo Windows 10 de 64 bits para que este funcione y tendrá un 5% de que se produzca un error el 95% de funcionamiento del sistema realizara las acciones en 1 segundo o menos </a:t>
            </a:r>
          </a:p>
          <a:p>
            <a:r>
              <a:rPr lang="es-419" sz="2000" b="1" dirty="0"/>
              <a:t>-los estándares de seguridad que se van a implementar son ISO 17799 E ISO 27001:</a:t>
            </a:r>
          </a:p>
          <a:p>
            <a:r>
              <a:rPr lang="es-419" sz="2000" b="1" dirty="0"/>
              <a:t>consiste en una serie de áreas para ser gestionadas, mediante la aplicación de controles o mecanismos de protección, las cuales van desde la seguridad en los sistemas, pasando por los aspectos de seguridad física, recursos humanos y aspectos generales.</a:t>
            </a:r>
          </a:p>
          <a:p>
            <a:r>
              <a:rPr lang="es-419" sz="2000" b="1" dirty="0"/>
              <a:t>-El sistema tendrá un respaldo en caso de perdida de datos de los usuarios, esté estará ligado a un servidor en la nube. En caso de un mal procesamiento de datos se remerita a un software de prueba calificado que cumpla los requerimientos.</a:t>
            </a:r>
            <a:r>
              <a:rPr lang="es-419" sz="2000" b="1" dirty="0">
                <a:solidFill>
                  <a:srgbClr val="92D05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335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-482061" y="322279"/>
            <a:ext cx="13659675" cy="10181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solidFill>
                  <a:schemeClr val="bg1"/>
                </a:solidFill>
              </a:rPr>
              <a:t>Requerimientos no funcionales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2042445" y="2427006"/>
            <a:ext cx="5665862" cy="39054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1722" y="2538102"/>
            <a:ext cx="6604734" cy="37772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b="1" dirty="0"/>
              <a:t>El sistema tendrá una disponibilidad del 90%, ya que el porcentaje restante se dispondrá para mantenimiento del sistema o actualización del mismo.</a:t>
            </a:r>
          </a:p>
          <a:p>
            <a:r>
              <a:rPr lang="es-MX" b="1" dirty="0"/>
              <a:t>-</a:t>
            </a:r>
            <a:r>
              <a:rPr lang="es-419" b="1" dirty="0"/>
              <a:t>Se realizará un test mensual en cual empleando un plan de pruebas, se lograra mostrar y almacenar información de cualquier inconveniente.</a:t>
            </a:r>
          </a:p>
          <a:p>
            <a:r>
              <a:rPr lang="es-MX" b="1" dirty="0"/>
              <a:t>-</a:t>
            </a:r>
            <a:r>
              <a:rPr lang="es-419" b="1" dirty="0"/>
              <a:t>Especificación de atributos que debe presentar el software para facilitar su traslado a otras plataformas u entornos. Pueden incluirse:</a:t>
            </a:r>
          </a:p>
          <a:p>
            <a:r>
              <a:rPr lang="es-419" b="1" dirty="0"/>
              <a:t>* Porcentaje de componentes dependientes del servidor.</a:t>
            </a:r>
          </a:p>
          <a:p>
            <a:r>
              <a:rPr lang="es-419" b="1" dirty="0"/>
              <a:t>* Porcentaje de código dependiente del servidor.</a:t>
            </a:r>
          </a:p>
          <a:p>
            <a:r>
              <a:rPr lang="es-419" b="1" dirty="0"/>
              <a:t>* Uso de un determinado lenguaje por su portabilidad: (español e ingles)</a:t>
            </a:r>
          </a:p>
          <a:p>
            <a:r>
              <a:rPr lang="es-419" b="1" dirty="0"/>
              <a:t>* Uso de un determinado compilador o plataforma de desarrollo: (EL .NET Framework de Microsoft)</a:t>
            </a:r>
          </a:p>
          <a:p>
            <a:r>
              <a:rPr lang="es-419" b="1" dirty="0"/>
              <a:t>* Uso de un determinado sistema operativo: (Windows 10)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5" y="3324314"/>
            <a:ext cx="2790159" cy="21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93F96CF-619E-4A89-8E72-63A15D2BC674}"/>
              </a:ext>
              <a:ext uri="{147F2762-F138-4A5C-976F-8EAC2B608ADB}">
                <a16:predDERef xmlns:a16="http://schemas.microsoft.com/office/drawing/2014/main" pred="{7A992CA0-EB66-41E6-B447-65DE782B2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40"/>
          <a:stretch/>
        </p:blipFill>
        <p:spPr>
          <a:xfrm>
            <a:off x="4521047" y="5833678"/>
            <a:ext cx="4189584" cy="8244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019898-339B-4CA6-8748-2C96E0543E64}"/>
              </a:ext>
              <a:ext uri="{147F2762-F138-4A5C-976F-8EAC2B608ADB}">
                <a16:predDERef xmlns:a16="http://schemas.microsoft.com/office/drawing/2014/main" pred="{B2E96216-79E1-4308-8327-FD6E3D129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0" t="3189" r="200" b="991"/>
          <a:stretch/>
        </p:blipFill>
        <p:spPr>
          <a:xfrm>
            <a:off x="26674" y="1652806"/>
            <a:ext cx="4533635" cy="4880516"/>
          </a:xfrm>
          <a:prstGeom prst="rect">
            <a:avLst/>
          </a:prstGeom>
        </p:spPr>
      </p:pic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89402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000" b="1" dirty="0">
                <a:solidFill>
                  <a:schemeClr val="bg1"/>
                </a:solidFill>
              </a:rPr>
              <a:t>Levantamiento de información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992CA0-EB66-41E6-B447-65DE782B2A72}"/>
              </a:ext>
              <a:ext uri="{147F2762-F138-4A5C-976F-8EAC2B608ADB}">
                <a16:predDERef xmlns:a16="http://schemas.microsoft.com/office/drawing/2014/main" pred="{7D019898-339B-4CA6-8748-2C96E0543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8" b="3046"/>
          <a:stretch/>
        </p:blipFill>
        <p:spPr>
          <a:xfrm>
            <a:off x="4416733" y="1777627"/>
            <a:ext cx="4398212" cy="4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4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86853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000" b="1" dirty="0">
                <a:solidFill>
                  <a:schemeClr val="bg1"/>
                </a:solidFill>
              </a:rPr>
              <a:t>Levantamiento de información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050DE1-F237-4398-A478-9AA43624FC72}"/>
              </a:ext>
              <a:ext uri="{147F2762-F138-4A5C-976F-8EAC2B608ADB}">
                <a16:predDERef xmlns:a16="http://schemas.microsoft.com/office/drawing/2014/main" pred="{993F96CF-619E-4A89-8E72-63A15D2BC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8" b="5235"/>
          <a:stretch/>
        </p:blipFill>
        <p:spPr>
          <a:xfrm>
            <a:off x="-56440" y="1666729"/>
            <a:ext cx="4551588" cy="5191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B4F48F-3926-4808-BC6E-A3B697B42975}"/>
              </a:ext>
              <a:ext uri="{147F2762-F138-4A5C-976F-8EAC2B608ADB}">
                <a16:predDERef xmlns:a16="http://schemas.microsoft.com/office/drawing/2014/main" pred="{3A050DE1-F237-4398-A478-9AA43624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88" y="1666729"/>
            <a:ext cx="4317394" cy="3845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65D5-0493-43BD-86B8-EC8797B74502}"/>
              </a:ext>
              <a:ext uri="{147F2762-F138-4A5C-976F-8EAC2B608ADB}">
                <a16:predDERef xmlns:a16="http://schemas.microsoft.com/office/drawing/2014/main" pred="{CCB4F48F-3926-4808-BC6E-A3B697B4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37" y="5269570"/>
            <a:ext cx="4765463" cy="15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6" b="92138" l="3385" r="99013">
                        <a14:foregroundMark x1="22849" y1="85012" x2="78702" y2="87224"/>
                        <a14:foregroundMark x1="79408" y1="85995" x2="93371" y2="80467"/>
                        <a14:foregroundMark x1="90409" y1="88698" x2="90409" y2="4423"/>
                        <a14:foregroundMark x1="12412" y1="5528" x2="11989" y2="86978"/>
                        <a14:foregroundMark x1="23131" y1="88084" x2="97038" y2="87961"/>
                        <a14:foregroundMark x1="79831" y1="5405" x2="22285" y2="4054"/>
                        <a14:foregroundMark x1="88717" y1="4914" x2="51904" y2="4545"/>
                        <a14:foregroundMark x1="22849" y1="88575" x2="78984" y2="88698"/>
                        <a14:foregroundMark x1="50776" y1="89435" x2="50776" y2="91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9" y="1588288"/>
            <a:ext cx="5520902" cy="526971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-538384" y="391876"/>
            <a:ext cx="38079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7200" b="1" dirty="0">
                <a:solidFill>
                  <a:schemeClr val="bg1"/>
                </a:solidFill>
              </a:rPr>
              <a:t>Diagrama de casos de uso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0337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22946" y="2700110"/>
            <a:ext cx="7708306" cy="4117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800" dirty="0"/>
              <a:t>-Jefferson Steven Matoma</a:t>
            </a:r>
          </a:p>
          <a:p>
            <a:r>
              <a:rPr lang="es-MX" sz="4800" dirty="0"/>
              <a:t>-Juan Manuel Aldana</a:t>
            </a:r>
          </a:p>
          <a:p>
            <a:r>
              <a:rPr lang="es-MX" sz="4800" dirty="0"/>
              <a:t>-Henry Eduardo Pineda</a:t>
            </a:r>
          </a:p>
          <a:p>
            <a:r>
              <a:rPr lang="es-MX" sz="4800" dirty="0"/>
              <a:t>-Cristian David Gonzalez</a:t>
            </a:r>
            <a:endParaRPr lang="es-419" sz="4800" dirty="0"/>
          </a:p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Introducción</a:t>
            </a:r>
            <a:endParaRPr lang="es-ES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Planteamiento del Problema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Objetivo General y Específicos</a:t>
            </a:r>
            <a:endParaRPr lang="es-ES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Alcance del proyecto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Justificación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72000" y="225073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Técnicas levantamiento información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273812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572000" y="3250907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Mapa de Procesos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377262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Informe de Requerimientos (IEEE830)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572000" y="4283641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10. Casos de Uso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Introducción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400" b="1" dirty="0"/>
              <a:t>Breve explicación del proyecto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03299" y="2603499"/>
            <a:ext cx="5696603" cy="39083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2400" dirty="0"/>
              <a:t> </a:t>
            </a:r>
            <a:endParaRPr lang="es-E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62369" y="2603499"/>
            <a:ext cx="6537533" cy="3717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2000" dirty="0"/>
              <a:t>Actualmente la sede Colombia lleva un proceso netamente manual sobre la gestión de inventarios de hardware únicamente apoyados por un archivo realizado en hoja de calculo.</a:t>
            </a:r>
          </a:p>
          <a:p>
            <a:endParaRPr lang="es-ES" sz="2000" dirty="0"/>
          </a:p>
          <a:p>
            <a:r>
              <a:rPr lang="es-ES" sz="2000" dirty="0"/>
              <a:t>Formulación del problema:</a:t>
            </a:r>
          </a:p>
          <a:p>
            <a:r>
              <a:rPr lang="es-ES" sz="2000" dirty="0"/>
              <a:t>¿Cómo desarrollar una herramienta de software que permita almacenar y gestionar la información referente a los equipos físicos con los que cuenta la Sede Colombia</a:t>
            </a:r>
            <a:endParaRPr lang="es-ES" sz="2000" b="1" dirty="0"/>
          </a:p>
          <a:p>
            <a:pPr algn="l"/>
            <a:endParaRPr lang="es-419" sz="36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0000" l="10000" r="90000">
                        <a14:foregroundMark x1="33125" y1="76563" x2="42188" y2="69375"/>
                        <a14:foregroundMark x1="53125" y1="32813" x2="64063" y2="29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72" y="2412524"/>
            <a:ext cx="3679678" cy="36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60460" y="18213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40421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31" y="2849045"/>
            <a:ext cx="263370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28" y="4307494"/>
            <a:ext cx="3011943" cy="2258957"/>
          </a:xfrm>
          <a:prstGeom prst="rect">
            <a:avLst/>
          </a:prstGeom>
        </p:spPr>
      </p:pic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2643" y="2288602"/>
            <a:ext cx="89187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presente proyecto contempla todos los modelos de inventarios necesarios para el debido desarrollo de un nuevo modelo a implementar, para el control apropiado sobre los inventarios de la sede Colombia, describiendo la mejor solución para el manejo del inventario en base al almacenamiento, donde se trabajarán sobre estos aspectos:</a:t>
            </a:r>
          </a:p>
          <a:p>
            <a:pPr algn="just"/>
            <a:r>
              <a:rPr lang="es-ES" dirty="0"/>
              <a:t> </a:t>
            </a:r>
          </a:p>
          <a:p>
            <a:pPr lvl="0" algn="just"/>
            <a:r>
              <a:rPr lang="es-ES" dirty="0"/>
              <a:t>1.Diseño e implementación del software que controlara físicamente los activos existentes.</a:t>
            </a:r>
          </a:p>
          <a:p>
            <a:pPr lvl="0" algn="just"/>
            <a:r>
              <a:rPr lang="es-ES" dirty="0"/>
              <a:t> </a:t>
            </a:r>
          </a:p>
          <a:p>
            <a:pPr lvl="0" algn="just"/>
            <a:r>
              <a:rPr lang="es-ES" dirty="0"/>
              <a:t>2.Encontrar y contrarrestar cada necesidad por medio </a:t>
            </a:r>
          </a:p>
          <a:p>
            <a:pPr lvl="0" algn="just"/>
            <a:r>
              <a:rPr lang="es-ES" dirty="0"/>
              <a:t>del nuevo software.</a:t>
            </a:r>
          </a:p>
          <a:p>
            <a:pPr lvl="0" algn="just"/>
            <a:endParaRPr lang="es-ES" dirty="0"/>
          </a:p>
          <a:p>
            <a:pPr lvl="0" algn="just"/>
            <a:r>
              <a:rPr lang="es-ES" dirty="0"/>
              <a:t>3. Modificar y eliminar activos que estén en la base de datos del</a:t>
            </a:r>
          </a:p>
          <a:p>
            <a:pPr lvl="0" algn="just"/>
            <a:r>
              <a:rPr lang="es-ES" dirty="0"/>
              <a:t>software.</a:t>
            </a: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538</Words>
  <Application>Microsoft Office PowerPoint</Application>
  <PresentationFormat>Presentación en pantalla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steven matoma</cp:lastModifiedBy>
  <cp:revision>177</cp:revision>
  <dcterms:created xsi:type="dcterms:W3CDTF">2014-06-25T16:18:26Z</dcterms:created>
  <dcterms:modified xsi:type="dcterms:W3CDTF">2019-04-05T05:13:08Z</dcterms:modified>
</cp:coreProperties>
</file>