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8"/>
  </p:handoutMasterIdLst>
  <p:sldIdLst>
    <p:sldId id="323" r:id="rId2"/>
    <p:sldId id="257" r:id="rId3"/>
    <p:sldId id="325" r:id="rId4"/>
    <p:sldId id="342" r:id="rId5"/>
    <p:sldId id="343" r:id="rId6"/>
    <p:sldId id="341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A5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182" y="126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16/12/2019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REVISANDO%20DATOS%20INSERTADOS%20Y%20SUS%20RESPECTIVOS%20CONSULTAS.docx" TargetMode="External"/><Relationship Id="rId2" Type="http://schemas.openxmlformats.org/officeDocument/2006/relationships/hyperlink" Target="CONSTRUCCI&#211;N%20DE%20LA%20BASE%20DE%20DATOS%20USANDO%20SENTENCIAS%20DDL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PLANILLA%20COTIZACION%20EQUIPOS%20Administrador.xlsx" TargetMode="External"/><Relationship Id="rId5" Type="http://schemas.openxmlformats.org/officeDocument/2006/relationships/hyperlink" Target="INFORME%20DE%20COSTOS.docx" TargetMode="External"/><Relationship Id="rId4" Type="http://schemas.openxmlformats.org/officeDocument/2006/relationships/hyperlink" Target="EL%20PROTOTIPO%20NO%20FUNCIONAL%20USANDO%20CSS%20A%20PARTIR%20DE%20MOCKUP.docx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INFORME%20MIGRACION%20DE%20DATOS.docx" TargetMode="External"/><Relationship Id="rId3" Type="http://schemas.openxmlformats.org/officeDocument/2006/relationships/hyperlink" Target="PRUEBA%20UNITARIA.docx" TargetMode="External"/><Relationship Id="rId7" Type="http://schemas.openxmlformats.org/officeDocument/2006/relationships/hyperlink" Target="DIAGRAMA%20DE%20DISTRIBUCION.docx" TargetMode="External"/><Relationship Id="rId2" Type="http://schemas.openxmlformats.org/officeDocument/2006/relationships/hyperlink" Target="MANUAL%20TECNICO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NUAL%20DE%20INSTALACION.docx" TargetMode="External"/><Relationship Id="rId11" Type="http://schemas.openxmlformats.org/officeDocument/2006/relationships/hyperlink" Target="PLAN%20MIGRACION%20DE%20SQL%20A%20MY%20SQL.docx" TargetMode="External"/><Relationship Id="rId5" Type="http://schemas.openxmlformats.org/officeDocument/2006/relationships/hyperlink" Target="PRUEBA%20CAJA%20BLANCA.docx" TargetMode="External"/><Relationship Id="rId10" Type="http://schemas.openxmlformats.org/officeDocument/2006/relationships/hyperlink" Target="PLAN%20DE%20RESPALDO%20.docx" TargetMode="External"/><Relationship Id="rId4" Type="http://schemas.openxmlformats.org/officeDocument/2006/relationships/hyperlink" Target="PRUEBA%20CAJA%20NEGRA.docx" TargetMode="External"/><Relationship Id="rId9" Type="http://schemas.openxmlformats.org/officeDocument/2006/relationships/hyperlink" Target="PLAN%20DE%20INSTALACION.doc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285701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/>
              <a:t>Proyecto ADSI - </a:t>
            </a:r>
            <a:r>
              <a:rPr lang="es-CO" sz="4800" b="1" dirty="0" err="1"/>
              <a:t>lV</a:t>
            </a:r>
            <a:r>
              <a:rPr lang="es-CO" sz="4800" b="1" dirty="0"/>
              <a:t> </a:t>
            </a:r>
          </a:p>
          <a:p>
            <a:pPr algn="l" defTabSz="288000"/>
            <a:r>
              <a:rPr lang="es-CO" sz="4800" b="1" dirty="0"/>
              <a:t>Trimestre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 E.E INVENTORY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Integrantes y nombre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22946" y="2700110"/>
            <a:ext cx="7708306" cy="41172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800" dirty="0"/>
              <a:t>-Jefferson Steven Matoma</a:t>
            </a:r>
          </a:p>
          <a:p>
            <a:r>
              <a:rPr lang="es-MX" sz="4800" dirty="0"/>
              <a:t>-Henry Eduardo Pineda</a:t>
            </a:r>
          </a:p>
          <a:p>
            <a:r>
              <a:rPr lang="es-MX" sz="4800" dirty="0"/>
              <a:t>-Cristian David Gonzalez</a:t>
            </a:r>
            <a:endParaRPr lang="es-419" sz="4800" dirty="0"/>
          </a:p>
          <a:p>
            <a:pPr algn="l"/>
            <a:endParaRPr lang="es-419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6B147-6D60-43EF-B44E-AD667467A225}"/>
              </a:ext>
            </a:extLst>
          </p:cNvPr>
          <p:cNvSpPr txBox="1">
            <a:spLocks/>
          </p:cNvSpPr>
          <p:nvPr/>
        </p:nvSpPr>
        <p:spPr>
          <a:xfrm>
            <a:off x="460459" y="445022"/>
            <a:ext cx="7525859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6600" b="1" dirty="0">
                <a:solidFill>
                  <a:schemeClr val="bg1"/>
                </a:solidFill>
              </a:rPr>
              <a:t>TERCER TRIMESTRE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2E9278C-4CE4-469F-B92E-83AB51C7822B}"/>
              </a:ext>
            </a:extLst>
          </p:cNvPr>
          <p:cNvSpPr/>
          <p:nvPr/>
        </p:nvSpPr>
        <p:spPr>
          <a:xfrm>
            <a:off x="2826908" y="3429000"/>
            <a:ext cx="3270856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hlinkClick r:id="rId2" action="ppaction://hlinkfile"/>
            <a:extLst>
              <a:ext uri="{FF2B5EF4-FFF2-40B4-BE49-F238E27FC236}">
                <a16:creationId xmlns:a16="http://schemas.microsoft.com/office/drawing/2014/main" id="{B9450E81-207E-407B-979E-2978E1AE5C48}"/>
              </a:ext>
            </a:extLst>
          </p:cNvPr>
          <p:cNvSpPr txBox="1"/>
          <p:nvPr/>
        </p:nvSpPr>
        <p:spPr>
          <a:xfrm>
            <a:off x="2826907" y="3496111"/>
            <a:ext cx="3270857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1000" b="1" dirty="0"/>
              <a:t>CONSTRUCCION BASE DE DATOS</a:t>
            </a:r>
            <a:endParaRPr lang="es-CO" sz="1000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06C297D-32CA-47CF-B5B7-E1AB18558768}"/>
              </a:ext>
            </a:extLst>
          </p:cNvPr>
          <p:cNvSpPr/>
          <p:nvPr/>
        </p:nvSpPr>
        <p:spPr>
          <a:xfrm>
            <a:off x="2826909" y="4051183"/>
            <a:ext cx="3270856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34B249-0942-49B5-A77E-619F57D60C2D}"/>
              </a:ext>
            </a:extLst>
          </p:cNvPr>
          <p:cNvSpPr/>
          <p:nvPr/>
        </p:nvSpPr>
        <p:spPr>
          <a:xfrm>
            <a:off x="2826907" y="4673366"/>
            <a:ext cx="3270856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0878992-92F4-4D88-BE2F-6A41668BED81}"/>
              </a:ext>
            </a:extLst>
          </p:cNvPr>
          <p:cNvSpPr/>
          <p:nvPr/>
        </p:nvSpPr>
        <p:spPr>
          <a:xfrm>
            <a:off x="2826908" y="5295549"/>
            <a:ext cx="3270856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hlinkClick r:id="rId3" action="ppaction://hlinkfile"/>
            <a:extLst>
              <a:ext uri="{FF2B5EF4-FFF2-40B4-BE49-F238E27FC236}">
                <a16:creationId xmlns:a16="http://schemas.microsoft.com/office/drawing/2014/main" id="{C32BEEA2-B30A-4210-85BD-4FB20B8198AE}"/>
              </a:ext>
            </a:extLst>
          </p:cNvPr>
          <p:cNvSpPr txBox="1"/>
          <p:nvPr/>
        </p:nvSpPr>
        <p:spPr>
          <a:xfrm>
            <a:off x="2826908" y="4100815"/>
            <a:ext cx="3270857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1000" b="1" dirty="0"/>
              <a:t>CONSULTAS Y</a:t>
            </a:r>
          </a:p>
          <a:p>
            <a:pPr algn="ctr"/>
            <a:r>
              <a:rPr lang="es-MX" sz="1000" b="1" dirty="0"/>
              <a:t>JOIN USANDO SENTENCIAS DML</a:t>
            </a:r>
            <a:endParaRPr lang="es-CO" sz="1000" b="1" dirty="0"/>
          </a:p>
        </p:txBody>
      </p:sp>
      <p:sp>
        <p:nvSpPr>
          <p:cNvPr id="16" name="CuadroTexto 15">
            <a:hlinkClick r:id="rId4" action="ppaction://hlinkfile"/>
            <a:extLst>
              <a:ext uri="{FF2B5EF4-FFF2-40B4-BE49-F238E27FC236}">
                <a16:creationId xmlns:a16="http://schemas.microsoft.com/office/drawing/2014/main" id="{DF7A1DA3-150C-4704-91E6-8FE36F5A4A10}"/>
              </a:ext>
            </a:extLst>
          </p:cNvPr>
          <p:cNvSpPr txBox="1"/>
          <p:nvPr/>
        </p:nvSpPr>
        <p:spPr>
          <a:xfrm>
            <a:off x="2826906" y="4766340"/>
            <a:ext cx="3270857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1000" b="1" dirty="0"/>
              <a:t>EL PROTOTIPO NO FUNCIONAL </a:t>
            </a:r>
            <a:endParaRPr lang="es-CO" sz="1000" b="1" dirty="0"/>
          </a:p>
        </p:txBody>
      </p:sp>
      <p:sp>
        <p:nvSpPr>
          <p:cNvPr id="17" name="CuadroTexto 16">
            <a:hlinkClick r:id="rId5" action="ppaction://hlinkfile"/>
            <a:extLst>
              <a:ext uri="{FF2B5EF4-FFF2-40B4-BE49-F238E27FC236}">
                <a16:creationId xmlns:a16="http://schemas.microsoft.com/office/drawing/2014/main" id="{C4F27C30-B8AB-4207-9383-CBD234FE0CE2}"/>
              </a:ext>
            </a:extLst>
          </p:cNvPr>
          <p:cNvSpPr txBox="1"/>
          <p:nvPr/>
        </p:nvSpPr>
        <p:spPr>
          <a:xfrm>
            <a:off x="2826905" y="5379439"/>
            <a:ext cx="3270857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1000" b="1" dirty="0"/>
              <a:t>INFORME DE COSTOS</a:t>
            </a:r>
            <a:endParaRPr lang="es-CO" sz="1000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C2AA31D-168E-4952-A2AC-2CD3138B3D16}"/>
              </a:ext>
            </a:extLst>
          </p:cNvPr>
          <p:cNvSpPr/>
          <p:nvPr/>
        </p:nvSpPr>
        <p:spPr>
          <a:xfrm>
            <a:off x="2826905" y="2806817"/>
            <a:ext cx="3270856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hlinkClick r:id="rId6" action="ppaction://hlinkfile"/>
            <a:extLst>
              <a:ext uri="{FF2B5EF4-FFF2-40B4-BE49-F238E27FC236}">
                <a16:creationId xmlns:a16="http://schemas.microsoft.com/office/drawing/2014/main" id="{AFF2E320-2777-4960-9B1E-EAD8DD855BAD}"/>
              </a:ext>
            </a:extLst>
          </p:cNvPr>
          <p:cNvSpPr txBox="1"/>
          <p:nvPr/>
        </p:nvSpPr>
        <p:spPr>
          <a:xfrm>
            <a:off x="2826904" y="2873928"/>
            <a:ext cx="3270857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1000" b="1" dirty="0"/>
              <a:t>HARDWARE Y SOFTWARE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33416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BC835-9E58-4F2F-B408-1D99D4A11990}"/>
              </a:ext>
            </a:extLst>
          </p:cNvPr>
          <p:cNvSpPr txBox="1">
            <a:spLocks/>
          </p:cNvSpPr>
          <p:nvPr/>
        </p:nvSpPr>
        <p:spPr>
          <a:xfrm>
            <a:off x="460459" y="445022"/>
            <a:ext cx="7525859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6600" b="1" dirty="0">
                <a:solidFill>
                  <a:schemeClr val="bg1"/>
                </a:solidFill>
              </a:rPr>
              <a:t>CUARTO TRIMESTRE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51A0060-9362-485B-B3B1-A13A7AB65E24}"/>
              </a:ext>
            </a:extLst>
          </p:cNvPr>
          <p:cNvSpPr/>
          <p:nvPr/>
        </p:nvSpPr>
        <p:spPr>
          <a:xfrm>
            <a:off x="906244" y="3429000"/>
            <a:ext cx="2204674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hlinkClick r:id="rId2" action="ppaction://hlinkfile"/>
            <a:extLst>
              <a:ext uri="{FF2B5EF4-FFF2-40B4-BE49-F238E27FC236}">
                <a16:creationId xmlns:a16="http://schemas.microsoft.com/office/drawing/2014/main" id="{39021D8C-7E62-45BA-B851-0A83A29162A1}"/>
              </a:ext>
            </a:extLst>
          </p:cNvPr>
          <p:cNvSpPr txBox="1"/>
          <p:nvPr/>
        </p:nvSpPr>
        <p:spPr>
          <a:xfrm>
            <a:off x="906243" y="3496111"/>
            <a:ext cx="2204675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1000" b="1" dirty="0"/>
              <a:t>MANUAL TECNICO5</a:t>
            </a:r>
            <a:endParaRPr lang="es-CO" sz="1000" b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54D02A6-99EE-48E4-A341-416EDE8EB089}"/>
              </a:ext>
            </a:extLst>
          </p:cNvPr>
          <p:cNvSpPr/>
          <p:nvPr/>
        </p:nvSpPr>
        <p:spPr>
          <a:xfrm>
            <a:off x="906245" y="4051183"/>
            <a:ext cx="2204674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B366EA4-8444-44AA-8DB3-0E137B41EDD7}"/>
              </a:ext>
            </a:extLst>
          </p:cNvPr>
          <p:cNvSpPr/>
          <p:nvPr/>
        </p:nvSpPr>
        <p:spPr>
          <a:xfrm>
            <a:off x="906243" y="4673366"/>
            <a:ext cx="2204674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3019236-9452-43AA-8827-852EDFB4EB5C}"/>
              </a:ext>
            </a:extLst>
          </p:cNvPr>
          <p:cNvSpPr/>
          <p:nvPr/>
        </p:nvSpPr>
        <p:spPr>
          <a:xfrm>
            <a:off x="906244" y="5295549"/>
            <a:ext cx="2204674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hlinkClick r:id="rId3" action="ppaction://hlinkfile"/>
            <a:extLst>
              <a:ext uri="{FF2B5EF4-FFF2-40B4-BE49-F238E27FC236}">
                <a16:creationId xmlns:a16="http://schemas.microsoft.com/office/drawing/2014/main" id="{542077C1-1E46-413B-B7FF-D1D3395B5C12}"/>
              </a:ext>
            </a:extLst>
          </p:cNvPr>
          <p:cNvSpPr txBox="1"/>
          <p:nvPr/>
        </p:nvSpPr>
        <p:spPr>
          <a:xfrm>
            <a:off x="906244" y="4100815"/>
            <a:ext cx="2204675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1000" b="1" dirty="0"/>
              <a:t>PRUEBA UNITARIA</a:t>
            </a:r>
            <a:endParaRPr lang="es-CO" sz="1000" b="1" dirty="0"/>
          </a:p>
        </p:txBody>
      </p:sp>
      <p:sp>
        <p:nvSpPr>
          <p:cNvPr id="9" name="CuadroTexto 8">
            <a:hlinkClick r:id="rId4" action="ppaction://hlinkfile"/>
            <a:extLst>
              <a:ext uri="{FF2B5EF4-FFF2-40B4-BE49-F238E27FC236}">
                <a16:creationId xmlns:a16="http://schemas.microsoft.com/office/drawing/2014/main" id="{505314F3-CF0A-4ECE-9C17-6B6C250912DE}"/>
              </a:ext>
            </a:extLst>
          </p:cNvPr>
          <p:cNvSpPr txBox="1"/>
          <p:nvPr/>
        </p:nvSpPr>
        <p:spPr>
          <a:xfrm>
            <a:off x="906242" y="4766340"/>
            <a:ext cx="2204675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1000" b="1" dirty="0"/>
              <a:t>PRUEBA CAJA NEGRA </a:t>
            </a:r>
            <a:endParaRPr lang="es-CO" sz="1000" b="1" dirty="0"/>
          </a:p>
        </p:txBody>
      </p:sp>
      <p:sp>
        <p:nvSpPr>
          <p:cNvPr id="10" name="CuadroTexto 9">
            <a:hlinkClick r:id="rId5" action="ppaction://hlinkfile"/>
            <a:extLst>
              <a:ext uri="{FF2B5EF4-FFF2-40B4-BE49-F238E27FC236}">
                <a16:creationId xmlns:a16="http://schemas.microsoft.com/office/drawing/2014/main" id="{AF6B79BF-1A70-4D3E-958F-6605EA15940A}"/>
              </a:ext>
            </a:extLst>
          </p:cNvPr>
          <p:cNvSpPr txBox="1"/>
          <p:nvPr/>
        </p:nvSpPr>
        <p:spPr>
          <a:xfrm>
            <a:off x="906241" y="5379439"/>
            <a:ext cx="2204675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1000" b="1" dirty="0"/>
              <a:t>PRUEBA CAJA BLANCA</a:t>
            </a:r>
            <a:endParaRPr lang="es-CO" sz="1000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CD21F62-DFA7-4439-A2AD-B6222F5E4F19}"/>
              </a:ext>
            </a:extLst>
          </p:cNvPr>
          <p:cNvSpPr/>
          <p:nvPr/>
        </p:nvSpPr>
        <p:spPr>
          <a:xfrm>
            <a:off x="3701176" y="3429000"/>
            <a:ext cx="2204674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733D3EE-D7CF-4D56-812C-63C7E88E771D}"/>
              </a:ext>
            </a:extLst>
          </p:cNvPr>
          <p:cNvSpPr/>
          <p:nvPr/>
        </p:nvSpPr>
        <p:spPr>
          <a:xfrm>
            <a:off x="3701174" y="4051183"/>
            <a:ext cx="2204674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7645CD0-A0C2-4873-9130-4EF2407DB6C0}"/>
              </a:ext>
            </a:extLst>
          </p:cNvPr>
          <p:cNvSpPr/>
          <p:nvPr/>
        </p:nvSpPr>
        <p:spPr>
          <a:xfrm>
            <a:off x="3701175" y="4673366"/>
            <a:ext cx="2204674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hlinkClick r:id="rId6" action="ppaction://hlinkfile"/>
            <a:extLst>
              <a:ext uri="{FF2B5EF4-FFF2-40B4-BE49-F238E27FC236}">
                <a16:creationId xmlns:a16="http://schemas.microsoft.com/office/drawing/2014/main" id="{BB9ED668-CB98-4DA5-8FBB-9C78B2B2CF63}"/>
              </a:ext>
            </a:extLst>
          </p:cNvPr>
          <p:cNvSpPr txBox="1"/>
          <p:nvPr/>
        </p:nvSpPr>
        <p:spPr>
          <a:xfrm>
            <a:off x="3701175" y="3478632"/>
            <a:ext cx="2204675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1000" b="1" dirty="0"/>
              <a:t>MANUAL DE INSTALACION</a:t>
            </a:r>
            <a:endParaRPr lang="es-CO" sz="1000" b="1" dirty="0"/>
          </a:p>
        </p:txBody>
      </p:sp>
      <p:sp>
        <p:nvSpPr>
          <p:cNvPr id="15" name="CuadroTexto 14">
            <a:hlinkClick r:id="rId7" action="ppaction://hlinkfile"/>
            <a:extLst>
              <a:ext uri="{FF2B5EF4-FFF2-40B4-BE49-F238E27FC236}">
                <a16:creationId xmlns:a16="http://schemas.microsoft.com/office/drawing/2014/main" id="{796AD485-6CE7-4607-BCB2-916342FAE6EF}"/>
              </a:ext>
            </a:extLst>
          </p:cNvPr>
          <p:cNvSpPr txBox="1"/>
          <p:nvPr/>
        </p:nvSpPr>
        <p:spPr>
          <a:xfrm>
            <a:off x="3701173" y="4144157"/>
            <a:ext cx="2204675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1000" b="1" dirty="0"/>
              <a:t>DIAGRAMA DE DISTRIBUCION</a:t>
            </a:r>
            <a:endParaRPr lang="es-CO" sz="1000" b="1" dirty="0"/>
          </a:p>
        </p:txBody>
      </p:sp>
      <p:sp>
        <p:nvSpPr>
          <p:cNvPr id="16" name="CuadroTexto 15">
            <a:hlinkClick r:id="rId8" action="ppaction://hlinkfile"/>
            <a:extLst>
              <a:ext uri="{FF2B5EF4-FFF2-40B4-BE49-F238E27FC236}">
                <a16:creationId xmlns:a16="http://schemas.microsoft.com/office/drawing/2014/main" id="{29E0C56D-6584-4064-9E2F-8C5DA90572D1}"/>
              </a:ext>
            </a:extLst>
          </p:cNvPr>
          <p:cNvSpPr txBox="1"/>
          <p:nvPr/>
        </p:nvSpPr>
        <p:spPr>
          <a:xfrm>
            <a:off x="3701172" y="4757256"/>
            <a:ext cx="2204675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1000" b="1" dirty="0"/>
              <a:t>INFORME DE MIGRACION DE DATOS</a:t>
            </a:r>
            <a:endParaRPr lang="es-CO" sz="1000" b="1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A195ECA-ADD6-4E3E-8CD7-0B5B01A93AAE}"/>
              </a:ext>
            </a:extLst>
          </p:cNvPr>
          <p:cNvSpPr/>
          <p:nvPr/>
        </p:nvSpPr>
        <p:spPr>
          <a:xfrm>
            <a:off x="3701172" y="5295549"/>
            <a:ext cx="2204674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hlinkClick r:id="rId9" action="ppaction://hlinkfile"/>
            <a:extLst>
              <a:ext uri="{FF2B5EF4-FFF2-40B4-BE49-F238E27FC236}">
                <a16:creationId xmlns:a16="http://schemas.microsoft.com/office/drawing/2014/main" id="{6603759B-AC63-4C91-A975-B6FAA90CCABA}"/>
              </a:ext>
            </a:extLst>
          </p:cNvPr>
          <p:cNvSpPr txBox="1"/>
          <p:nvPr/>
        </p:nvSpPr>
        <p:spPr>
          <a:xfrm>
            <a:off x="3701171" y="5362660"/>
            <a:ext cx="2204675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1000" b="1" dirty="0"/>
              <a:t>PLAN DE INSTALACION</a:t>
            </a:r>
            <a:endParaRPr lang="es-CO" sz="1000" b="1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BA4C20F-4F56-4105-A9DF-65E318D7D118}"/>
              </a:ext>
            </a:extLst>
          </p:cNvPr>
          <p:cNvSpPr/>
          <p:nvPr/>
        </p:nvSpPr>
        <p:spPr>
          <a:xfrm>
            <a:off x="6345103" y="4051183"/>
            <a:ext cx="2204674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8F40D2D-341B-4343-8D90-8E892ACFCF8F}"/>
              </a:ext>
            </a:extLst>
          </p:cNvPr>
          <p:cNvSpPr/>
          <p:nvPr/>
        </p:nvSpPr>
        <p:spPr>
          <a:xfrm>
            <a:off x="6345101" y="4673366"/>
            <a:ext cx="2204674" cy="46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hlinkClick r:id="rId10" action="ppaction://hlinkfile"/>
            <a:extLst>
              <a:ext uri="{FF2B5EF4-FFF2-40B4-BE49-F238E27FC236}">
                <a16:creationId xmlns:a16="http://schemas.microsoft.com/office/drawing/2014/main" id="{9F585D01-F513-4FD7-9A34-1FA51838FB22}"/>
              </a:ext>
            </a:extLst>
          </p:cNvPr>
          <p:cNvSpPr txBox="1"/>
          <p:nvPr/>
        </p:nvSpPr>
        <p:spPr>
          <a:xfrm>
            <a:off x="6345102" y="4100815"/>
            <a:ext cx="2204675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1000" b="1" dirty="0"/>
              <a:t>PLAN DE RESPALDO</a:t>
            </a:r>
            <a:endParaRPr lang="es-CO" sz="1000" b="1" dirty="0"/>
          </a:p>
        </p:txBody>
      </p:sp>
      <p:sp>
        <p:nvSpPr>
          <p:cNvPr id="25" name="CuadroTexto 24">
            <a:hlinkClick r:id="rId11" action="ppaction://hlinkfile"/>
            <a:extLst>
              <a:ext uri="{FF2B5EF4-FFF2-40B4-BE49-F238E27FC236}">
                <a16:creationId xmlns:a16="http://schemas.microsoft.com/office/drawing/2014/main" id="{37FC81F3-7CDD-4AB9-B4FA-1651CEAE16C7}"/>
              </a:ext>
            </a:extLst>
          </p:cNvPr>
          <p:cNvSpPr txBox="1"/>
          <p:nvPr/>
        </p:nvSpPr>
        <p:spPr>
          <a:xfrm>
            <a:off x="6345100" y="4766340"/>
            <a:ext cx="2204675" cy="3187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1000" b="1" dirty="0"/>
              <a:t>PLAN DE MIGRACION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170259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44933" y="4862945"/>
            <a:ext cx="7448202" cy="12053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800" b="1" dirty="0">
                <a:solidFill>
                  <a:srgbClr val="FFFFFF"/>
                </a:solidFill>
              </a:rPr>
              <a:t>GRACIAS POR SU ATENCION</a:t>
            </a:r>
          </a:p>
        </p:txBody>
      </p:sp>
    </p:spTree>
    <p:extLst>
      <p:ext uri="{BB962C8B-B14F-4D97-AF65-F5344CB8AC3E}">
        <p14:creationId xmlns:p14="http://schemas.microsoft.com/office/powerpoint/2010/main" val="381796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85</Words>
  <Application>Microsoft Office PowerPoint</Application>
  <PresentationFormat>Presentación en pantalla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 E.E INVENTORY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Henry Pineda Sampayo</cp:lastModifiedBy>
  <cp:revision>237</cp:revision>
  <dcterms:created xsi:type="dcterms:W3CDTF">2014-06-25T16:18:26Z</dcterms:created>
  <dcterms:modified xsi:type="dcterms:W3CDTF">2019-12-16T21:46:03Z</dcterms:modified>
</cp:coreProperties>
</file>