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2"/>
  </p:notesMasterIdLst>
  <p:sldIdLst>
    <p:sldId id="256" r:id="rId5"/>
    <p:sldId id="295" r:id="rId6"/>
    <p:sldId id="257" r:id="rId7"/>
    <p:sldId id="258" r:id="rId8"/>
    <p:sldId id="259" r:id="rId9"/>
    <p:sldId id="268" r:id="rId10"/>
    <p:sldId id="260" r:id="rId11"/>
    <p:sldId id="261" r:id="rId12"/>
    <p:sldId id="262" r:id="rId13"/>
    <p:sldId id="263" r:id="rId14"/>
    <p:sldId id="264" r:id="rId15"/>
    <p:sldId id="293" r:id="rId16"/>
    <p:sldId id="265" r:id="rId17"/>
    <p:sldId id="266" r:id="rId18"/>
    <p:sldId id="267" r:id="rId19"/>
    <p:sldId id="269" r:id="rId20"/>
    <p:sldId id="270" r:id="rId21"/>
    <p:sldId id="271" r:id="rId22"/>
    <p:sldId id="272" r:id="rId23"/>
    <p:sldId id="294" r:id="rId24"/>
    <p:sldId id="274" r:id="rId25"/>
    <p:sldId id="275" r:id="rId26"/>
    <p:sldId id="279" r:id="rId27"/>
    <p:sldId id="273" r:id="rId28"/>
    <p:sldId id="280" r:id="rId29"/>
    <p:sldId id="281" r:id="rId30"/>
    <p:sldId id="292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17" autoAdjust="0"/>
  </p:normalViewPr>
  <p:slideViewPr>
    <p:cSldViewPr snapToGrid="0">
      <p:cViewPr varScale="1">
        <p:scale>
          <a:sx n="100" d="100"/>
          <a:sy n="100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ey, Todd W" userId="d27d4cb4-89b9-4445-97de-d6d70d6b1c5d" providerId="ADAL" clId="{AFA9BAFC-E5C1-4BC7-90B1-3004CEB527A8}"/>
    <pc:docChg chg="modSld">
      <pc:chgData name="Kelley, Todd W" userId="d27d4cb4-89b9-4445-97de-d6d70d6b1c5d" providerId="ADAL" clId="{AFA9BAFC-E5C1-4BC7-90B1-3004CEB527A8}" dt="2022-08-25T21:10:46.972" v="0" actId="20577"/>
      <pc:docMkLst>
        <pc:docMk/>
      </pc:docMkLst>
      <pc:sldChg chg="modSp mod">
        <pc:chgData name="Kelley, Todd W" userId="d27d4cb4-89b9-4445-97de-d6d70d6b1c5d" providerId="ADAL" clId="{AFA9BAFC-E5C1-4BC7-90B1-3004CEB527A8}" dt="2022-08-25T21:10:46.972" v="0" actId="20577"/>
        <pc:sldMkLst>
          <pc:docMk/>
          <pc:sldMk cId="0" sldId="275"/>
        </pc:sldMkLst>
        <pc:spChg chg="mod">
          <ac:chgData name="Kelley, Todd W" userId="d27d4cb4-89b9-4445-97de-d6d70d6b1c5d" providerId="ADAL" clId="{AFA9BAFC-E5C1-4BC7-90B1-3004CEB527A8}" dt="2022-08-25T21:10:46.972" v="0" actId="20577"/>
          <ac:spMkLst>
            <pc:docMk/>
            <pc:sldMk cId="0" sldId="275"/>
            <ac:spMk id="903" creationId="{00000000-0000-0000-0000-000000000000}"/>
          </ac:spMkLst>
        </pc:spChg>
      </pc:sldChg>
    </pc:docChg>
  </pc:docChgLst>
  <pc:docChgLst>
    <pc:chgData name="Kelley, Todd W" userId="d27d4cb4-89b9-4445-97de-d6d70d6b1c5d" providerId="ADAL" clId="{C8338D0C-4F10-4573-923B-82248295E96B}"/>
    <pc:docChg chg="custSel modSld">
      <pc:chgData name="Kelley, Todd W" userId="d27d4cb4-89b9-4445-97de-d6d70d6b1c5d" providerId="ADAL" clId="{C8338D0C-4F10-4573-923B-82248295E96B}" dt="2021-12-07T21:49:11.850" v="368" actId="1076"/>
      <pc:docMkLst>
        <pc:docMk/>
      </pc:docMkLst>
      <pc:sldChg chg="modSp mod">
        <pc:chgData name="Kelley, Todd W" userId="d27d4cb4-89b9-4445-97de-d6d70d6b1c5d" providerId="ADAL" clId="{C8338D0C-4F10-4573-923B-82248295E96B}" dt="2021-12-07T21:35:16.864" v="1" actId="1076"/>
        <pc:sldMkLst>
          <pc:docMk/>
          <pc:sldMk cId="1154527035" sldId="257"/>
        </pc:sldMkLst>
        <pc:spChg chg="mod">
          <ac:chgData name="Kelley, Todd W" userId="d27d4cb4-89b9-4445-97de-d6d70d6b1c5d" providerId="ADAL" clId="{C8338D0C-4F10-4573-923B-82248295E96B}" dt="2021-12-07T21:35:16.864" v="1" actId="1076"/>
          <ac:spMkLst>
            <pc:docMk/>
            <pc:sldMk cId="1154527035" sldId="257"/>
            <ac:spMk id="3" creationId="{00000000-0000-0000-0000-000000000000}"/>
          </ac:spMkLst>
        </pc:spChg>
      </pc:sldChg>
      <pc:sldChg chg="modSp mod">
        <pc:chgData name="Kelley, Todd W" userId="d27d4cb4-89b9-4445-97de-d6d70d6b1c5d" providerId="ADAL" clId="{C8338D0C-4F10-4573-923B-82248295E96B}" dt="2021-12-07T21:36:31.119" v="3" actId="33524"/>
        <pc:sldMkLst>
          <pc:docMk/>
          <pc:sldMk cId="1563316176" sldId="260"/>
        </pc:sldMkLst>
        <pc:spChg chg="mod">
          <ac:chgData name="Kelley, Todd W" userId="d27d4cb4-89b9-4445-97de-d6d70d6b1c5d" providerId="ADAL" clId="{C8338D0C-4F10-4573-923B-82248295E96B}" dt="2021-12-07T21:36:31.119" v="3" actId="33524"/>
          <ac:spMkLst>
            <pc:docMk/>
            <pc:sldMk cId="1563316176" sldId="260"/>
            <ac:spMk id="3" creationId="{00000000-0000-0000-0000-000000000000}"/>
          </ac:spMkLst>
        </pc:spChg>
      </pc:sldChg>
      <pc:sldChg chg="modSp mod">
        <pc:chgData name="Kelley, Todd W" userId="d27d4cb4-89b9-4445-97de-d6d70d6b1c5d" providerId="ADAL" clId="{C8338D0C-4F10-4573-923B-82248295E96B}" dt="2021-12-07T21:37:28.075" v="25" actId="20577"/>
        <pc:sldMkLst>
          <pc:docMk/>
          <pc:sldMk cId="1138173629" sldId="261"/>
        </pc:sldMkLst>
        <pc:spChg chg="mod">
          <ac:chgData name="Kelley, Todd W" userId="d27d4cb4-89b9-4445-97de-d6d70d6b1c5d" providerId="ADAL" clId="{C8338D0C-4F10-4573-923B-82248295E96B}" dt="2021-12-07T21:37:28.075" v="25" actId="20577"/>
          <ac:spMkLst>
            <pc:docMk/>
            <pc:sldMk cId="1138173629" sldId="261"/>
            <ac:spMk id="3" creationId="{00000000-0000-0000-0000-000000000000}"/>
          </ac:spMkLst>
        </pc:spChg>
      </pc:sldChg>
      <pc:sldChg chg="modSp mod">
        <pc:chgData name="Kelley, Todd W" userId="d27d4cb4-89b9-4445-97de-d6d70d6b1c5d" providerId="ADAL" clId="{C8338D0C-4F10-4573-923B-82248295E96B}" dt="2021-12-07T21:38:38.924" v="105" actId="20577"/>
        <pc:sldMkLst>
          <pc:docMk/>
          <pc:sldMk cId="424911729" sldId="262"/>
        </pc:sldMkLst>
        <pc:spChg chg="mod">
          <ac:chgData name="Kelley, Todd W" userId="d27d4cb4-89b9-4445-97de-d6d70d6b1c5d" providerId="ADAL" clId="{C8338D0C-4F10-4573-923B-82248295E96B}" dt="2021-12-07T21:38:38.924" v="105" actId="20577"/>
          <ac:spMkLst>
            <pc:docMk/>
            <pc:sldMk cId="424911729" sldId="262"/>
            <ac:spMk id="3" creationId="{00000000-0000-0000-0000-000000000000}"/>
          </ac:spMkLst>
        </pc:spChg>
      </pc:sldChg>
      <pc:sldChg chg="modSp mod">
        <pc:chgData name="Kelley, Todd W" userId="d27d4cb4-89b9-4445-97de-d6d70d6b1c5d" providerId="ADAL" clId="{C8338D0C-4F10-4573-923B-82248295E96B}" dt="2021-12-07T21:42:19.104" v="236" actId="20577"/>
        <pc:sldMkLst>
          <pc:docMk/>
          <pc:sldMk cId="818658167" sldId="263"/>
        </pc:sldMkLst>
        <pc:spChg chg="mod">
          <ac:chgData name="Kelley, Todd W" userId="d27d4cb4-89b9-4445-97de-d6d70d6b1c5d" providerId="ADAL" clId="{C8338D0C-4F10-4573-923B-82248295E96B}" dt="2021-12-07T21:42:19.104" v="236" actId="20577"/>
          <ac:spMkLst>
            <pc:docMk/>
            <pc:sldMk cId="818658167" sldId="263"/>
            <ac:spMk id="3" creationId="{00000000-0000-0000-0000-000000000000}"/>
          </ac:spMkLst>
        </pc:spChg>
        <pc:picChg chg="mod">
          <ac:chgData name="Kelley, Todd W" userId="d27d4cb4-89b9-4445-97de-d6d70d6b1c5d" providerId="ADAL" clId="{C8338D0C-4F10-4573-923B-82248295E96B}" dt="2021-12-07T21:39:28.703" v="109" actId="1076"/>
          <ac:picMkLst>
            <pc:docMk/>
            <pc:sldMk cId="818658167" sldId="263"/>
            <ac:picMk id="4" creationId="{00000000-0000-0000-0000-000000000000}"/>
          </ac:picMkLst>
        </pc:picChg>
      </pc:sldChg>
      <pc:sldChg chg="modSp mod">
        <pc:chgData name="Kelley, Todd W" userId="d27d4cb4-89b9-4445-97de-d6d70d6b1c5d" providerId="ADAL" clId="{C8338D0C-4F10-4573-923B-82248295E96B}" dt="2021-12-07T21:40:12.558" v="111" actId="403"/>
        <pc:sldMkLst>
          <pc:docMk/>
          <pc:sldMk cId="1031224862" sldId="266"/>
        </pc:sldMkLst>
        <pc:spChg chg="mod">
          <ac:chgData name="Kelley, Todd W" userId="d27d4cb4-89b9-4445-97de-d6d70d6b1c5d" providerId="ADAL" clId="{C8338D0C-4F10-4573-923B-82248295E96B}" dt="2021-12-07T21:40:12.558" v="111" actId="403"/>
          <ac:spMkLst>
            <pc:docMk/>
            <pc:sldMk cId="1031224862" sldId="266"/>
            <ac:spMk id="3" creationId="{00000000-0000-0000-0000-000000000000}"/>
          </ac:spMkLst>
        </pc:spChg>
      </pc:sldChg>
      <pc:sldChg chg="modSp mod">
        <pc:chgData name="Kelley, Todd W" userId="d27d4cb4-89b9-4445-97de-d6d70d6b1c5d" providerId="ADAL" clId="{C8338D0C-4F10-4573-923B-82248295E96B}" dt="2021-12-07T21:49:11.850" v="368" actId="1076"/>
        <pc:sldMkLst>
          <pc:docMk/>
          <pc:sldMk cId="2649103162" sldId="267"/>
        </pc:sldMkLst>
        <pc:spChg chg="mod">
          <ac:chgData name="Kelley, Todd W" userId="d27d4cb4-89b9-4445-97de-d6d70d6b1c5d" providerId="ADAL" clId="{C8338D0C-4F10-4573-923B-82248295E96B}" dt="2021-12-07T21:49:00.446" v="366" actId="20577"/>
          <ac:spMkLst>
            <pc:docMk/>
            <pc:sldMk cId="2649103162" sldId="267"/>
            <ac:spMk id="3" creationId="{00000000-0000-0000-0000-000000000000}"/>
          </ac:spMkLst>
        </pc:spChg>
        <pc:picChg chg="mod">
          <ac:chgData name="Kelley, Todd W" userId="d27d4cb4-89b9-4445-97de-d6d70d6b1c5d" providerId="ADAL" clId="{C8338D0C-4F10-4573-923B-82248295E96B}" dt="2021-12-07T21:49:05.225" v="367" actId="1076"/>
          <ac:picMkLst>
            <pc:docMk/>
            <pc:sldMk cId="2649103162" sldId="267"/>
            <ac:picMk id="4" creationId="{00000000-0000-0000-0000-000000000000}"/>
          </ac:picMkLst>
        </pc:picChg>
        <pc:picChg chg="mod">
          <ac:chgData name="Kelley, Todd W" userId="d27d4cb4-89b9-4445-97de-d6d70d6b1c5d" providerId="ADAL" clId="{C8338D0C-4F10-4573-923B-82248295E96B}" dt="2021-12-07T21:49:11.850" v="368" actId="1076"/>
          <ac:picMkLst>
            <pc:docMk/>
            <pc:sldMk cId="2649103162" sldId="267"/>
            <ac:picMk id="5" creationId="{00000000-0000-0000-0000-000000000000}"/>
          </ac:picMkLst>
        </pc:picChg>
      </pc:sldChg>
    </pc:docChg>
  </pc:docChgLst>
  <pc:docChgLst>
    <pc:chgData name="Kelley, Todd W" userId="d27d4cb4-89b9-4445-97de-d6d70d6b1c5d" providerId="ADAL" clId="{501B9B95-A658-4B35-94C2-6F1229E98B89}"/>
    <pc:docChg chg="undo custSel addSld delSld modSld sldOrd">
      <pc:chgData name="Kelley, Todd W" userId="d27d4cb4-89b9-4445-97de-d6d70d6b1c5d" providerId="ADAL" clId="{501B9B95-A658-4B35-94C2-6F1229E98B89}" dt="2022-08-08T18:32:08.936" v="2027" actId="20577"/>
      <pc:docMkLst>
        <pc:docMk/>
      </pc:docMkLst>
      <pc:sldChg chg="modSp mod modNotesTx">
        <pc:chgData name="Kelley, Todd W" userId="d27d4cb4-89b9-4445-97de-d6d70d6b1c5d" providerId="ADAL" clId="{501B9B95-A658-4B35-94C2-6F1229E98B89}" dt="2022-07-29T21:08:43.759" v="10" actId="20577"/>
        <pc:sldMkLst>
          <pc:docMk/>
          <pc:sldMk cId="2824557771" sldId="256"/>
        </pc:sldMkLst>
        <pc:spChg chg="mod">
          <ac:chgData name="Kelley, Todd W" userId="d27d4cb4-89b9-4445-97de-d6d70d6b1c5d" providerId="ADAL" clId="{501B9B95-A658-4B35-94C2-6F1229E98B89}" dt="2022-07-29T21:08:26.574" v="5" actId="20577"/>
          <ac:spMkLst>
            <pc:docMk/>
            <pc:sldMk cId="2824557771" sldId="256"/>
            <ac:spMk id="3" creationId="{00000000-0000-0000-0000-000000000000}"/>
          </ac:spMkLst>
        </pc:spChg>
      </pc:sldChg>
      <pc:sldChg chg="modSp mod">
        <pc:chgData name="Kelley, Todd W" userId="d27d4cb4-89b9-4445-97de-d6d70d6b1c5d" providerId="ADAL" clId="{501B9B95-A658-4B35-94C2-6F1229E98B89}" dt="2022-07-29T21:09:49.117" v="43" actId="20577"/>
        <pc:sldMkLst>
          <pc:docMk/>
          <pc:sldMk cId="1154527035" sldId="257"/>
        </pc:sldMkLst>
        <pc:spChg chg="mod">
          <ac:chgData name="Kelley, Todd W" userId="d27d4cb4-89b9-4445-97de-d6d70d6b1c5d" providerId="ADAL" clId="{501B9B95-A658-4B35-94C2-6F1229E98B89}" dt="2022-07-29T21:08:52.267" v="11" actId="20577"/>
          <ac:spMkLst>
            <pc:docMk/>
            <pc:sldMk cId="1154527035" sldId="257"/>
            <ac:spMk id="2" creationId="{00000000-0000-0000-0000-000000000000}"/>
          </ac:spMkLst>
        </pc:spChg>
        <pc:spChg chg="mod">
          <ac:chgData name="Kelley, Todd W" userId="d27d4cb4-89b9-4445-97de-d6d70d6b1c5d" providerId="ADAL" clId="{501B9B95-A658-4B35-94C2-6F1229E98B89}" dt="2022-07-29T21:09:49.117" v="43" actId="20577"/>
          <ac:spMkLst>
            <pc:docMk/>
            <pc:sldMk cId="1154527035" sldId="257"/>
            <ac:spMk id="3" creationId="{00000000-0000-0000-0000-000000000000}"/>
          </ac:spMkLst>
        </pc:spChg>
      </pc:sldChg>
      <pc:sldChg chg="addSp modSp mod">
        <pc:chgData name="Kelley, Todd W" userId="d27d4cb4-89b9-4445-97de-d6d70d6b1c5d" providerId="ADAL" clId="{501B9B95-A658-4B35-94C2-6F1229E98B89}" dt="2022-08-08T16:18:33.224" v="848" actId="20577"/>
        <pc:sldMkLst>
          <pc:docMk/>
          <pc:sldMk cId="350349542" sldId="259"/>
        </pc:sldMkLst>
        <pc:spChg chg="mod">
          <ac:chgData name="Kelley, Todd W" userId="d27d4cb4-89b9-4445-97de-d6d70d6b1c5d" providerId="ADAL" clId="{501B9B95-A658-4B35-94C2-6F1229E98B89}" dt="2022-08-08T16:18:33.224" v="848" actId="20577"/>
          <ac:spMkLst>
            <pc:docMk/>
            <pc:sldMk cId="350349542" sldId="259"/>
            <ac:spMk id="3" creationId="{00000000-0000-0000-0000-000000000000}"/>
          </ac:spMkLst>
        </pc:spChg>
        <pc:picChg chg="add mod">
          <ac:chgData name="Kelley, Todd W" userId="d27d4cb4-89b9-4445-97de-d6d70d6b1c5d" providerId="ADAL" clId="{501B9B95-A658-4B35-94C2-6F1229E98B89}" dt="2022-08-08T16:17:30.515" v="764" actId="1076"/>
          <ac:picMkLst>
            <pc:docMk/>
            <pc:sldMk cId="350349542" sldId="259"/>
            <ac:picMk id="2050" creationId="{9438F1F1-3352-4C39-95DB-22B793898D2B}"/>
          </ac:picMkLst>
        </pc:picChg>
      </pc:sldChg>
      <pc:sldChg chg="modSp mod">
        <pc:chgData name="Kelley, Todd W" userId="d27d4cb4-89b9-4445-97de-d6d70d6b1c5d" providerId="ADAL" clId="{501B9B95-A658-4B35-94C2-6F1229E98B89}" dt="2022-08-08T16:19:19.724" v="855" actId="1076"/>
        <pc:sldMkLst>
          <pc:docMk/>
          <pc:sldMk cId="1138173629" sldId="261"/>
        </pc:sldMkLst>
        <pc:spChg chg="mod">
          <ac:chgData name="Kelley, Todd W" userId="d27d4cb4-89b9-4445-97de-d6d70d6b1c5d" providerId="ADAL" clId="{501B9B95-A658-4B35-94C2-6F1229E98B89}" dt="2022-08-08T16:19:14.330" v="854" actId="20577"/>
          <ac:spMkLst>
            <pc:docMk/>
            <pc:sldMk cId="1138173629" sldId="261"/>
            <ac:spMk id="3" creationId="{00000000-0000-0000-0000-000000000000}"/>
          </ac:spMkLst>
        </pc:spChg>
        <pc:picChg chg="mod">
          <ac:chgData name="Kelley, Todd W" userId="d27d4cb4-89b9-4445-97de-d6d70d6b1c5d" providerId="ADAL" clId="{501B9B95-A658-4B35-94C2-6F1229E98B89}" dt="2022-08-08T16:19:19.724" v="855" actId="1076"/>
          <ac:picMkLst>
            <pc:docMk/>
            <pc:sldMk cId="1138173629" sldId="261"/>
            <ac:picMk id="5" creationId="{00000000-0000-0000-0000-000000000000}"/>
          </ac:picMkLst>
        </pc:picChg>
      </pc:sldChg>
      <pc:sldChg chg="modSp mod">
        <pc:chgData name="Kelley, Todd W" userId="d27d4cb4-89b9-4445-97de-d6d70d6b1c5d" providerId="ADAL" clId="{501B9B95-A658-4B35-94C2-6F1229E98B89}" dt="2022-08-08T16:19:07.375" v="853" actId="115"/>
        <pc:sldMkLst>
          <pc:docMk/>
          <pc:sldMk cId="424911729" sldId="262"/>
        </pc:sldMkLst>
        <pc:spChg chg="mod">
          <ac:chgData name="Kelley, Todd W" userId="d27d4cb4-89b9-4445-97de-d6d70d6b1c5d" providerId="ADAL" clId="{501B9B95-A658-4B35-94C2-6F1229E98B89}" dt="2022-08-08T16:19:07.375" v="853" actId="115"/>
          <ac:spMkLst>
            <pc:docMk/>
            <pc:sldMk cId="424911729" sldId="262"/>
            <ac:spMk id="3" creationId="{00000000-0000-0000-0000-000000000000}"/>
          </ac:spMkLst>
        </pc:spChg>
        <pc:picChg chg="mod">
          <ac:chgData name="Kelley, Todd W" userId="d27d4cb4-89b9-4445-97de-d6d70d6b1c5d" providerId="ADAL" clId="{501B9B95-A658-4B35-94C2-6F1229E98B89}" dt="2022-07-29T21:21:55.100" v="119" actId="1076"/>
          <ac:picMkLst>
            <pc:docMk/>
            <pc:sldMk cId="424911729" sldId="262"/>
            <ac:picMk id="4" creationId="{00000000-0000-0000-0000-000000000000}"/>
          </ac:picMkLst>
        </pc:picChg>
      </pc:sldChg>
      <pc:sldChg chg="addSp delSp modSp mod">
        <pc:chgData name="Kelley, Todd W" userId="d27d4cb4-89b9-4445-97de-d6d70d6b1c5d" providerId="ADAL" clId="{501B9B95-A658-4B35-94C2-6F1229E98B89}" dt="2022-07-29T21:24:18.811" v="137" actId="1076"/>
        <pc:sldMkLst>
          <pc:docMk/>
          <pc:sldMk cId="818658167" sldId="263"/>
        </pc:sldMkLst>
        <pc:spChg chg="mod">
          <ac:chgData name="Kelley, Todd W" userId="d27d4cb4-89b9-4445-97de-d6d70d6b1c5d" providerId="ADAL" clId="{501B9B95-A658-4B35-94C2-6F1229E98B89}" dt="2022-07-29T21:23:38.313" v="132" actId="20577"/>
          <ac:spMkLst>
            <pc:docMk/>
            <pc:sldMk cId="818658167" sldId="263"/>
            <ac:spMk id="3" creationId="{00000000-0000-0000-0000-000000000000}"/>
          </ac:spMkLst>
        </pc:spChg>
        <pc:picChg chg="del">
          <ac:chgData name="Kelley, Todd W" userId="d27d4cb4-89b9-4445-97de-d6d70d6b1c5d" providerId="ADAL" clId="{501B9B95-A658-4B35-94C2-6F1229E98B89}" dt="2022-07-29T21:23:16.273" v="122" actId="478"/>
          <ac:picMkLst>
            <pc:docMk/>
            <pc:sldMk cId="818658167" sldId="263"/>
            <ac:picMk id="4" creationId="{00000000-0000-0000-0000-000000000000}"/>
          </ac:picMkLst>
        </pc:picChg>
        <pc:picChg chg="add mod">
          <ac:chgData name="Kelley, Todd W" userId="d27d4cb4-89b9-4445-97de-d6d70d6b1c5d" providerId="ADAL" clId="{501B9B95-A658-4B35-94C2-6F1229E98B89}" dt="2022-07-29T21:24:18.811" v="137" actId="1076"/>
          <ac:picMkLst>
            <pc:docMk/>
            <pc:sldMk cId="818658167" sldId="263"/>
            <ac:picMk id="6" creationId="{9D0689E8-4B58-4F63-A7D0-6AD9FE9DB389}"/>
          </ac:picMkLst>
        </pc:picChg>
      </pc:sldChg>
      <pc:sldChg chg="addSp modSp mod">
        <pc:chgData name="Kelley, Todd W" userId="d27d4cb4-89b9-4445-97de-d6d70d6b1c5d" providerId="ADAL" clId="{501B9B95-A658-4B35-94C2-6F1229E98B89}" dt="2022-08-08T16:02:19.997" v="319" actId="1076"/>
        <pc:sldMkLst>
          <pc:docMk/>
          <pc:sldMk cId="1090423445" sldId="264"/>
        </pc:sldMkLst>
        <pc:spChg chg="add mod">
          <ac:chgData name="Kelley, Todd W" userId="d27d4cb4-89b9-4445-97de-d6d70d6b1c5d" providerId="ADAL" clId="{501B9B95-A658-4B35-94C2-6F1229E98B89}" dt="2022-08-08T16:02:19.997" v="319" actId="1076"/>
          <ac:spMkLst>
            <pc:docMk/>
            <pc:sldMk cId="1090423445" sldId="264"/>
            <ac:spMk id="5" creationId="{1D02AC54-95BB-4084-90E7-15496F5949BF}"/>
          </ac:spMkLst>
        </pc:spChg>
      </pc:sldChg>
      <pc:sldChg chg="modSp mod">
        <pc:chgData name="Kelley, Todd W" userId="d27d4cb4-89b9-4445-97de-d6d70d6b1c5d" providerId="ADAL" clId="{501B9B95-A658-4B35-94C2-6F1229E98B89}" dt="2022-08-08T16:14:58.397" v="762" actId="1076"/>
        <pc:sldMkLst>
          <pc:docMk/>
          <pc:sldMk cId="1956684322" sldId="265"/>
        </pc:sldMkLst>
        <pc:spChg chg="mod">
          <ac:chgData name="Kelley, Todd W" userId="d27d4cb4-89b9-4445-97de-d6d70d6b1c5d" providerId="ADAL" clId="{501B9B95-A658-4B35-94C2-6F1229E98B89}" dt="2022-08-08T16:14:58.397" v="762" actId="1076"/>
          <ac:spMkLst>
            <pc:docMk/>
            <pc:sldMk cId="1956684322" sldId="265"/>
            <ac:spMk id="3" creationId="{00000000-0000-0000-0000-000000000000}"/>
          </ac:spMkLst>
        </pc:spChg>
      </pc:sldChg>
      <pc:sldChg chg="modSp mod">
        <pc:chgData name="Kelley, Todd W" userId="d27d4cb4-89b9-4445-97de-d6d70d6b1c5d" providerId="ADAL" clId="{501B9B95-A658-4B35-94C2-6F1229E98B89}" dt="2022-08-08T16:21:43.121" v="980" actId="20577"/>
        <pc:sldMkLst>
          <pc:docMk/>
          <pc:sldMk cId="1031224862" sldId="266"/>
        </pc:sldMkLst>
        <pc:spChg chg="mod">
          <ac:chgData name="Kelley, Todd W" userId="d27d4cb4-89b9-4445-97de-d6d70d6b1c5d" providerId="ADAL" clId="{501B9B95-A658-4B35-94C2-6F1229E98B89}" dt="2022-08-08T16:21:43.121" v="980" actId="20577"/>
          <ac:spMkLst>
            <pc:docMk/>
            <pc:sldMk cId="1031224862" sldId="266"/>
            <ac:spMk id="3" creationId="{00000000-0000-0000-0000-000000000000}"/>
          </ac:spMkLst>
        </pc:spChg>
      </pc:sldChg>
      <pc:sldChg chg="addSp modSp mod">
        <pc:chgData name="Kelley, Todd W" userId="d27d4cb4-89b9-4445-97de-d6d70d6b1c5d" providerId="ADAL" clId="{501B9B95-A658-4B35-94C2-6F1229E98B89}" dt="2022-08-08T16:22:18.890" v="982" actId="115"/>
        <pc:sldMkLst>
          <pc:docMk/>
          <pc:sldMk cId="2649103162" sldId="267"/>
        </pc:sldMkLst>
        <pc:spChg chg="mod">
          <ac:chgData name="Kelley, Todd W" userId="d27d4cb4-89b9-4445-97de-d6d70d6b1c5d" providerId="ADAL" clId="{501B9B95-A658-4B35-94C2-6F1229E98B89}" dt="2022-07-29T21:50:54.300" v="297" actId="20577"/>
          <ac:spMkLst>
            <pc:docMk/>
            <pc:sldMk cId="2649103162" sldId="267"/>
            <ac:spMk id="2" creationId="{00000000-0000-0000-0000-000000000000}"/>
          </ac:spMkLst>
        </pc:spChg>
        <pc:spChg chg="mod">
          <ac:chgData name="Kelley, Todd W" userId="d27d4cb4-89b9-4445-97de-d6d70d6b1c5d" providerId="ADAL" clId="{501B9B95-A658-4B35-94C2-6F1229E98B89}" dt="2022-08-08T16:22:18.890" v="982" actId="115"/>
          <ac:spMkLst>
            <pc:docMk/>
            <pc:sldMk cId="2649103162" sldId="267"/>
            <ac:spMk id="3" creationId="{00000000-0000-0000-0000-000000000000}"/>
          </ac:spMkLst>
        </pc:spChg>
        <pc:spChg chg="add mod">
          <ac:chgData name="Kelley, Todd W" userId="d27d4cb4-89b9-4445-97de-d6d70d6b1c5d" providerId="ADAL" clId="{501B9B95-A658-4B35-94C2-6F1229E98B89}" dt="2022-07-29T21:29:55.926" v="279" actId="207"/>
          <ac:spMkLst>
            <pc:docMk/>
            <pc:sldMk cId="2649103162" sldId="267"/>
            <ac:spMk id="6" creationId="{04F09E5F-1B02-46EF-B959-4B7CC83FE783}"/>
          </ac:spMkLst>
        </pc:spChg>
      </pc:sldChg>
      <pc:sldChg chg="addSp delSp modSp add mod">
        <pc:chgData name="Kelley, Todd W" userId="d27d4cb4-89b9-4445-97de-d6d70d6b1c5d" providerId="ADAL" clId="{501B9B95-A658-4B35-94C2-6F1229E98B89}" dt="2022-07-29T21:27:28.085" v="274" actId="14100"/>
        <pc:sldMkLst>
          <pc:docMk/>
          <pc:sldMk cId="3262156997" sldId="268"/>
        </pc:sldMkLst>
        <pc:spChg chg="mod">
          <ac:chgData name="Kelley, Todd W" userId="d27d4cb4-89b9-4445-97de-d6d70d6b1c5d" providerId="ADAL" clId="{501B9B95-A658-4B35-94C2-6F1229E98B89}" dt="2022-07-29T21:25:08.327" v="158" actId="20577"/>
          <ac:spMkLst>
            <pc:docMk/>
            <pc:sldMk cId="3262156997" sldId="268"/>
            <ac:spMk id="2" creationId="{00000000-0000-0000-0000-000000000000}"/>
          </ac:spMkLst>
        </pc:spChg>
        <pc:spChg chg="add del mod">
          <ac:chgData name="Kelley, Todd W" userId="d27d4cb4-89b9-4445-97de-d6d70d6b1c5d" providerId="ADAL" clId="{501B9B95-A658-4B35-94C2-6F1229E98B89}" dt="2022-07-29T21:27:28.085" v="274" actId="14100"/>
          <ac:spMkLst>
            <pc:docMk/>
            <pc:sldMk cId="3262156997" sldId="268"/>
            <ac:spMk id="3" creationId="{00000000-0000-0000-0000-000000000000}"/>
          </ac:spMkLst>
        </pc:spChg>
        <pc:picChg chg="add del mod ord">
          <ac:chgData name="Kelley, Todd W" userId="d27d4cb4-89b9-4445-97de-d6d70d6b1c5d" providerId="ADAL" clId="{501B9B95-A658-4B35-94C2-6F1229E98B89}" dt="2022-07-29T21:26:01.298" v="164" actId="22"/>
          <ac:picMkLst>
            <pc:docMk/>
            <pc:sldMk cId="3262156997" sldId="268"/>
            <ac:picMk id="5" creationId="{E5353F76-DB74-43AC-A410-8DF3FF4A6160}"/>
          </ac:picMkLst>
        </pc:picChg>
        <pc:picChg chg="add mod">
          <ac:chgData name="Kelley, Todd W" userId="d27d4cb4-89b9-4445-97de-d6d70d6b1c5d" providerId="ADAL" clId="{501B9B95-A658-4B35-94C2-6F1229E98B89}" dt="2022-07-29T21:26:10.360" v="167" actId="1076"/>
          <ac:picMkLst>
            <pc:docMk/>
            <pc:sldMk cId="3262156997" sldId="268"/>
            <ac:picMk id="7" creationId="{56DA3450-D995-4C2C-BD21-8D03105AC9A7}"/>
          </ac:picMkLst>
        </pc:picChg>
      </pc:sldChg>
      <pc:sldChg chg="add">
        <pc:chgData name="Kelley, Todd W" userId="d27d4cb4-89b9-4445-97de-d6d70d6b1c5d" providerId="ADAL" clId="{501B9B95-A658-4B35-94C2-6F1229E98B89}" dt="2022-07-29T21:50:01.185" v="280"/>
        <pc:sldMkLst>
          <pc:docMk/>
          <pc:sldMk cId="0" sldId="269"/>
        </pc:sldMkLst>
      </pc:sldChg>
      <pc:sldChg chg="modSp add mod">
        <pc:chgData name="Kelley, Todd W" userId="d27d4cb4-89b9-4445-97de-d6d70d6b1c5d" providerId="ADAL" clId="{501B9B95-A658-4B35-94C2-6F1229E98B89}" dt="2022-08-08T16:23:25.858" v="989" actId="115"/>
        <pc:sldMkLst>
          <pc:docMk/>
          <pc:sldMk cId="0" sldId="270"/>
        </pc:sldMkLst>
        <pc:spChg chg="mod">
          <ac:chgData name="Kelley, Todd W" userId="d27d4cb4-89b9-4445-97de-d6d70d6b1c5d" providerId="ADAL" clId="{501B9B95-A658-4B35-94C2-6F1229E98B89}" dt="2022-08-08T16:23:25.858" v="989" actId="115"/>
          <ac:spMkLst>
            <pc:docMk/>
            <pc:sldMk cId="0" sldId="270"/>
            <ac:spMk id="872" creationId="{00000000-0000-0000-0000-000000000000}"/>
          </ac:spMkLst>
        </pc:spChg>
      </pc:sldChg>
      <pc:sldChg chg="addSp delSp add">
        <pc:chgData name="Kelley, Todd W" userId="d27d4cb4-89b9-4445-97de-d6d70d6b1c5d" providerId="ADAL" clId="{501B9B95-A658-4B35-94C2-6F1229E98B89}" dt="2022-08-08T16:25:05.389" v="991" actId="478"/>
        <pc:sldMkLst>
          <pc:docMk/>
          <pc:sldMk cId="0" sldId="271"/>
        </pc:sldMkLst>
        <pc:picChg chg="add del">
          <ac:chgData name="Kelley, Todd W" userId="d27d4cb4-89b9-4445-97de-d6d70d6b1c5d" providerId="ADAL" clId="{501B9B95-A658-4B35-94C2-6F1229E98B89}" dt="2022-08-08T16:25:05.389" v="991" actId="478"/>
          <ac:picMkLst>
            <pc:docMk/>
            <pc:sldMk cId="0" sldId="271"/>
            <ac:picMk id="3074" creationId="{A1526220-AB58-4374-B8F8-325F9F3A25FF}"/>
          </ac:picMkLst>
        </pc:picChg>
      </pc:sldChg>
      <pc:sldChg chg="addSp delSp modSp add mod">
        <pc:chgData name="Kelley, Todd W" userId="d27d4cb4-89b9-4445-97de-d6d70d6b1c5d" providerId="ADAL" clId="{501B9B95-A658-4B35-94C2-6F1229E98B89}" dt="2022-08-08T16:28:15.117" v="1003" actId="1076"/>
        <pc:sldMkLst>
          <pc:docMk/>
          <pc:sldMk cId="0" sldId="272"/>
        </pc:sldMkLst>
        <pc:spChg chg="mod">
          <ac:chgData name="Kelley, Todd W" userId="d27d4cb4-89b9-4445-97de-d6d70d6b1c5d" providerId="ADAL" clId="{501B9B95-A658-4B35-94C2-6F1229E98B89}" dt="2022-08-08T16:28:07.813" v="1000" actId="14100"/>
          <ac:spMkLst>
            <pc:docMk/>
            <pc:sldMk cId="0" sldId="272"/>
            <ac:spMk id="885" creationId="{00000000-0000-0000-0000-000000000000}"/>
          </ac:spMkLst>
        </pc:spChg>
        <pc:picChg chg="add del mod">
          <ac:chgData name="Kelley, Todd W" userId="d27d4cb4-89b9-4445-97de-d6d70d6b1c5d" providerId="ADAL" clId="{501B9B95-A658-4B35-94C2-6F1229E98B89}" dt="2022-08-08T16:27:48.897" v="995" actId="478"/>
          <ac:picMkLst>
            <pc:docMk/>
            <pc:sldMk cId="0" sldId="272"/>
            <ac:picMk id="4098" creationId="{5B11B937-9922-4B0B-9369-628C38CA1F0D}"/>
          </ac:picMkLst>
        </pc:picChg>
        <pc:picChg chg="add mod">
          <ac:chgData name="Kelley, Todd W" userId="d27d4cb4-89b9-4445-97de-d6d70d6b1c5d" providerId="ADAL" clId="{501B9B95-A658-4B35-94C2-6F1229E98B89}" dt="2022-08-08T16:28:15.117" v="1003" actId="1076"/>
          <ac:picMkLst>
            <pc:docMk/>
            <pc:sldMk cId="0" sldId="272"/>
            <ac:picMk id="4100" creationId="{41E1E1EE-73DA-49B1-828F-6B859B23AAA0}"/>
          </ac:picMkLst>
        </pc:picChg>
      </pc:sldChg>
      <pc:sldChg chg="add ord">
        <pc:chgData name="Kelley, Todd W" userId="d27d4cb4-89b9-4445-97de-d6d70d6b1c5d" providerId="ADAL" clId="{501B9B95-A658-4B35-94C2-6F1229E98B89}" dt="2022-08-08T18:19:34.221" v="1688"/>
        <pc:sldMkLst>
          <pc:docMk/>
          <pc:sldMk cId="0" sldId="273"/>
        </pc:sldMkLst>
      </pc:sldChg>
      <pc:sldChg chg="modSp add mod">
        <pc:chgData name="Kelley, Todd W" userId="d27d4cb4-89b9-4445-97de-d6d70d6b1c5d" providerId="ADAL" clId="{501B9B95-A658-4B35-94C2-6F1229E98B89}" dt="2022-08-08T18:01:57.322" v="1388" actId="20577"/>
        <pc:sldMkLst>
          <pc:docMk/>
          <pc:sldMk cId="0" sldId="274"/>
        </pc:sldMkLst>
        <pc:spChg chg="mod">
          <ac:chgData name="Kelley, Todd W" userId="d27d4cb4-89b9-4445-97de-d6d70d6b1c5d" providerId="ADAL" clId="{501B9B95-A658-4B35-94C2-6F1229E98B89}" dt="2022-08-08T16:55:16.244" v="1274" actId="20577"/>
          <ac:spMkLst>
            <pc:docMk/>
            <pc:sldMk cId="0" sldId="274"/>
            <ac:spMk id="896" creationId="{00000000-0000-0000-0000-000000000000}"/>
          </ac:spMkLst>
        </pc:spChg>
        <pc:spChg chg="mod">
          <ac:chgData name="Kelley, Todd W" userId="d27d4cb4-89b9-4445-97de-d6d70d6b1c5d" providerId="ADAL" clId="{501B9B95-A658-4B35-94C2-6F1229E98B89}" dt="2022-08-08T18:01:57.322" v="1388" actId="20577"/>
          <ac:spMkLst>
            <pc:docMk/>
            <pc:sldMk cId="0" sldId="274"/>
            <ac:spMk id="897" creationId="{00000000-0000-0000-0000-000000000000}"/>
          </ac:spMkLst>
        </pc:spChg>
      </pc:sldChg>
      <pc:sldChg chg="modSp add mod">
        <pc:chgData name="Kelley, Todd W" userId="d27d4cb4-89b9-4445-97de-d6d70d6b1c5d" providerId="ADAL" clId="{501B9B95-A658-4B35-94C2-6F1229E98B89}" dt="2022-08-08T18:09:00.333" v="1557" actId="313"/>
        <pc:sldMkLst>
          <pc:docMk/>
          <pc:sldMk cId="0" sldId="275"/>
        </pc:sldMkLst>
        <pc:spChg chg="mod">
          <ac:chgData name="Kelley, Todd W" userId="d27d4cb4-89b9-4445-97de-d6d70d6b1c5d" providerId="ADAL" clId="{501B9B95-A658-4B35-94C2-6F1229E98B89}" dt="2022-08-08T17:57:59.357" v="1374" actId="20577"/>
          <ac:spMkLst>
            <pc:docMk/>
            <pc:sldMk cId="0" sldId="275"/>
            <ac:spMk id="902" creationId="{00000000-0000-0000-0000-000000000000}"/>
          </ac:spMkLst>
        </pc:spChg>
        <pc:spChg chg="mod">
          <ac:chgData name="Kelley, Todd W" userId="d27d4cb4-89b9-4445-97de-d6d70d6b1c5d" providerId="ADAL" clId="{501B9B95-A658-4B35-94C2-6F1229E98B89}" dt="2022-08-08T18:09:00.333" v="1557" actId="313"/>
          <ac:spMkLst>
            <pc:docMk/>
            <pc:sldMk cId="0" sldId="275"/>
            <ac:spMk id="903" creationId="{00000000-0000-0000-0000-000000000000}"/>
          </ac:spMkLst>
        </pc:spChg>
      </pc:sldChg>
      <pc:sldChg chg="add del">
        <pc:chgData name="Kelley, Todd W" userId="d27d4cb4-89b9-4445-97de-d6d70d6b1c5d" providerId="ADAL" clId="{501B9B95-A658-4B35-94C2-6F1229E98B89}" dt="2022-08-08T18:19:14.695" v="1684" actId="2696"/>
        <pc:sldMkLst>
          <pc:docMk/>
          <pc:sldMk cId="0" sldId="276"/>
        </pc:sldMkLst>
      </pc:sldChg>
      <pc:sldChg chg="add del">
        <pc:chgData name="Kelley, Todd W" userId="d27d4cb4-89b9-4445-97de-d6d70d6b1c5d" providerId="ADAL" clId="{501B9B95-A658-4B35-94C2-6F1229E98B89}" dt="2022-08-08T18:19:18.071" v="1685" actId="2696"/>
        <pc:sldMkLst>
          <pc:docMk/>
          <pc:sldMk cId="0" sldId="277"/>
        </pc:sldMkLst>
      </pc:sldChg>
      <pc:sldChg chg="add del">
        <pc:chgData name="Kelley, Todd W" userId="d27d4cb4-89b9-4445-97de-d6d70d6b1c5d" providerId="ADAL" clId="{501B9B95-A658-4B35-94C2-6F1229E98B89}" dt="2022-08-08T18:19:22.900" v="1686" actId="2696"/>
        <pc:sldMkLst>
          <pc:docMk/>
          <pc:sldMk cId="0" sldId="278"/>
        </pc:sldMkLst>
      </pc:sldChg>
      <pc:sldChg chg="add">
        <pc:chgData name="Kelley, Todd W" userId="d27d4cb4-89b9-4445-97de-d6d70d6b1c5d" providerId="ADAL" clId="{501B9B95-A658-4B35-94C2-6F1229E98B89}" dt="2022-07-29T21:50:01.185" v="280"/>
        <pc:sldMkLst>
          <pc:docMk/>
          <pc:sldMk cId="0" sldId="279"/>
        </pc:sldMkLst>
      </pc:sldChg>
      <pc:sldChg chg="modSp add mod">
        <pc:chgData name="Kelley, Todd W" userId="d27d4cb4-89b9-4445-97de-d6d70d6b1c5d" providerId="ADAL" clId="{501B9B95-A658-4B35-94C2-6F1229E98B89}" dt="2022-08-08T18:32:08.936" v="2027" actId="20577"/>
        <pc:sldMkLst>
          <pc:docMk/>
          <pc:sldMk cId="0" sldId="280"/>
        </pc:sldMkLst>
        <pc:spChg chg="mod">
          <ac:chgData name="Kelley, Todd W" userId="d27d4cb4-89b9-4445-97de-d6d70d6b1c5d" providerId="ADAL" clId="{501B9B95-A658-4B35-94C2-6F1229E98B89}" dt="2022-08-08T18:32:08.936" v="2027" actId="20577"/>
          <ac:spMkLst>
            <pc:docMk/>
            <pc:sldMk cId="0" sldId="280"/>
            <ac:spMk id="940" creationId="{00000000-0000-0000-0000-000000000000}"/>
          </ac:spMkLst>
        </pc:spChg>
      </pc:sldChg>
      <pc:sldChg chg="add">
        <pc:chgData name="Kelley, Todd W" userId="d27d4cb4-89b9-4445-97de-d6d70d6b1c5d" providerId="ADAL" clId="{501B9B95-A658-4B35-94C2-6F1229E98B89}" dt="2022-07-29T21:50:01.185" v="280"/>
        <pc:sldMkLst>
          <pc:docMk/>
          <pc:sldMk cId="0" sldId="281"/>
        </pc:sldMkLst>
      </pc:sldChg>
      <pc:sldChg chg="add del">
        <pc:chgData name="Kelley, Todd W" userId="d27d4cb4-89b9-4445-97de-d6d70d6b1c5d" providerId="ADAL" clId="{501B9B95-A658-4B35-94C2-6F1229E98B89}" dt="2022-08-08T18:26:45.434" v="1817" actId="2696"/>
        <pc:sldMkLst>
          <pc:docMk/>
          <pc:sldMk cId="0" sldId="282"/>
        </pc:sldMkLst>
      </pc:sldChg>
      <pc:sldChg chg="add del">
        <pc:chgData name="Kelley, Todd W" userId="d27d4cb4-89b9-4445-97de-d6d70d6b1c5d" providerId="ADAL" clId="{501B9B95-A658-4B35-94C2-6F1229E98B89}" dt="2022-08-08T18:26:45.434" v="1817" actId="2696"/>
        <pc:sldMkLst>
          <pc:docMk/>
          <pc:sldMk cId="0" sldId="283"/>
        </pc:sldMkLst>
      </pc:sldChg>
      <pc:sldChg chg="add del">
        <pc:chgData name="Kelley, Todd W" userId="d27d4cb4-89b9-4445-97de-d6d70d6b1c5d" providerId="ADAL" clId="{501B9B95-A658-4B35-94C2-6F1229E98B89}" dt="2022-08-08T18:26:45.434" v="1817" actId="2696"/>
        <pc:sldMkLst>
          <pc:docMk/>
          <pc:sldMk cId="0" sldId="284"/>
        </pc:sldMkLst>
      </pc:sldChg>
      <pc:sldChg chg="add del">
        <pc:chgData name="Kelley, Todd W" userId="d27d4cb4-89b9-4445-97de-d6d70d6b1c5d" providerId="ADAL" clId="{501B9B95-A658-4B35-94C2-6F1229E98B89}" dt="2022-08-08T18:26:45.434" v="1817" actId="2696"/>
        <pc:sldMkLst>
          <pc:docMk/>
          <pc:sldMk cId="0" sldId="285"/>
        </pc:sldMkLst>
      </pc:sldChg>
      <pc:sldChg chg="add del">
        <pc:chgData name="Kelley, Todd W" userId="d27d4cb4-89b9-4445-97de-d6d70d6b1c5d" providerId="ADAL" clId="{501B9B95-A658-4B35-94C2-6F1229E98B89}" dt="2022-08-08T18:26:45.434" v="1817" actId="2696"/>
        <pc:sldMkLst>
          <pc:docMk/>
          <pc:sldMk cId="0" sldId="286"/>
        </pc:sldMkLst>
      </pc:sldChg>
      <pc:sldChg chg="add del">
        <pc:chgData name="Kelley, Todd W" userId="d27d4cb4-89b9-4445-97de-d6d70d6b1c5d" providerId="ADAL" clId="{501B9B95-A658-4B35-94C2-6F1229E98B89}" dt="2022-08-08T18:26:45.434" v="1817" actId="2696"/>
        <pc:sldMkLst>
          <pc:docMk/>
          <pc:sldMk cId="0" sldId="287"/>
        </pc:sldMkLst>
      </pc:sldChg>
      <pc:sldChg chg="add del">
        <pc:chgData name="Kelley, Todd W" userId="d27d4cb4-89b9-4445-97de-d6d70d6b1c5d" providerId="ADAL" clId="{501B9B95-A658-4B35-94C2-6F1229E98B89}" dt="2022-08-08T18:26:45.434" v="1817" actId="2696"/>
        <pc:sldMkLst>
          <pc:docMk/>
          <pc:sldMk cId="0" sldId="288"/>
        </pc:sldMkLst>
      </pc:sldChg>
      <pc:sldChg chg="add del">
        <pc:chgData name="Kelley, Todd W" userId="d27d4cb4-89b9-4445-97de-d6d70d6b1c5d" providerId="ADAL" clId="{501B9B95-A658-4B35-94C2-6F1229E98B89}" dt="2022-08-08T18:26:45.434" v="1817" actId="2696"/>
        <pc:sldMkLst>
          <pc:docMk/>
          <pc:sldMk cId="0" sldId="289"/>
        </pc:sldMkLst>
      </pc:sldChg>
      <pc:sldChg chg="add del">
        <pc:chgData name="Kelley, Todd W" userId="d27d4cb4-89b9-4445-97de-d6d70d6b1c5d" providerId="ADAL" clId="{501B9B95-A658-4B35-94C2-6F1229E98B89}" dt="2022-08-08T18:26:45.434" v="1817" actId="2696"/>
        <pc:sldMkLst>
          <pc:docMk/>
          <pc:sldMk cId="0" sldId="290"/>
        </pc:sldMkLst>
      </pc:sldChg>
      <pc:sldChg chg="add del">
        <pc:chgData name="Kelley, Todd W" userId="d27d4cb4-89b9-4445-97de-d6d70d6b1c5d" providerId="ADAL" clId="{501B9B95-A658-4B35-94C2-6F1229E98B89}" dt="2022-08-08T18:26:45.434" v="1817" actId="2696"/>
        <pc:sldMkLst>
          <pc:docMk/>
          <pc:sldMk cId="0" sldId="291"/>
        </pc:sldMkLst>
      </pc:sldChg>
      <pc:sldChg chg="modSp add mod">
        <pc:chgData name="Kelley, Todd W" userId="d27d4cb4-89b9-4445-97de-d6d70d6b1c5d" providerId="ADAL" clId="{501B9B95-A658-4B35-94C2-6F1229E98B89}" dt="2022-08-08T18:30:02.146" v="1984" actId="20577"/>
        <pc:sldMkLst>
          <pc:docMk/>
          <pc:sldMk cId="0" sldId="292"/>
        </pc:sldMkLst>
        <pc:spChg chg="mod">
          <ac:chgData name="Kelley, Todd W" userId="d27d4cb4-89b9-4445-97de-d6d70d6b1c5d" providerId="ADAL" clId="{501B9B95-A658-4B35-94C2-6F1229E98B89}" dt="2022-08-08T18:27:15.141" v="1828" actId="20577"/>
          <ac:spMkLst>
            <pc:docMk/>
            <pc:sldMk cId="0" sldId="292"/>
            <ac:spMk id="1027" creationId="{00000000-0000-0000-0000-000000000000}"/>
          </ac:spMkLst>
        </pc:spChg>
        <pc:spChg chg="mod">
          <ac:chgData name="Kelley, Todd W" userId="d27d4cb4-89b9-4445-97de-d6d70d6b1c5d" providerId="ADAL" clId="{501B9B95-A658-4B35-94C2-6F1229E98B89}" dt="2022-08-08T18:30:02.146" v="1984" actId="20577"/>
          <ac:spMkLst>
            <pc:docMk/>
            <pc:sldMk cId="0" sldId="292"/>
            <ac:spMk id="1028" creationId="{00000000-0000-0000-0000-000000000000}"/>
          </ac:spMkLst>
        </pc:spChg>
      </pc:sldChg>
      <pc:sldChg chg="addSp delSp modSp add mod">
        <pc:chgData name="Kelley, Todd W" userId="d27d4cb4-89b9-4445-97de-d6d70d6b1c5d" providerId="ADAL" clId="{501B9B95-A658-4B35-94C2-6F1229E98B89}" dt="2022-08-08T16:13:56.496" v="700" actId="20577"/>
        <pc:sldMkLst>
          <pc:docMk/>
          <pc:sldMk cId="17410757" sldId="293"/>
        </pc:sldMkLst>
        <pc:spChg chg="mod">
          <ac:chgData name="Kelley, Todd W" userId="d27d4cb4-89b9-4445-97de-d6d70d6b1c5d" providerId="ADAL" clId="{501B9B95-A658-4B35-94C2-6F1229E98B89}" dt="2022-08-08T16:13:56.496" v="700" actId="20577"/>
          <ac:spMkLst>
            <pc:docMk/>
            <pc:sldMk cId="17410757" sldId="293"/>
            <ac:spMk id="2" creationId="{00000000-0000-0000-0000-000000000000}"/>
          </ac:spMkLst>
        </pc:spChg>
        <pc:spChg chg="mod">
          <ac:chgData name="Kelley, Todd W" userId="d27d4cb4-89b9-4445-97de-d6d70d6b1c5d" providerId="ADAL" clId="{501B9B95-A658-4B35-94C2-6F1229E98B89}" dt="2022-08-08T16:12:42.116" v="650" actId="20577"/>
          <ac:spMkLst>
            <pc:docMk/>
            <pc:sldMk cId="17410757" sldId="293"/>
            <ac:spMk id="3" creationId="{00000000-0000-0000-0000-000000000000}"/>
          </ac:spMkLst>
        </pc:spChg>
        <pc:spChg chg="del">
          <ac:chgData name="Kelley, Todd W" userId="d27d4cb4-89b9-4445-97de-d6d70d6b1c5d" providerId="ADAL" clId="{501B9B95-A658-4B35-94C2-6F1229E98B89}" dt="2022-08-08T16:07:26.251" v="322" actId="478"/>
          <ac:spMkLst>
            <pc:docMk/>
            <pc:sldMk cId="17410757" sldId="293"/>
            <ac:spMk id="5" creationId="{1D02AC54-95BB-4084-90E7-15496F5949BF}"/>
          </ac:spMkLst>
        </pc:spChg>
        <pc:picChg chg="del">
          <ac:chgData name="Kelley, Todd W" userId="d27d4cb4-89b9-4445-97de-d6d70d6b1c5d" providerId="ADAL" clId="{501B9B95-A658-4B35-94C2-6F1229E98B89}" dt="2022-08-08T16:07:24.820" v="321" actId="478"/>
          <ac:picMkLst>
            <pc:docMk/>
            <pc:sldMk cId="17410757" sldId="293"/>
            <ac:picMk id="4" creationId="{00000000-0000-0000-0000-000000000000}"/>
          </ac:picMkLst>
        </pc:picChg>
        <pc:picChg chg="add mod">
          <ac:chgData name="Kelley, Todd W" userId="d27d4cb4-89b9-4445-97de-d6d70d6b1c5d" providerId="ADAL" clId="{501B9B95-A658-4B35-94C2-6F1229E98B89}" dt="2022-08-08T16:08:33.137" v="339" actId="1076"/>
          <ac:picMkLst>
            <pc:docMk/>
            <pc:sldMk cId="17410757" sldId="293"/>
            <ac:picMk id="1026" creationId="{086BA84E-1E0C-46DA-94B0-F42762A439FF}"/>
          </ac:picMkLst>
        </pc:picChg>
      </pc:sldChg>
      <pc:sldChg chg="addSp modSp add mod">
        <pc:chgData name="Kelley, Todd W" userId="d27d4cb4-89b9-4445-97de-d6d70d6b1c5d" providerId="ADAL" clId="{501B9B95-A658-4B35-94C2-6F1229E98B89}" dt="2022-08-08T16:42:08.932" v="1199" actId="20577"/>
        <pc:sldMkLst>
          <pc:docMk/>
          <pc:sldMk cId="3531396799" sldId="294"/>
        </pc:sldMkLst>
        <pc:spChg chg="mod">
          <ac:chgData name="Kelley, Todd W" userId="d27d4cb4-89b9-4445-97de-d6d70d6b1c5d" providerId="ADAL" clId="{501B9B95-A658-4B35-94C2-6F1229E98B89}" dt="2022-08-08T16:31:27.636" v="1011" actId="20577"/>
          <ac:spMkLst>
            <pc:docMk/>
            <pc:sldMk cId="3531396799" sldId="294"/>
            <ac:spMk id="884" creationId="{00000000-0000-0000-0000-000000000000}"/>
          </ac:spMkLst>
        </pc:spChg>
        <pc:spChg chg="mod">
          <ac:chgData name="Kelley, Todd W" userId="d27d4cb4-89b9-4445-97de-d6d70d6b1c5d" providerId="ADAL" clId="{501B9B95-A658-4B35-94C2-6F1229E98B89}" dt="2022-08-08T16:42:08.932" v="1199" actId="20577"/>
          <ac:spMkLst>
            <pc:docMk/>
            <pc:sldMk cId="3531396799" sldId="294"/>
            <ac:spMk id="885" creationId="{00000000-0000-0000-0000-000000000000}"/>
          </ac:spMkLst>
        </pc:spChg>
        <pc:picChg chg="add mod">
          <ac:chgData name="Kelley, Todd W" userId="d27d4cb4-89b9-4445-97de-d6d70d6b1c5d" providerId="ADAL" clId="{501B9B95-A658-4B35-94C2-6F1229E98B89}" dt="2022-08-08T16:34:15.416" v="1102" actId="1076"/>
          <ac:picMkLst>
            <pc:docMk/>
            <pc:sldMk cId="3531396799" sldId="294"/>
            <ac:picMk id="3" creationId="{A580D264-520B-45AA-8A70-D2C475180B5F}"/>
          </ac:picMkLst>
        </pc:picChg>
      </pc:sldChg>
      <pc:sldChg chg="addSp delSp modSp new mod">
        <pc:chgData name="Kelley, Todd W" userId="d27d4cb4-89b9-4445-97de-d6d70d6b1c5d" providerId="ADAL" clId="{501B9B95-A658-4B35-94C2-6F1229E98B89}" dt="2022-08-08T18:14:06.547" v="1683" actId="20577"/>
        <pc:sldMkLst>
          <pc:docMk/>
          <pc:sldMk cId="86687579" sldId="295"/>
        </pc:sldMkLst>
        <pc:spChg chg="mod">
          <ac:chgData name="Kelley, Todd W" userId="d27d4cb4-89b9-4445-97de-d6d70d6b1c5d" providerId="ADAL" clId="{501B9B95-A658-4B35-94C2-6F1229E98B89}" dt="2022-08-08T18:12:53.007" v="1592" actId="1076"/>
          <ac:spMkLst>
            <pc:docMk/>
            <pc:sldMk cId="86687579" sldId="295"/>
            <ac:spMk id="2" creationId="{8012A6D0-56EB-49EE-AC70-0F1B9B2EDA30}"/>
          </ac:spMkLst>
        </pc:spChg>
        <pc:spChg chg="del mod">
          <ac:chgData name="Kelley, Todd W" userId="d27d4cb4-89b9-4445-97de-d6d70d6b1c5d" providerId="ADAL" clId="{501B9B95-A658-4B35-94C2-6F1229E98B89}" dt="2022-08-08T18:12:29.174" v="1565" actId="478"/>
          <ac:spMkLst>
            <pc:docMk/>
            <pc:sldMk cId="86687579" sldId="295"/>
            <ac:spMk id="3" creationId="{90FC0051-64DC-4A2F-A943-FFBD3B7DCA73}"/>
          </ac:spMkLst>
        </pc:spChg>
        <pc:spChg chg="mod">
          <ac:chgData name="Kelley, Todd W" userId="d27d4cb4-89b9-4445-97de-d6d70d6b1c5d" providerId="ADAL" clId="{501B9B95-A658-4B35-94C2-6F1229E98B89}" dt="2022-08-08T18:13:12.498" v="1619" actId="20577"/>
          <ac:spMkLst>
            <pc:docMk/>
            <pc:sldMk cId="86687579" sldId="295"/>
            <ac:spMk id="4" creationId="{FCE4C0B2-E775-4300-9C1C-B204E2F812E0}"/>
          </ac:spMkLst>
        </pc:spChg>
        <pc:spChg chg="add del mod">
          <ac:chgData name="Kelley, Todd W" userId="d27d4cb4-89b9-4445-97de-d6d70d6b1c5d" providerId="ADAL" clId="{501B9B95-A658-4B35-94C2-6F1229E98B89}" dt="2022-08-08T18:12:30.933" v="1566" actId="478"/>
          <ac:spMkLst>
            <pc:docMk/>
            <pc:sldMk cId="86687579" sldId="295"/>
            <ac:spMk id="6" creationId="{D46CAE5B-8DF9-4F78-8479-BAF6922A4EDD}"/>
          </ac:spMkLst>
        </pc:spChg>
        <pc:spChg chg="add mod">
          <ac:chgData name="Kelley, Todd W" userId="d27d4cb4-89b9-4445-97de-d6d70d6b1c5d" providerId="ADAL" clId="{501B9B95-A658-4B35-94C2-6F1229E98B89}" dt="2022-08-08T18:14:06.547" v="1683" actId="20577"/>
          <ac:spMkLst>
            <pc:docMk/>
            <pc:sldMk cId="86687579" sldId="295"/>
            <ac:spMk id="7" creationId="{613D3C9A-8239-42D6-B021-1869D97AC86F}"/>
          </ac:spMkLst>
        </pc:spChg>
      </pc:sldChg>
      <pc:sldMasterChg chg="delSldLayout">
        <pc:chgData name="Kelley, Todd W" userId="d27d4cb4-89b9-4445-97de-d6d70d6b1c5d" providerId="ADAL" clId="{501B9B95-A658-4B35-94C2-6F1229E98B89}" dt="2022-08-08T18:19:14.695" v="1684" actId="2696"/>
        <pc:sldMasterMkLst>
          <pc:docMk/>
          <pc:sldMasterMk cId="280739816" sldId="2147483660"/>
        </pc:sldMasterMkLst>
        <pc:sldLayoutChg chg="del">
          <pc:chgData name="Kelley, Todd W" userId="d27d4cb4-89b9-4445-97de-d6d70d6b1c5d" providerId="ADAL" clId="{501B9B95-A658-4B35-94C2-6F1229E98B89}" dt="2022-08-08T18:19:14.695" v="1684" actId="2696"/>
          <pc:sldLayoutMkLst>
            <pc:docMk/>
            <pc:sldMasterMk cId="280739816" sldId="2147483660"/>
            <pc:sldLayoutMk cId="192140483" sldId="214748366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D6835-A743-43B8-9391-58B0CB2594F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59990-2BE2-49CE-921C-A0539FA06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14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12 Arduino Uno</a:t>
            </a:r>
          </a:p>
          <a:p>
            <a:r>
              <a:rPr lang="en-US" dirty="0">
                <a:cs typeface="Calibri"/>
              </a:rPr>
              <a:t>12 USB cables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59990-2BE2-49CE-921C-A0539FA064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06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eafe245b95_0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eafe245b95_0_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eafe245b95_0_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eafe245b95_0_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eafe245b95_0_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eafe245b95_0_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eafe245b95_0_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eafe245b95_0_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eafe245b95_0_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eafe245b95_0_9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eafe245b95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eafe245b95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void in front of set up means we don’t have to give the function any data to make it work.  Functions are defined by the 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59990-2BE2-49CE-921C-A0539FA064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89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59990-2BE2-49CE-921C-A0539FA064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59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eafe245b95_0_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eafe245b95_0_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eafe245b95_0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eafe245b95_0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eafe245b95_0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eafe245b95_0_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eafe245b95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eafe245b95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eafe245b95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eafe245b95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97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eafe245b95_0_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eafe245b95_0_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59612" y="2861012"/>
            <a:ext cx="386491" cy="1136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3678185" y="5565239"/>
            <a:ext cx="4238367" cy="191900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9539100" y="5233018"/>
            <a:ext cx="632267" cy="2007133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1238967" y="1962847"/>
            <a:ext cx="7215200" cy="2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1238951" y="4385067"/>
            <a:ext cx="6674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0254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86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9511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9511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9510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51710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51710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51709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960000" y="719600"/>
            <a:ext cx="715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9600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9599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51799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51799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51798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10307766" y="3834977"/>
            <a:ext cx="2262833" cy="184364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11494359" y="805970"/>
            <a:ext cx="854248" cy="725137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6978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3468200" y="4216800"/>
            <a:ext cx="5255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2368007" y="1978833"/>
            <a:ext cx="7456000" cy="22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10115246" y="2109328"/>
            <a:ext cx="3053753" cy="2024449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981926" y="2109328"/>
            <a:ext cx="3053753" cy="2024449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5196784" y="5877520"/>
            <a:ext cx="643400" cy="2007133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3689151" y="6446920"/>
            <a:ext cx="1239167" cy="1437733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751951" y="5965653"/>
            <a:ext cx="1517800" cy="191900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6362951" y="5877520"/>
            <a:ext cx="632267" cy="2007133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7274818" y="6446920"/>
            <a:ext cx="1227033" cy="1437733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7933418" y="5965653"/>
            <a:ext cx="1505633" cy="191900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4058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10018175" y="-633547"/>
            <a:ext cx="643400" cy="2007133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11184341" y="-633547"/>
            <a:ext cx="632267" cy="2007133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58852" y="5690944"/>
            <a:ext cx="1505633" cy="191900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951706" y="6046506"/>
            <a:ext cx="1227033" cy="1437733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39688" y="-329987"/>
            <a:ext cx="2909147" cy="1190032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10523129" y="5690944"/>
            <a:ext cx="1505633" cy="191900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9600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9600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46958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46958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84316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84316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016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9510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9510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36063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36063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89169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89169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62616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62616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9974215" y="-220255"/>
            <a:ext cx="2686388" cy="95964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10494247" y="149966"/>
            <a:ext cx="2686388" cy="6255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692593" y="5747924"/>
            <a:ext cx="2686388" cy="630837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68991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95996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959967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4683801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4683800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95996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959967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4683801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4683800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840763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8407633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840763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8407633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10527719" y="-1156495"/>
            <a:ext cx="1824347" cy="1437728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11173986" y="-140500"/>
            <a:ext cx="1505633" cy="191900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10856757" y="-851695"/>
            <a:ext cx="1824347" cy="1437728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99291" y="-927695"/>
            <a:ext cx="1824347" cy="1437728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129748" y="-622895"/>
            <a:ext cx="1824347" cy="1437728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812064" y="-318095"/>
            <a:ext cx="1824347" cy="1437728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9133" y="6135633"/>
            <a:ext cx="11356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578194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943989" y="-629791"/>
            <a:ext cx="1227033" cy="1437733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11305693" y="-297712"/>
            <a:ext cx="1824347" cy="1437728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2366400" y="719600"/>
            <a:ext cx="7459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1571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4699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8695234" y="-45088"/>
            <a:ext cx="3803509" cy="1007831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648569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692593" y="6064348"/>
            <a:ext cx="2686388" cy="630837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377799" y="-633547"/>
            <a:ext cx="643400" cy="2007133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116047" y="-163013"/>
            <a:ext cx="643400" cy="2007133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11170212" y="-645169"/>
            <a:ext cx="643400" cy="2007133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11431965" y="-174636"/>
            <a:ext cx="643400" cy="2007133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34151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10004180" y="6047956"/>
            <a:ext cx="1227033" cy="1437733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10662780" y="5668289"/>
            <a:ext cx="1505633" cy="191900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11369451" y="5673993"/>
            <a:ext cx="2987933" cy="2209767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674843" y="953658"/>
            <a:ext cx="2686388" cy="630837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573251" y="1289424"/>
            <a:ext cx="2686388" cy="630837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9856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267600" y="4097139"/>
            <a:ext cx="5656800" cy="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5326828" y="1636768"/>
            <a:ext cx="1543200" cy="15432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3345600" y="4870496"/>
            <a:ext cx="55008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9538335" y="5409096"/>
            <a:ext cx="2766599" cy="1283171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431500" y="5076728"/>
            <a:ext cx="1517800" cy="1891667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81034" y="5546433"/>
            <a:ext cx="1239167" cy="14104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9325265" y="7667"/>
            <a:ext cx="1593799" cy="1437728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10413536" y="-139035"/>
            <a:ext cx="1505633" cy="191900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1045483" y="196332"/>
            <a:ext cx="1517800" cy="1891667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493441" y="-128282"/>
            <a:ext cx="1517800" cy="1891667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93489" y="-526827"/>
            <a:ext cx="1517800" cy="1891667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54145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116784" y="-643041"/>
            <a:ext cx="643400" cy="2007133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1333101" y="-623068"/>
            <a:ext cx="1239167" cy="1437733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395900" y="-1435868"/>
            <a:ext cx="1517800" cy="191900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11442951" y="-643041"/>
            <a:ext cx="632267" cy="2007133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9693968" y="-623068"/>
            <a:ext cx="1227033" cy="1437733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10352568" y="-1435868"/>
            <a:ext cx="1505633" cy="191900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627049" y="-1015434"/>
            <a:ext cx="2999100" cy="2209767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10831118" y="-1015434"/>
            <a:ext cx="2987933" cy="2209767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3901618" y="-623068"/>
            <a:ext cx="1239167" cy="1437733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4714418" y="-927868"/>
            <a:ext cx="1239167" cy="1437733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462133" y="3500617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1034333" y="5138347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1034333" y="4632747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5041600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4613800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4613800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8621067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8193267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8193267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6470167" y="-1380759"/>
            <a:ext cx="1517800" cy="191900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22154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1071667" y="2418200"/>
            <a:ext cx="4496800" cy="9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1071651" y="3394851"/>
            <a:ext cx="4605200" cy="12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11239751" y="-643041"/>
            <a:ext cx="632267" cy="2007133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9490768" y="-623068"/>
            <a:ext cx="1227033" cy="1437733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10149368" y="-1435868"/>
            <a:ext cx="1505633" cy="191900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10627918" y="-1015434"/>
            <a:ext cx="2987933" cy="2209767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644651" y="5910256"/>
            <a:ext cx="2686388" cy="630837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644662" y="5857103"/>
            <a:ext cx="2686388" cy="630837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319984" y="-643041"/>
            <a:ext cx="643400" cy="2007133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593025" y="-1218641"/>
            <a:ext cx="643400" cy="2007133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1287808" y="-1141573"/>
            <a:ext cx="3053753" cy="2024449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22612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50721" y="-329987"/>
            <a:ext cx="2909147" cy="1190032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9184907" y="-1330431"/>
            <a:ext cx="2659589" cy="3253232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951000" y="1789667"/>
            <a:ext cx="10290000" cy="4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9653107" y="5747924"/>
            <a:ext cx="2686388" cy="630837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270446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5091567" y="2242500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681" name="Google Shape;681;p25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8764757" y="-895939"/>
            <a:ext cx="1593799" cy="1437728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833990" y="-895939"/>
            <a:ext cx="1593799" cy="1437728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448770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826940" y="2303819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882416" y="5233017"/>
            <a:ext cx="3948239" cy="2780872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9858557" y="212884"/>
            <a:ext cx="2686388" cy="619213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9858557" y="641195"/>
            <a:ext cx="2686388" cy="630837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25829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951100" y="754063"/>
            <a:ext cx="5426000" cy="1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951100" y="2315067"/>
            <a:ext cx="4778000" cy="11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951100" y="4762600"/>
            <a:ext cx="44384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333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10833518" y="1572097"/>
            <a:ext cx="52809" cy="52809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9514935" y="5405621"/>
            <a:ext cx="2766599" cy="1283171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10254942" y="1111334"/>
            <a:ext cx="3533033" cy="4635333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470506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674843" y="1156858"/>
            <a:ext cx="2686388" cy="630837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573251" y="1594224"/>
            <a:ext cx="2686388" cy="630837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53138" y="-347743"/>
            <a:ext cx="2686388" cy="630837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10341329" y="5375811"/>
            <a:ext cx="1505633" cy="191900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10605129" y="5688111"/>
            <a:ext cx="1505633" cy="191900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181638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644671" y="5297862"/>
            <a:ext cx="1227033" cy="1437733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485338" y="4752428"/>
            <a:ext cx="1505633" cy="191900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468385" y="171320"/>
            <a:ext cx="2686388" cy="630837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543051" y="6113456"/>
            <a:ext cx="2686388" cy="630837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543062" y="6060303"/>
            <a:ext cx="2686388" cy="630837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10341329" y="-432128"/>
            <a:ext cx="1505633" cy="191900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10008873" y="-621556"/>
            <a:ext cx="1227033" cy="1437733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10605129" y="-744428"/>
            <a:ext cx="1505633" cy="191900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265185" y="-133480"/>
            <a:ext cx="2686388" cy="630837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009919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487416" y="6075522"/>
            <a:ext cx="3745039" cy="1531967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9997008" y="6046505"/>
            <a:ext cx="1824347" cy="1437728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9059856" y="5565239"/>
            <a:ext cx="1505633" cy="191900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4941389" y="6046506"/>
            <a:ext cx="1227033" cy="1437733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5599989" y="5565239"/>
            <a:ext cx="1505633" cy="191900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772172" y="5233018"/>
            <a:ext cx="632267" cy="2007133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1021863" y="6282145"/>
            <a:ext cx="2686388" cy="95964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11224894" y="978802"/>
            <a:ext cx="2686388" cy="625593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024616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5600-DF11-4865-95DF-32BF4B17715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6AF2-C1DF-49A4-9198-BBF2F850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1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960000" y="1583200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872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2000"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828754" lvl="2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Raleway"/>
              <a:buChar char="■"/>
              <a:defRPr sz="1733"/>
            </a:lvl3pPr>
            <a:lvl4pPr marL="2438339" lvl="3" indent="-4063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aleway"/>
              <a:buChar char="●"/>
              <a:defRPr sz="1600"/>
            </a:lvl4pPr>
            <a:lvl5pPr marL="3047924" lvl="4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Raleway"/>
              <a:buChar char="○"/>
              <a:defRPr sz="1467"/>
            </a:lvl5pPr>
            <a:lvl6pPr marL="3657509" lvl="5" indent="-38945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Raleway"/>
              <a:buChar char="■"/>
              <a:defRPr sz="1333"/>
            </a:lvl6pPr>
            <a:lvl7pPr marL="4267093" lvl="6" indent="-3809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900"/>
              <a:buFont typeface="Raleway"/>
              <a:buChar char="●"/>
              <a:defRPr sz="1200"/>
            </a:lvl7pPr>
            <a:lvl8pPr marL="4876678" lvl="7" indent="-37252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800"/>
              <a:buFont typeface="Raleway"/>
              <a:buChar char="○"/>
              <a:defRPr sz="1067"/>
            </a:lvl8pPr>
            <a:lvl9pPr marL="5486263" lvl="8" indent="-36405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700"/>
              <a:buFont typeface="Raleway"/>
              <a:buChar char="■"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fld id="{B2526AF2-C1DF-49A4-9198-BBF2F850719D}" type="slidenum">
              <a:rPr lang="en-US" smtClean="0"/>
              <a:t>‹#›</a:t>
            </a:fld>
            <a:endParaRPr lang="en-US"/>
          </a:p>
        </p:txBody>
      </p:sp>
      <p:grpSp>
        <p:nvGrpSpPr>
          <p:cNvPr id="109" name="Google Shape;109;p4"/>
          <p:cNvGrpSpPr/>
          <p:nvPr/>
        </p:nvGrpSpPr>
        <p:grpSpPr>
          <a:xfrm>
            <a:off x="10339433" y="5076728"/>
            <a:ext cx="1517800" cy="1891667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10768534" y="5546433"/>
            <a:ext cx="1239167" cy="14104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1045483" y="5077424"/>
            <a:ext cx="1517800" cy="1891667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762083" y="5402037"/>
            <a:ext cx="1517800" cy="1891667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4845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441598" y="-1467337"/>
            <a:ext cx="3931196" cy="3066504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8702402" y="-1467337"/>
            <a:ext cx="3931196" cy="3066504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747600" y="719600"/>
            <a:ext cx="6696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007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321121" y="6058438"/>
            <a:ext cx="2686388" cy="630837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247921" y="6391724"/>
            <a:ext cx="2686388" cy="630837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36134" y="13102"/>
            <a:ext cx="2262833" cy="768060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9832713" y="102378"/>
            <a:ext cx="2686388" cy="630837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9962713" y="638863"/>
            <a:ext cx="2686388" cy="630837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8306734" y="6049828"/>
            <a:ext cx="1227033" cy="1437733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8965334" y="5520351"/>
            <a:ext cx="1505633" cy="191900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942300" y="1307200"/>
            <a:ext cx="5672800" cy="11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951100" y="2360800"/>
            <a:ext cx="5672800" cy="3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201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347135" y="2861012"/>
            <a:ext cx="386491" cy="1136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10494247" y="6245966"/>
            <a:ext cx="2686388" cy="6255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8482718" y="6481922"/>
            <a:ext cx="3745039" cy="1531967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1022233" y="1895800"/>
            <a:ext cx="6154800" cy="30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840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10856517" y="4511464"/>
            <a:ext cx="1517800" cy="1891667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11166651" y="4794864"/>
            <a:ext cx="1517800" cy="1891667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363687" y="99660"/>
            <a:ext cx="2686388" cy="630837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9885002" y="102129"/>
            <a:ext cx="2711783" cy="1489628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493687" y="631051"/>
            <a:ext cx="2686388" cy="630837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6254767" y="1737533"/>
            <a:ext cx="4884400" cy="9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6254900" y="2857467"/>
            <a:ext cx="4884400" cy="2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63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54867" y="5460000"/>
            <a:ext cx="12301600" cy="6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837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7127184" y="5490608"/>
            <a:ext cx="643400" cy="2007133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5619551" y="6060008"/>
            <a:ext cx="1239167" cy="1437733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4682351" y="5578741"/>
            <a:ext cx="1517800" cy="191900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8293351" y="5490608"/>
            <a:ext cx="632267" cy="2007133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9205218" y="6060008"/>
            <a:ext cx="1227033" cy="1437733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9863818" y="5578741"/>
            <a:ext cx="1505633" cy="191900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11134451" y="5287975"/>
            <a:ext cx="2987933" cy="2209767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11047652" y="2861012"/>
            <a:ext cx="386491" cy="1136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0311936" y="-139035"/>
            <a:ext cx="1505633" cy="191900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2242400" y="2137433"/>
            <a:ext cx="7707200" cy="1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745600" y="3959767"/>
            <a:ext cx="67008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629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7398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ELabMan/Arduino-2-Digital-Pulse-Width-Modulation/tree/main/rgb_nightligh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m/ProductDetail/Microchip-Technology-Atmel/ATMEGA328P-PU?qs=K8BHR703ZXguOQv3sKbWcg%3D%3D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rduino.cc/en/software" TargetMode="Externa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 Workshop #1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These workshops are based on the book Exploring Arduino by Jeremey Blum. $37.44 on Amazon.  </a:t>
            </a:r>
          </a:p>
        </p:txBody>
      </p:sp>
    </p:spTree>
    <p:extLst>
      <p:ext uri="{BB962C8B-B14F-4D97-AF65-F5344CB8AC3E}">
        <p14:creationId xmlns:p14="http://schemas.microsoft.com/office/powerpoint/2010/main" val="2824557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100" y="1536633"/>
            <a:ext cx="9096542" cy="4272496"/>
          </a:xfrm>
        </p:spPr>
        <p:txBody>
          <a:bodyPr anchor="t"/>
          <a:lstStyle/>
          <a:p>
            <a:r>
              <a:rPr lang="en-US" dirty="0"/>
              <a:t>The loop function must be present.</a:t>
            </a:r>
          </a:p>
          <a:p>
            <a:r>
              <a:rPr lang="en-US" dirty="0"/>
              <a:t>It loops. </a:t>
            </a:r>
          </a:p>
          <a:p>
            <a:r>
              <a:rPr lang="en-US" dirty="0"/>
              <a:t> Enter this into your program.</a:t>
            </a:r>
          </a:p>
          <a:p>
            <a:r>
              <a:rPr lang="en-US" dirty="0"/>
              <a:t>Delay(1000) will delay the program 1000ms or 1 second. This blinks the LED off and on every second.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0689E8-4B58-4F63-A7D0-6AD9FE9DB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1" y="4372067"/>
            <a:ext cx="12066438" cy="224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5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checking your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100" y="1536633"/>
            <a:ext cx="10290000" cy="1535380"/>
          </a:xfrm>
        </p:spPr>
        <p:txBody>
          <a:bodyPr/>
          <a:lstStyle/>
          <a:p>
            <a:r>
              <a:rPr lang="en-US" dirty="0"/>
              <a:t>Click the check to verify your code is correct.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806" y="3072013"/>
            <a:ext cx="8077200" cy="2581275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1D02AC54-95BB-4084-90E7-15496F5949BF}"/>
              </a:ext>
            </a:extLst>
          </p:cNvPr>
          <p:cNvSpPr/>
          <p:nvPr/>
        </p:nvSpPr>
        <p:spPr>
          <a:xfrm rot="2145113">
            <a:off x="1740253" y="3925009"/>
            <a:ext cx="1420010" cy="66832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23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 – BEFORE YOU PLUG IN THE USB/POWER CABLE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947" y="2741489"/>
            <a:ext cx="5557276" cy="1535380"/>
          </a:xfrm>
        </p:spPr>
        <p:txBody>
          <a:bodyPr/>
          <a:lstStyle/>
          <a:p>
            <a:r>
              <a:rPr lang="en-US" dirty="0"/>
              <a:t>The bottom of the development board has exposed solder joints. ANY contact with metal can fry the UNO. </a:t>
            </a:r>
          </a:p>
          <a:p>
            <a:endParaRPr lang="en-US" dirty="0"/>
          </a:p>
          <a:p>
            <a:r>
              <a:rPr lang="en-US" dirty="0"/>
              <a:t>Always place the Uno on a NON-CONDUCTIVE table.</a:t>
            </a:r>
          </a:p>
          <a:p>
            <a:r>
              <a:rPr lang="en-US" dirty="0"/>
              <a:t>Keep jumper wire away from the Arduino Uno.</a:t>
            </a:r>
          </a:p>
          <a:p>
            <a:endParaRPr lang="en-US" dirty="0"/>
          </a:p>
          <a:p>
            <a:r>
              <a:rPr lang="en-US" dirty="0"/>
              <a:t>ALWAYS power off the Arduino when adding / removing wires or components.</a:t>
            </a:r>
          </a:p>
        </p:txBody>
      </p:sp>
      <p:pic>
        <p:nvPicPr>
          <p:cNvPr id="1026" name="Picture 2" descr="How to spot a counterfeit Arduino – Arduino Help Center">
            <a:extLst>
              <a:ext uri="{FF2B5EF4-FFF2-40B4-BE49-F238E27FC236}">
                <a16:creationId xmlns:a16="http://schemas.microsoft.com/office/drawing/2014/main" id="{086BA84E-1E0C-46DA-94B0-F42762A43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315" y="2977247"/>
            <a:ext cx="4831640" cy="348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0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2454275"/>
            <a:ext cx="4243939" cy="1803099"/>
          </a:xfrm>
        </p:spPr>
        <p:txBody>
          <a:bodyPr/>
          <a:lstStyle/>
          <a:p>
            <a:r>
              <a:rPr lang="en-US" dirty="0"/>
              <a:t>Plug in your Arduino with the USB cable. This supplies power and communications to the Arduino </a:t>
            </a:r>
            <a:br>
              <a:rPr lang="en-US" dirty="0"/>
            </a:br>
            <a:r>
              <a:rPr lang="en-US" dirty="0"/>
              <a:t>IDE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Tools -&gt; </a:t>
            </a:r>
            <a:r>
              <a:rPr lang="en-US" dirty="0" err="1"/>
              <a:t>Board:”Current</a:t>
            </a:r>
            <a:r>
              <a:rPr lang="en-US" dirty="0"/>
              <a:t> board” -&gt; Arduino/</a:t>
            </a:r>
            <a:r>
              <a:rPr lang="en-US" dirty="0" err="1"/>
              <a:t>Genuino</a:t>
            </a:r>
            <a:r>
              <a:rPr lang="en-US" dirty="0"/>
              <a:t> Uno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040" y="2781701"/>
            <a:ext cx="6362841" cy="356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84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22558" cy="4351338"/>
          </a:xfrm>
        </p:spPr>
        <p:txBody>
          <a:bodyPr anchor="t"/>
          <a:lstStyle/>
          <a:p>
            <a:r>
              <a:rPr lang="en-US" sz="2000" dirty="0"/>
              <a:t>Select – Tools -&gt; </a:t>
            </a:r>
            <a:r>
              <a:rPr lang="en-US" sz="2000" dirty="0" err="1"/>
              <a:t>Port:”Current</a:t>
            </a:r>
            <a:r>
              <a:rPr lang="en-US" sz="2000" dirty="0"/>
              <a:t> port” -&gt; Com port your Arduino was assigned by the computer.</a:t>
            </a:r>
          </a:p>
          <a:p>
            <a:endParaRPr lang="en-US" sz="2000" dirty="0"/>
          </a:p>
          <a:p>
            <a:r>
              <a:rPr lang="en-US" sz="2000" dirty="0"/>
              <a:t>When you connect a USB device to the computer it shows up in the Device Manager for windows computers.</a:t>
            </a:r>
          </a:p>
          <a:p>
            <a:endParaRPr lang="en-US" sz="2000" dirty="0"/>
          </a:p>
          <a:p>
            <a:r>
              <a:rPr lang="en-US" sz="2000" dirty="0"/>
              <a:t>Let me know if you can’t connect.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642" y="1690688"/>
            <a:ext cx="6535453" cy="336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24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 to Blink the 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468139"/>
            <a:ext cx="10747788" cy="2318347"/>
          </a:xfrm>
        </p:spPr>
        <p:txBody>
          <a:bodyPr/>
          <a:lstStyle/>
          <a:p>
            <a:r>
              <a:rPr lang="en-US" dirty="0"/>
              <a:t>Click the “Upload” Right arrow to send your code into the ATMEGA328.</a:t>
            </a:r>
          </a:p>
          <a:p>
            <a:r>
              <a:rPr lang="en-US" dirty="0"/>
              <a:t>The terminal window should show </a:t>
            </a:r>
            <a:r>
              <a:rPr lang="en-US" b="1" u="sng" dirty="0"/>
              <a:t>done uploading</a:t>
            </a:r>
            <a:r>
              <a:rPr lang="en-US" dirty="0"/>
              <a:t>. </a:t>
            </a:r>
          </a:p>
          <a:p>
            <a:r>
              <a:rPr lang="en-US" dirty="0"/>
              <a:t>Change the delay time and upload again.</a:t>
            </a:r>
          </a:p>
          <a:p>
            <a:r>
              <a:rPr lang="en-US" dirty="0"/>
              <a:t>How fast can you blink the LED until it looks like it’s always on.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Some experts will tell you that the human eye can see </a:t>
            </a:r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between 30 and 60 frames per second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. Some maintain that it's not really possible for the human eye to perceive more than 60 frames per second.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956" y="3646636"/>
            <a:ext cx="6666297" cy="2039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956" y="5686596"/>
            <a:ext cx="8255217" cy="835971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04F09E5F-1B02-46EF-B959-4B7CC83FE783}"/>
              </a:ext>
            </a:extLst>
          </p:cNvPr>
          <p:cNvSpPr/>
          <p:nvPr/>
        </p:nvSpPr>
        <p:spPr>
          <a:xfrm rot="1875018">
            <a:off x="3636085" y="4253867"/>
            <a:ext cx="1172583" cy="56231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0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2"/>
          <p:cNvSpPr txBox="1">
            <a:spLocks noGrp="1"/>
          </p:cNvSpPr>
          <p:nvPr>
            <p:ph type="title"/>
          </p:nvPr>
        </p:nvSpPr>
        <p:spPr>
          <a:xfrm>
            <a:off x="1022233" y="1895800"/>
            <a:ext cx="6154800" cy="306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Digital Outputs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3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Working with breadboards</a:t>
            </a:r>
            <a:endParaRPr/>
          </a:p>
        </p:txBody>
      </p:sp>
      <p:sp>
        <p:nvSpPr>
          <p:cNvPr id="872" name="Google Shape;872;p33"/>
          <p:cNvSpPr txBox="1">
            <a:spLocks noGrp="1"/>
          </p:cNvSpPr>
          <p:nvPr>
            <p:ph type="body" idx="1"/>
          </p:nvPr>
        </p:nvSpPr>
        <p:spPr>
          <a:xfrm>
            <a:off x="960000" y="1583200"/>
            <a:ext cx="102720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457189">
              <a:lnSpc>
                <a:spcPct val="200000"/>
              </a:lnSpc>
              <a:buSzPts val="1800"/>
            </a:pPr>
            <a:r>
              <a:rPr lang="en" sz="2133" dirty="0"/>
              <a:t>Now we are going to learn how to make and use external circuits</a:t>
            </a:r>
            <a:endParaRPr sz="2133" dirty="0"/>
          </a:p>
          <a:p>
            <a:pPr lvl="1" indent="-431789">
              <a:lnSpc>
                <a:spcPct val="200000"/>
              </a:lnSpc>
              <a:spcBef>
                <a:spcPts val="0"/>
              </a:spcBef>
              <a:buSzPts val="1500"/>
            </a:pPr>
            <a:r>
              <a:rPr lang="en" sz="2000" dirty="0"/>
              <a:t>To do this we will use a breadboard to </a:t>
            </a:r>
            <a:r>
              <a:rPr lang="en" sz="2000" b="1" u="sng" dirty="0"/>
              <a:t>prototype</a:t>
            </a:r>
            <a:r>
              <a:rPr lang="en" sz="2000" dirty="0"/>
              <a:t> circuits</a:t>
            </a:r>
            <a:endParaRPr sz="2000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4"/>
          <p:cNvSpPr txBox="1">
            <a:spLocks noGrp="1"/>
          </p:cNvSpPr>
          <p:nvPr>
            <p:ph type="title"/>
          </p:nvPr>
        </p:nvSpPr>
        <p:spPr>
          <a:xfrm>
            <a:off x="942300" y="1307200"/>
            <a:ext cx="10130000" cy="115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What is a breadboard?</a:t>
            </a:r>
            <a:endParaRPr/>
          </a:p>
        </p:txBody>
      </p:sp>
      <p:pic>
        <p:nvPicPr>
          <p:cNvPr id="878" name="Google Shape;8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665600"/>
            <a:ext cx="5638800" cy="37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34"/>
          <p:cNvSpPr txBox="1"/>
          <p:nvPr/>
        </p:nvSpPr>
        <p:spPr>
          <a:xfrm>
            <a:off x="6823367" y="2205201"/>
            <a:ext cx="4387200" cy="3712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733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Pros:</a:t>
            </a:r>
            <a:endParaRPr sz="1733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indent="-414856">
              <a:buClr>
                <a:schemeClr val="dk1"/>
              </a:buClr>
              <a:buSzPts val="1300"/>
              <a:buFont typeface="Source Sans Pro"/>
              <a:buChar char="●"/>
            </a:pPr>
            <a:r>
              <a:rPr lang="en" sz="1733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Inexpensive and easy to get up and running </a:t>
            </a:r>
            <a:endParaRPr sz="1733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indent="-414856">
              <a:buClr>
                <a:schemeClr val="dk1"/>
              </a:buClr>
              <a:buSzPts val="1300"/>
              <a:buFont typeface="Source Sans Pro"/>
              <a:buChar char="●"/>
            </a:pPr>
            <a:r>
              <a:rPr lang="en" sz="1733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Circuits can be constructed easily and quickly</a:t>
            </a:r>
            <a:endParaRPr sz="1733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indent="-414856">
              <a:buClr>
                <a:schemeClr val="dk1"/>
              </a:buClr>
              <a:buSzPts val="1300"/>
              <a:buFont typeface="Source Sans Pro"/>
              <a:buChar char="●"/>
            </a:pPr>
            <a:r>
              <a:rPr lang="en" sz="1733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Wires can also be used to connect that circuit to a microcontroller</a:t>
            </a:r>
            <a:endParaRPr sz="1733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indent="-414856">
              <a:buClr>
                <a:schemeClr val="dk1"/>
              </a:buClr>
              <a:buSzPts val="1300"/>
              <a:buFont typeface="Source Sans Pro"/>
              <a:buChar char="●"/>
            </a:pPr>
            <a:r>
              <a:rPr lang="en" sz="1733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soldering is required.</a:t>
            </a:r>
            <a:endParaRPr sz="1733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indent="-414856">
              <a:buClr>
                <a:schemeClr val="dk1"/>
              </a:buClr>
              <a:buSzPts val="1300"/>
              <a:buFont typeface="Source Sans Pro"/>
              <a:buChar char="●"/>
            </a:pPr>
            <a:r>
              <a:rPr lang="en" sz="1733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Changes to the circuit can be made easily </a:t>
            </a:r>
            <a:endParaRPr sz="1733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indent="-414856">
              <a:buClr>
                <a:schemeClr val="dk1"/>
              </a:buClr>
              <a:buSzPts val="1300"/>
              <a:buFont typeface="Source Sans Pro"/>
              <a:buChar char="●"/>
            </a:pPr>
            <a:r>
              <a:rPr lang="en" sz="1733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Can be easily removed and reused in a new circuit in the future.</a:t>
            </a:r>
            <a:endParaRPr sz="1733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sz="1733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5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Wiring LED’s</a:t>
            </a:r>
            <a:endParaRPr/>
          </a:p>
        </p:txBody>
      </p:sp>
      <p:sp>
        <p:nvSpPr>
          <p:cNvPr id="885" name="Google Shape;885;p35"/>
          <p:cNvSpPr txBox="1">
            <a:spLocks noGrp="1"/>
          </p:cNvSpPr>
          <p:nvPr>
            <p:ph type="body" idx="1"/>
          </p:nvPr>
        </p:nvSpPr>
        <p:spPr>
          <a:xfrm>
            <a:off x="960000" y="1583200"/>
            <a:ext cx="57456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LEDs (light emitting diodes)  will be heavily used</a:t>
            </a:r>
            <a:endParaRPr dirty="0"/>
          </a:p>
          <a:p>
            <a:r>
              <a:rPr lang="en" dirty="0"/>
              <a:t>LED’s are 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Polarized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Direction of connection matters</a:t>
            </a:r>
            <a:endParaRPr dirty="0"/>
          </a:p>
          <a:p>
            <a:pPr lvl="3">
              <a:spcBef>
                <a:spcPts val="0"/>
              </a:spcBef>
            </a:pPr>
            <a:r>
              <a:rPr lang="en" dirty="0"/>
              <a:t>The flat side or shorter lead is the cathode (negative lead)</a:t>
            </a:r>
            <a:endParaRPr dirty="0"/>
          </a:p>
          <a:p>
            <a:pPr lvl="3">
              <a:spcBef>
                <a:spcPts val="0"/>
              </a:spcBef>
            </a:pPr>
            <a:r>
              <a:rPr lang="en" dirty="0"/>
              <a:t>The positive lead is the anode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Need a resistor in series (on either the positive or negative side)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Too much current can damage the Arduino</a:t>
            </a:r>
          </a:p>
          <a:p>
            <a:pPr lvl="2">
              <a:spcBef>
                <a:spcPts val="0"/>
              </a:spcBef>
            </a:pPr>
            <a:r>
              <a:rPr lang="en" dirty="0"/>
              <a:t>We will use 220 Ω resistors</a:t>
            </a:r>
            <a:endParaRPr dirty="0"/>
          </a:p>
        </p:txBody>
      </p:sp>
      <p:pic>
        <p:nvPicPr>
          <p:cNvPr id="4100" name="Picture 4" descr="OwlCircuits.com | LED Polarity Identification">
            <a:extLst>
              <a:ext uri="{FF2B5EF4-FFF2-40B4-BE49-F238E27FC236}">
                <a16:creationId xmlns:a16="http://schemas.microsoft.com/office/drawing/2014/main" id="{41E1E1EE-73DA-49B1-828F-6B859B23A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9" y="2015000"/>
            <a:ext cx="5288825" cy="369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A6D0-56EB-49EE-AC70-0F1B9B2E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562" y="1830189"/>
            <a:ext cx="7468875" cy="822400"/>
          </a:xfrm>
        </p:spPr>
        <p:txBody>
          <a:bodyPr/>
          <a:lstStyle/>
          <a:p>
            <a:r>
              <a:rPr lang="en-US" dirty="0"/>
              <a:t>PowerPoint and Code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E4C0B2-E775-4300-9C1C-B204E2F81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7950" y="2891671"/>
            <a:ext cx="5500800" cy="559600"/>
          </a:xfrm>
        </p:spPr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EELabMan</a:t>
            </a:r>
            <a:endParaRPr lang="en-US" dirty="0"/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613D3C9A-8239-42D6-B021-1869D97AC86F}"/>
              </a:ext>
            </a:extLst>
          </p:cNvPr>
          <p:cNvSpPr txBox="1">
            <a:spLocks/>
          </p:cNvSpPr>
          <p:nvPr/>
        </p:nvSpPr>
        <p:spPr>
          <a:xfrm>
            <a:off x="3097950" y="3901321"/>
            <a:ext cx="55008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dirty="0"/>
              <a:t>Go To Repositories and find Arduino 1 Digital Pulse Modulation</a:t>
            </a:r>
          </a:p>
        </p:txBody>
      </p:sp>
    </p:spTree>
    <p:extLst>
      <p:ext uri="{BB962C8B-B14F-4D97-AF65-F5344CB8AC3E}">
        <p14:creationId xmlns:p14="http://schemas.microsoft.com/office/powerpoint/2010/main" val="86687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5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Testing LED’s</a:t>
            </a:r>
            <a:endParaRPr dirty="0"/>
          </a:p>
        </p:txBody>
      </p:sp>
      <p:sp>
        <p:nvSpPr>
          <p:cNvPr id="885" name="Google Shape;885;p35"/>
          <p:cNvSpPr txBox="1">
            <a:spLocks noGrp="1"/>
          </p:cNvSpPr>
          <p:nvPr>
            <p:ph type="body" idx="1"/>
          </p:nvPr>
        </p:nvSpPr>
        <p:spPr>
          <a:xfrm>
            <a:off x="960000" y="1583200"/>
            <a:ext cx="57456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LEDs (light emitting diodes)  </a:t>
            </a:r>
            <a:r>
              <a:rPr lang="en-US" dirty="0"/>
              <a:t>are diodes</a:t>
            </a:r>
          </a:p>
          <a:p>
            <a:r>
              <a:rPr lang="en-US" dirty="0"/>
              <a:t>The 34401A Digital </a:t>
            </a:r>
            <a:r>
              <a:rPr lang="en-US" dirty="0" err="1"/>
              <a:t>MultiMeter</a:t>
            </a:r>
            <a:r>
              <a:rPr lang="en-US" dirty="0"/>
              <a:t> on the lab bench has a Diode Checker. Shift -&gt; CONT</a:t>
            </a:r>
          </a:p>
          <a:p>
            <a:r>
              <a:rPr lang="en-US" dirty="0"/>
              <a:t>Grab a set of DMM Probes and test the LED.</a:t>
            </a:r>
          </a:p>
          <a:p>
            <a:r>
              <a:rPr lang="en-US" dirty="0"/>
              <a:t>It’s OK to touch the leads.</a:t>
            </a:r>
            <a:endParaRPr dirty="0"/>
          </a:p>
        </p:txBody>
      </p:sp>
      <p:pic>
        <p:nvPicPr>
          <p:cNvPr id="4100" name="Picture 4" descr="OwlCircuits.com | LED Polarity Identification">
            <a:extLst>
              <a:ext uri="{FF2B5EF4-FFF2-40B4-BE49-F238E27FC236}">
                <a16:creationId xmlns:a16="http://schemas.microsoft.com/office/drawing/2014/main" id="{41E1E1EE-73DA-49B1-828F-6B859B23A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9" y="2015000"/>
            <a:ext cx="5288825" cy="369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80D264-520B-45AA-8A70-D2C475180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" y="3686175"/>
            <a:ext cx="61150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96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37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Ohm's Law / Current Limiting Resistor</a:t>
            </a:r>
            <a:endParaRPr dirty="0"/>
          </a:p>
        </p:txBody>
      </p:sp>
      <p:sp>
        <p:nvSpPr>
          <p:cNvPr id="897" name="Google Shape;897;p37"/>
          <p:cNvSpPr txBox="1">
            <a:spLocks noGrp="1"/>
          </p:cNvSpPr>
          <p:nvPr>
            <p:ph type="body" idx="1"/>
          </p:nvPr>
        </p:nvSpPr>
        <p:spPr>
          <a:xfrm>
            <a:off x="960000" y="1583200"/>
            <a:ext cx="102720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Voltage (V) represents electrical potential</a:t>
            </a:r>
            <a:endParaRPr dirty="0"/>
          </a:p>
          <a:p>
            <a:r>
              <a:rPr lang="en" dirty="0"/>
              <a:t>Current (I)  flows from high potential to low potential</a:t>
            </a:r>
            <a:endParaRPr dirty="0"/>
          </a:p>
          <a:p>
            <a:r>
              <a:rPr lang="en" dirty="0"/>
              <a:t>Resistance (R)  is the opposition to the flow of electrons</a:t>
            </a:r>
            <a:endParaRPr dirty="0"/>
          </a:p>
          <a:p>
            <a:r>
              <a:rPr lang="en" dirty="0"/>
              <a:t>Ohms law states:</a:t>
            </a:r>
            <a:endParaRPr dirty="0"/>
          </a:p>
          <a:p>
            <a:pPr marL="1219170" indent="0">
              <a:spcBef>
                <a:spcPts val="2133"/>
              </a:spcBef>
              <a:buNone/>
            </a:pPr>
            <a:r>
              <a:rPr lang="en" dirty="0"/>
              <a:t>V = I R</a:t>
            </a:r>
            <a:endParaRPr dirty="0"/>
          </a:p>
          <a:p>
            <a:pPr>
              <a:spcBef>
                <a:spcPts val="2133"/>
              </a:spcBef>
            </a:pPr>
            <a:r>
              <a:rPr lang="en" dirty="0"/>
              <a:t>All voltage is “used” in a circuit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LED’s have a predefined voltage drop across them ( See the Diode Datasheet ) ~2V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Need a particular current</a:t>
            </a:r>
            <a:endParaRPr dirty="0"/>
          </a:p>
          <a:p>
            <a:pPr lvl="3">
              <a:spcBef>
                <a:spcPts val="0"/>
              </a:spcBef>
            </a:pPr>
            <a:r>
              <a:rPr lang="en" dirty="0"/>
              <a:t>Typical of 30 mA Max 90mA</a:t>
            </a:r>
          </a:p>
          <a:p>
            <a:pPr lvl="3">
              <a:spcBef>
                <a:spcPts val="0"/>
              </a:spcBef>
            </a:pPr>
            <a:r>
              <a:rPr lang="en" dirty="0"/>
              <a:t>Diode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Thus we see</a:t>
            </a:r>
            <a:endParaRPr dirty="0"/>
          </a:p>
          <a:p>
            <a:pPr lvl="3">
              <a:spcBef>
                <a:spcPts val="0"/>
              </a:spcBef>
            </a:pPr>
            <a:r>
              <a:rPr lang="en" dirty="0"/>
              <a:t>2 volts/(30 mA) = 66 Ω</a:t>
            </a:r>
            <a:endParaRPr dirty="0"/>
          </a:p>
          <a:p>
            <a:pPr lvl="3">
              <a:spcBef>
                <a:spcPts val="0"/>
              </a:spcBef>
            </a:pPr>
            <a:r>
              <a:rPr lang="en" dirty="0"/>
              <a:t>As resistance increases -- current lowers</a:t>
            </a:r>
            <a:endParaRPr dirty="0"/>
          </a:p>
          <a:p>
            <a:pPr lvl="4">
              <a:spcBef>
                <a:spcPts val="0"/>
              </a:spcBef>
            </a:pPr>
            <a:r>
              <a:rPr lang="en" dirty="0"/>
              <a:t>We use 220 </a:t>
            </a:r>
            <a:r>
              <a:rPr lang="en" sz="1600" dirty="0"/>
              <a:t>Ω to insure the max amperage is not exceeded (safety factor)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8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Power Equation  / Choosing the Resistor value</a:t>
            </a:r>
            <a:endParaRPr dirty="0"/>
          </a:p>
        </p:txBody>
      </p:sp>
      <p:sp>
        <p:nvSpPr>
          <p:cNvPr id="903" name="Google Shape;903;p38"/>
          <p:cNvSpPr txBox="1">
            <a:spLocks noGrp="1"/>
          </p:cNvSpPr>
          <p:nvPr>
            <p:ph type="body" idx="1"/>
          </p:nvPr>
        </p:nvSpPr>
        <p:spPr>
          <a:xfrm>
            <a:off x="960000" y="1583200"/>
            <a:ext cx="102720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We also know the power equation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r>
              <a:rPr lang="en" dirty="0"/>
              <a:t>		P = I V</a:t>
            </a:r>
            <a:endParaRPr dirty="0"/>
          </a:p>
          <a:p>
            <a:pPr>
              <a:spcBef>
                <a:spcPts val="2133"/>
              </a:spcBef>
            </a:pPr>
            <a:r>
              <a:rPr lang="en" dirty="0"/>
              <a:t>Power is the current times the voltage</a:t>
            </a:r>
            <a:endParaRPr dirty="0"/>
          </a:p>
          <a:p>
            <a:r>
              <a:rPr lang="en" dirty="0"/>
              <a:t>Standard Resistor’s have a power rating of 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1/4 W (250 mW)</a:t>
            </a:r>
          </a:p>
          <a:p>
            <a:pPr lvl="1">
              <a:spcBef>
                <a:spcPts val="0"/>
              </a:spcBef>
            </a:pPr>
            <a:r>
              <a:rPr lang="en" dirty="0"/>
              <a:t>We know the LED will drop 2V, so the resistor will drop 3V if we use 5V to power the system.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P = 3 V *0.03 A = 90 mW</a:t>
            </a:r>
            <a:endParaRPr dirty="0"/>
          </a:p>
          <a:p>
            <a:pPr lvl="3">
              <a:spcBef>
                <a:spcPts val="0"/>
              </a:spcBef>
            </a:pPr>
            <a:r>
              <a:rPr lang="en" dirty="0"/>
              <a:t>Which  is less than 250 mW</a:t>
            </a:r>
          </a:p>
          <a:p>
            <a:pPr lvl="3">
              <a:spcBef>
                <a:spcPts val="0"/>
              </a:spcBef>
            </a:pPr>
            <a:r>
              <a:rPr lang="en" dirty="0"/>
              <a:t>Resistor gets to keep “The Magic Smoke!”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43"/>
          <p:cNvSpPr txBox="1">
            <a:spLocks noGrp="1"/>
          </p:cNvSpPr>
          <p:nvPr>
            <p:ph type="title"/>
          </p:nvPr>
        </p:nvSpPr>
        <p:spPr>
          <a:xfrm>
            <a:off x="1022233" y="1895800"/>
            <a:ext cx="8733600" cy="306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6667"/>
              <a:t>Pulse Width Modulation with AnalogWrite()</a:t>
            </a:r>
            <a:endParaRPr sz="6667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6"/>
          <p:cNvSpPr txBox="1">
            <a:spLocks noGrp="1"/>
          </p:cNvSpPr>
          <p:nvPr>
            <p:ph type="title"/>
          </p:nvPr>
        </p:nvSpPr>
        <p:spPr>
          <a:xfrm>
            <a:off x="2747600" y="719600"/>
            <a:ext cx="6696800" cy="63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Let's wire up the Circuit</a:t>
            </a:r>
            <a:endParaRPr/>
          </a:p>
        </p:txBody>
      </p:sp>
      <p:pic>
        <p:nvPicPr>
          <p:cNvPr id="891" name="Google Shape;8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733" y="1560001"/>
            <a:ext cx="3952520" cy="509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4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Pulse Width Modification (PWM)</a:t>
            </a:r>
            <a:endParaRPr/>
          </a:p>
        </p:txBody>
      </p:sp>
      <p:sp>
        <p:nvSpPr>
          <p:cNvPr id="940" name="Google Shape;940;p44"/>
          <p:cNvSpPr txBox="1">
            <a:spLocks noGrp="1"/>
          </p:cNvSpPr>
          <p:nvPr>
            <p:ph type="body" idx="1"/>
          </p:nvPr>
        </p:nvSpPr>
        <p:spPr>
          <a:xfrm>
            <a:off x="649700" y="1583200"/>
            <a:ext cx="51564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We can’t get analog outputs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But we can get close with pulse-Width modification (PWM) and the analogWrite() comand</a:t>
            </a:r>
          </a:p>
          <a:p>
            <a:endParaRPr lang="en-US" dirty="0"/>
          </a:p>
          <a:p>
            <a:r>
              <a:rPr lang="en-US" dirty="0"/>
              <a:t>Download or copy the </a:t>
            </a:r>
            <a:r>
              <a:rPr lang="en-US" dirty="0" err="1"/>
              <a:t>fade.ino</a:t>
            </a:r>
            <a:r>
              <a:rPr lang="en-US" dirty="0"/>
              <a:t> file from the </a:t>
            </a:r>
            <a:r>
              <a:rPr lang="en-US" dirty="0">
                <a:hlinkClick r:id="rId3"/>
              </a:rPr>
              <a:t>GitHub</a:t>
            </a:r>
            <a:r>
              <a:rPr lang="en-US" dirty="0"/>
              <a:t> page</a:t>
            </a:r>
            <a:endParaRPr dirty="0"/>
          </a:p>
        </p:txBody>
      </p:sp>
      <p:pic>
        <p:nvPicPr>
          <p:cNvPr id="941" name="Google Shape;94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1" y="1352534"/>
            <a:ext cx="5575300" cy="50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46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PWM - what's actually happening?</a:t>
            </a:r>
            <a:endParaRPr/>
          </a:p>
        </p:txBody>
      </p:sp>
      <p:pic>
        <p:nvPicPr>
          <p:cNvPr id="953" name="Google Shape;95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018" y="1518733"/>
            <a:ext cx="7919965" cy="2596067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46"/>
          <p:cNvSpPr txBox="1">
            <a:spLocks noGrp="1"/>
          </p:cNvSpPr>
          <p:nvPr>
            <p:ph type="body" idx="1"/>
          </p:nvPr>
        </p:nvSpPr>
        <p:spPr>
          <a:xfrm>
            <a:off x="960000" y="4228233"/>
            <a:ext cx="10272000" cy="174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/>
              <a:t>PWM works by modulating the “duty cycle” (the percentage of time the voltage is high vs. low)</a:t>
            </a:r>
            <a:endParaRPr/>
          </a:p>
          <a:p>
            <a:pPr marL="0" indent="0">
              <a:buNone/>
            </a:pPr>
            <a:r>
              <a:rPr lang="en"/>
              <a:t>The analogWrite() command sets the duty cycle depending on the value you pass it</a:t>
            </a:r>
            <a:endParaRPr/>
          </a:p>
          <a:p>
            <a:pPr indent="0">
              <a:buNone/>
            </a:pPr>
            <a:r>
              <a:rPr lang="en"/>
              <a:t>0 -- always off</a:t>
            </a:r>
            <a:endParaRPr/>
          </a:p>
          <a:p>
            <a:pPr indent="0">
              <a:buNone/>
            </a:pPr>
            <a:r>
              <a:rPr lang="en"/>
              <a:t>225 -- always on</a:t>
            </a:r>
            <a:endParaRPr/>
          </a:p>
          <a:p>
            <a:pPr indent="0">
              <a:buNone/>
            </a:pPr>
            <a:r>
              <a:rPr lang="en"/>
              <a:t>127 --  50% cycle</a:t>
            </a:r>
            <a:endParaRPr/>
          </a:p>
          <a:p>
            <a:pPr marL="0" indent="0">
              <a:buNone/>
            </a:pPr>
            <a:r>
              <a:rPr lang="en"/>
              <a:t>YOU NEVER CHANGE THE VOLTAGE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58"/>
          <p:cNvSpPr txBox="1">
            <a:spLocks noGrp="1"/>
          </p:cNvSpPr>
          <p:nvPr>
            <p:ph type="title"/>
          </p:nvPr>
        </p:nvSpPr>
        <p:spPr>
          <a:xfrm>
            <a:off x="3103300" y="2438833"/>
            <a:ext cx="4496800" cy="92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Stay tuned</a:t>
            </a:r>
            <a:endParaRPr dirty="0"/>
          </a:p>
        </p:txBody>
      </p:sp>
      <p:sp>
        <p:nvSpPr>
          <p:cNvPr id="1028" name="Google Shape;1028;p58"/>
          <p:cNvSpPr txBox="1">
            <a:spLocks noGrp="1"/>
          </p:cNvSpPr>
          <p:nvPr>
            <p:ph type="subTitle" idx="1"/>
          </p:nvPr>
        </p:nvSpPr>
        <p:spPr>
          <a:xfrm>
            <a:off x="3103284" y="3415484"/>
            <a:ext cx="5012016" cy="127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/>
              <a:t>Arduino 2 will cover Digital and Analog inputs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We’ll use a button, a potentiometer, a RGB LED, a temperature sensor and a photo diode!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416" y="3702394"/>
            <a:ext cx="3600450" cy="2700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Arduino?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317" y="1879414"/>
            <a:ext cx="7984524" cy="4351338"/>
          </a:xfrm>
        </p:spPr>
        <p:txBody>
          <a:bodyPr anchor="t"/>
          <a:lstStyle/>
          <a:p>
            <a:r>
              <a:rPr lang="en-US" dirty="0"/>
              <a:t>The Arduino is an entry level Micro-controller</a:t>
            </a:r>
          </a:p>
          <a:p>
            <a:r>
              <a:rPr lang="en-US" dirty="0"/>
              <a:t>The IC (Integrated Circuit) chip is the microcontroller.</a:t>
            </a:r>
          </a:p>
          <a:p>
            <a:r>
              <a:rPr lang="en-US" dirty="0"/>
              <a:t>It plugs into a development board so you can easily attach sensors and other devices to it.</a:t>
            </a:r>
          </a:p>
          <a:p>
            <a:r>
              <a:rPr lang="en-US" dirty="0"/>
              <a:t> Chips come in different packages.</a:t>
            </a:r>
          </a:p>
          <a:p>
            <a:r>
              <a:rPr lang="en-US" dirty="0"/>
              <a:t>We will use the Arduino Uno R3 with the 28 pin DIP (Dual Inline Package) package.</a:t>
            </a:r>
          </a:p>
          <a:p>
            <a:r>
              <a:rPr lang="en-US" dirty="0"/>
              <a:t>The chip is actually called the Atmel ATMEGA 328P-PU. Data Sheet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054" y="812159"/>
            <a:ext cx="2755298" cy="275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2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Micro 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72632" cy="4351338"/>
          </a:xfrm>
        </p:spPr>
        <p:txBody>
          <a:bodyPr/>
          <a:lstStyle/>
          <a:p>
            <a:r>
              <a:rPr lang="en-US" dirty="0"/>
              <a:t>Other microcontrollers you will see during your EE education are</a:t>
            </a:r>
          </a:p>
          <a:p>
            <a:pPr lvl="1"/>
            <a:r>
              <a:rPr lang="en-US" dirty="0"/>
              <a:t>Texas instruments MSP-430/432. </a:t>
            </a:r>
          </a:p>
          <a:p>
            <a:pPr lvl="1"/>
            <a:r>
              <a:rPr lang="en-US" dirty="0" err="1"/>
              <a:t>MicroChip</a:t>
            </a:r>
            <a:r>
              <a:rPr lang="en-US" dirty="0"/>
              <a:t> PIC16</a:t>
            </a:r>
          </a:p>
          <a:p>
            <a:pPr lvl="1"/>
            <a:endParaRPr lang="en-US" dirty="0"/>
          </a:p>
          <a:p>
            <a:r>
              <a:rPr lang="en-US" dirty="0"/>
              <a:t>All chips have different models to accommodate what your design needs are.</a:t>
            </a:r>
          </a:p>
          <a:p>
            <a:pPr lvl="1"/>
            <a:r>
              <a:rPr lang="en-US" dirty="0"/>
              <a:t>Number of input/output pins, package ( Size ), processor speed? </a:t>
            </a:r>
          </a:p>
          <a:p>
            <a:pPr lvl="1"/>
            <a:r>
              <a:rPr lang="en-US" dirty="0"/>
              <a:t>Built in </a:t>
            </a:r>
            <a:r>
              <a:rPr lang="en-US" dirty="0" err="1"/>
              <a:t>Wifi</a:t>
            </a:r>
            <a:r>
              <a:rPr lang="en-US" dirty="0"/>
              <a:t> or Bluetooth needed?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161" y="3880021"/>
            <a:ext cx="2428970" cy="24260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161" y="1395853"/>
            <a:ext cx="2882530" cy="177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3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 already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 the Arduino Uno R3 microcontroller and a USB cable for this first workshop.</a:t>
            </a:r>
          </a:p>
          <a:p>
            <a:r>
              <a:rPr lang="en-US" dirty="0"/>
              <a:t>You will need to download the Arduino programming software also. </a:t>
            </a:r>
          </a:p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https://www.arduino.cc/en/software</a:t>
            </a:r>
            <a:r>
              <a:rPr lang="en-US" dirty="0"/>
              <a:t> and download the Win7 or newer version and install it.</a:t>
            </a:r>
          </a:p>
          <a:p>
            <a:r>
              <a:rPr lang="en-US" dirty="0"/>
              <a:t>If you have a Mac or Linux please download your correct version.</a:t>
            </a:r>
          </a:p>
          <a:p>
            <a:r>
              <a:rPr lang="en-US" dirty="0"/>
              <a:t>The Software is called the Arduino IDE (Integrated Development Environment)</a:t>
            </a:r>
          </a:p>
          <a:p>
            <a:r>
              <a:rPr lang="en-US" dirty="0"/>
              <a:t>Open the Arduino Program.</a:t>
            </a:r>
          </a:p>
        </p:txBody>
      </p:sp>
      <p:pic>
        <p:nvPicPr>
          <p:cNvPr id="2050" name="Picture 2" descr="GitHub - arduino/Arduino: Arduino IDE 1.x">
            <a:extLst>
              <a:ext uri="{FF2B5EF4-FFF2-40B4-BE49-F238E27FC236}">
                <a16:creationId xmlns:a16="http://schemas.microsoft.com/office/drawing/2014/main" id="{9438F1F1-3352-4C39-95DB-22B793898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900" y="4629150"/>
            <a:ext cx="24765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4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organized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099" y="1536633"/>
            <a:ext cx="2867865" cy="4601600"/>
          </a:xfrm>
        </p:spPr>
        <p:txBody>
          <a:bodyPr anchor="t"/>
          <a:lstStyle/>
          <a:p>
            <a:r>
              <a:rPr lang="en-US" dirty="0"/>
              <a:t>Go to file -&gt; preferences</a:t>
            </a:r>
          </a:p>
          <a:p>
            <a:r>
              <a:rPr lang="en-US" dirty="0"/>
              <a:t>Here you can change the text size </a:t>
            </a:r>
          </a:p>
          <a:p>
            <a:r>
              <a:rPr lang="en-US" dirty="0"/>
              <a:t>Ensure Display line numbers is selected also.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DA3450-D995-4C2C-BD21-8D03105AC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714" y="1654604"/>
            <a:ext cx="76676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5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215581" cy="4351338"/>
          </a:xfrm>
        </p:spPr>
        <p:txBody>
          <a:bodyPr anchor="t"/>
          <a:lstStyle/>
          <a:p>
            <a:r>
              <a:rPr lang="en-US" dirty="0"/>
              <a:t>Let’s load a program to blink the on-board LED.</a:t>
            </a:r>
          </a:p>
          <a:p>
            <a:r>
              <a:rPr lang="en-US" dirty="0"/>
              <a:t>File-&gt; Examples -&gt; 01.Basics -&gt; Blink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846" y="1409853"/>
            <a:ext cx="59340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1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09611" cy="4351338"/>
          </a:xfrm>
        </p:spPr>
        <p:txBody>
          <a:bodyPr anchor="t">
            <a:normAutofit/>
          </a:bodyPr>
          <a:lstStyle/>
          <a:p>
            <a:r>
              <a:rPr lang="en-US" dirty="0"/>
              <a:t>The header “ Comments”  at the top of the program explains that pin 13 of the ATMEGA328 has a LED attached to it on the development board (The Uno).</a:t>
            </a:r>
          </a:p>
          <a:p>
            <a:endParaRPr lang="en-US" dirty="0"/>
          </a:p>
          <a:p>
            <a:r>
              <a:rPr lang="en-US" dirty="0"/>
              <a:t>Notice the text is in between /* and */. This lets you use comments just like in the C programming language. Always write comments so you can remember what does what. It can get very complicated!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811" y="1599360"/>
            <a:ext cx="6402755" cy="480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73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36863"/>
          </a:xfrm>
        </p:spPr>
        <p:txBody>
          <a:bodyPr/>
          <a:lstStyle/>
          <a:p>
            <a:r>
              <a:rPr lang="en-US" dirty="0"/>
              <a:t>The setup function always goes first.</a:t>
            </a:r>
          </a:p>
          <a:p>
            <a:r>
              <a:rPr lang="en-US" dirty="0"/>
              <a:t>The void before the setup just means this function does not return any values</a:t>
            </a:r>
          </a:p>
          <a:p>
            <a:r>
              <a:rPr lang="en-US" dirty="0"/>
              <a:t>The keyword </a:t>
            </a:r>
            <a:r>
              <a:rPr lang="en-US" b="1" u="sng" dirty="0" err="1"/>
              <a:t>pinMode</a:t>
            </a:r>
            <a:r>
              <a:rPr lang="en-US" dirty="0"/>
              <a:t> lets you set the pin to an output or and input.</a:t>
            </a:r>
          </a:p>
          <a:p>
            <a:r>
              <a:rPr lang="en-US" b="1" dirty="0"/>
              <a:t>LED_BUILTIN </a:t>
            </a:r>
            <a:r>
              <a:rPr lang="en-US" dirty="0"/>
              <a:t>is defined already as pin 13 for the UNO. You could also just write 13 here.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201" y="4249271"/>
            <a:ext cx="9599598" cy="204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1729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FBA346412254ABD495A3D02137635" ma:contentTypeVersion="10" ma:contentTypeDescription="Create a new document." ma:contentTypeScope="" ma:versionID="15cfca688345c699a4fb691aefe7e420">
  <xsd:schema xmlns:xsd="http://www.w3.org/2001/XMLSchema" xmlns:xs="http://www.w3.org/2001/XMLSchema" xmlns:p="http://schemas.microsoft.com/office/2006/metadata/properties" xmlns:ns2="4187ec63-6cff-4486-abd9-1357d75c1c00" targetNamespace="http://schemas.microsoft.com/office/2006/metadata/properties" ma:root="true" ma:fieldsID="a6d7f068502babee8fb6afd5146615ed" ns2:_="">
    <xsd:import namespace="4187ec63-6cff-4486-abd9-1357d75c1c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7ec63-6cff-4486-abd9-1357d75c1c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524976-9245-4C92-9606-31A19B483C2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13C4033-5D45-440B-9276-F18773D9BD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7ec63-6cff-4486-abd9-1357d75c1c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8D190F-10E7-4A8D-B6F7-73302123A7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Arduino Workshop 2</Template>
  <TotalTime>608</TotalTime>
  <Words>1303</Words>
  <Application>Microsoft Office PowerPoint</Application>
  <PresentationFormat>Widescreen</PresentationFormat>
  <Paragraphs>151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Josefin Slab Thin</vt:lpstr>
      <vt:lpstr>Lato</vt:lpstr>
      <vt:lpstr>Montserrat</vt:lpstr>
      <vt:lpstr>Raleway</vt:lpstr>
      <vt:lpstr>Roboto</vt:lpstr>
      <vt:lpstr>Source Sans Pro</vt:lpstr>
      <vt:lpstr>Electronic Circuit Style CV by Slidesgo</vt:lpstr>
      <vt:lpstr>Arduino Workshop #1</vt:lpstr>
      <vt:lpstr>PowerPoint and Code</vt:lpstr>
      <vt:lpstr>What is an Arduino?</vt:lpstr>
      <vt:lpstr>Other Micro Controllers</vt:lpstr>
      <vt:lpstr>Let’s get started already</vt:lpstr>
      <vt:lpstr>Let’s get organized</vt:lpstr>
      <vt:lpstr>Examples</vt:lpstr>
      <vt:lpstr>Header</vt:lpstr>
      <vt:lpstr>Set up</vt:lpstr>
      <vt:lpstr>Loop</vt:lpstr>
      <vt:lpstr>Error checking your code</vt:lpstr>
      <vt:lpstr>WARNING – BEFORE YOU PLUG IN THE USB/POWER CABLE</vt:lpstr>
      <vt:lpstr>Connect</vt:lpstr>
      <vt:lpstr>Com Port</vt:lpstr>
      <vt:lpstr>Final step to Blink the LED</vt:lpstr>
      <vt:lpstr>Digital Outputs</vt:lpstr>
      <vt:lpstr>Working with breadboards</vt:lpstr>
      <vt:lpstr>What is a breadboard?</vt:lpstr>
      <vt:lpstr>Wiring LED’s</vt:lpstr>
      <vt:lpstr>Testing LED’s</vt:lpstr>
      <vt:lpstr>Ohm's Law / Current Limiting Resistor</vt:lpstr>
      <vt:lpstr>Power Equation  / Choosing the Resistor value</vt:lpstr>
      <vt:lpstr>Pulse Width Modulation with AnalogWrite()</vt:lpstr>
      <vt:lpstr>Let's wire up the Circuit</vt:lpstr>
      <vt:lpstr>Pulse Width Modification (PWM)</vt:lpstr>
      <vt:lpstr>PWM - what's actually happening?</vt:lpstr>
      <vt:lpstr>Stay tuned</vt:lpstr>
    </vt:vector>
  </TitlesOfParts>
  <Company>University of Texas at Arlington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Workshop #1</dc:title>
  <dc:creator>Kelley, Todd W</dc:creator>
  <cp:lastModifiedBy>Kelley, Todd W</cp:lastModifiedBy>
  <cp:revision>24</cp:revision>
  <dcterms:created xsi:type="dcterms:W3CDTF">2021-08-13T13:52:57Z</dcterms:created>
  <dcterms:modified xsi:type="dcterms:W3CDTF">2022-08-25T21:10:55Z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0x0101002D6FBA346412254ABD495A3D02137635</vt:lpwstr>
  </property>
</Properties>
</file>