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8"/>
  </p:notesMasterIdLst>
  <p:sldIdLst>
    <p:sldId id="256" r:id="rId2"/>
    <p:sldId id="302" r:id="rId3"/>
    <p:sldId id="267" r:id="rId4"/>
    <p:sldId id="257" r:id="rId5"/>
    <p:sldId id="258" r:id="rId6"/>
    <p:sldId id="259" r:id="rId7"/>
    <p:sldId id="260" r:id="rId8"/>
    <p:sldId id="261" r:id="rId9"/>
    <p:sldId id="262" r:id="rId10"/>
    <p:sldId id="263" r:id="rId11"/>
    <p:sldId id="264" r:id="rId12"/>
    <p:sldId id="265" r:id="rId13"/>
    <p:sldId id="266" r:id="rId14"/>
    <p:sldId id="304" r:id="rId15"/>
    <p:sldId id="268" r:id="rId16"/>
    <p:sldId id="303"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Josefin Slab Thin" pitchFamily="2" charset="0"/>
      <p:regular r:id="rId23"/>
      <p:bold r:id="rId24"/>
      <p:italic r:id="rId25"/>
      <p:boldItalic r:id="rId26"/>
    </p:embeddedFont>
    <p:embeddedFont>
      <p:font typeface="Lato" panose="020F0502020204030203" pitchFamily="34" charset="0"/>
      <p:regular r:id="rId27"/>
      <p:bold r:id="rId28"/>
    </p:embeddedFont>
    <p:embeddedFont>
      <p:font typeface="Montserrat" panose="02000505000000020004" pitchFamily="2" charset="0"/>
      <p:regular r:id="rId29"/>
      <p:bold r:id="rId30"/>
      <p:italic r:id="rId31"/>
      <p:boldItalic r:id="rId32"/>
    </p:embeddedFont>
    <p:embeddedFont>
      <p:font typeface="Raleway" pitchFamily="2" charset="0"/>
      <p:regular r:id="rId33"/>
      <p:bold r:id="rId34"/>
      <p:italic r:id="rId35"/>
      <p:boldItalic r:id="rId36"/>
    </p:embeddedFont>
    <p:embeddedFont>
      <p:font typeface="Roboto" panose="02000000000000000000" pitchFamily="2" charset="0"/>
      <p:regular r:id="rId37"/>
      <p:bold r:id="rId38"/>
      <p:italic r:id="rId39"/>
      <p:boldItalic r:id="rId40"/>
    </p:embeddedFont>
    <p:embeddedFont>
      <p:font typeface="Source Sans Pro" panose="020B050303040302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361A48-8099-4FBA-88E8-A43E7D483DEE}" v="5" dt="2022-09-02T18:33:44.5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46" d="100"/>
          <a:sy n="146" d="100"/>
        </p:scale>
        <p:origin x="492"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font" Target="fonts/font24.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1.fntdata"/><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font" Target="fonts/font2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font" Target="fonts/font25.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46" Type="http://schemas.openxmlformats.org/officeDocument/2006/relationships/viewProps" Target="viewProps.xml"/><Relationship Id="rId20" Type="http://schemas.openxmlformats.org/officeDocument/2006/relationships/font" Target="fonts/font2.fntdata"/><Relationship Id="rId41" Type="http://schemas.openxmlformats.org/officeDocument/2006/relationships/font" Target="fonts/font2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eafe245b95_0_8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eafe245b95_0_8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eafe245b95_0_8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eafe245b95_0_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geafe245b95_0_10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5" name="Google Shape;1025;geafe245b95_0_10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19709" y="2145759"/>
            <a:ext cx="289868" cy="852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514438" y="4556641"/>
            <a:ext cx="2808779" cy="1148975"/>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2758638" y="4173929"/>
            <a:ext cx="3178775" cy="143925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rot="10800000" flipH="1">
            <a:off x="7154325" y="3924763"/>
            <a:ext cx="474200" cy="1505350"/>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a:off x="6612948" y="5750"/>
            <a:ext cx="1195349" cy="1078296"/>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7429151" y="-104276"/>
            <a:ext cx="1129225" cy="143925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3121150" y="-475160"/>
            <a:ext cx="482550" cy="1505350"/>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1990425" y="-467301"/>
            <a:ext cx="929375" cy="1078300"/>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1287525" y="-467301"/>
            <a:ext cx="1138350" cy="143925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241900" y="488800"/>
            <a:ext cx="1375425" cy="572805"/>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3995775" y="-475160"/>
            <a:ext cx="474200" cy="1505350"/>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2"/>
          <p:cNvGrpSpPr/>
          <p:nvPr/>
        </p:nvGrpSpPr>
        <p:grpSpPr>
          <a:xfrm>
            <a:off x="4679675" y="-467301"/>
            <a:ext cx="920275" cy="1078300"/>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2"/>
          <p:cNvGrpSpPr/>
          <p:nvPr/>
        </p:nvGrpSpPr>
        <p:grpSpPr>
          <a:xfrm>
            <a:off x="5173625" y="-467301"/>
            <a:ext cx="1129225" cy="143925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2"/>
          <p:cNvGrpSpPr/>
          <p:nvPr/>
        </p:nvGrpSpPr>
        <p:grpSpPr>
          <a:xfrm rot="-5400000">
            <a:off x="7480661" y="4711608"/>
            <a:ext cx="2014791" cy="71973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 name="Google Shape;68;p2"/>
          <p:cNvSpPr txBox="1">
            <a:spLocks noGrp="1"/>
          </p:cNvSpPr>
          <p:nvPr>
            <p:ph type="ctrTitle"/>
          </p:nvPr>
        </p:nvSpPr>
        <p:spPr>
          <a:xfrm>
            <a:off x="929225" y="1472135"/>
            <a:ext cx="5411400" cy="1863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b="1">
                <a:latin typeface="Montserrat"/>
                <a:ea typeface="Montserrat"/>
                <a:cs typeface="Montserrat"/>
                <a:sym typeface="Montserra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69" name="Google Shape;69;p2"/>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700">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36"/>
        <p:cNvGrpSpPr/>
        <p:nvPr/>
      </p:nvGrpSpPr>
      <p:grpSpPr>
        <a:xfrm>
          <a:off x="0" y="0"/>
          <a:ext cx="0" cy="0"/>
          <a:chOff x="0" y="0"/>
          <a:chExt cx="0" cy="0"/>
        </a:xfrm>
      </p:grpSpPr>
      <p:sp>
        <p:nvSpPr>
          <p:cNvPr id="337" name="Google Shape;337;p14"/>
          <p:cNvSpPr txBox="1">
            <a:spLocks noGrp="1"/>
          </p:cNvSpPr>
          <p:nvPr>
            <p:ph type="title"/>
          </p:nvPr>
        </p:nvSpPr>
        <p:spPr>
          <a:xfrm>
            <a:off x="2601150" y="3162600"/>
            <a:ext cx="39417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38" name="Google Shape;338;p14"/>
          <p:cNvSpPr txBox="1">
            <a:spLocks noGrp="1"/>
          </p:cNvSpPr>
          <p:nvPr>
            <p:ph type="subTitle" idx="1"/>
          </p:nvPr>
        </p:nvSpPr>
        <p:spPr>
          <a:xfrm>
            <a:off x="1776005" y="1484125"/>
            <a:ext cx="5592000" cy="171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7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339" name="Google Shape;339;p14"/>
          <p:cNvGrpSpPr/>
          <p:nvPr/>
        </p:nvGrpSpPr>
        <p:grpSpPr>
          <a:xfrm flipH="1">
            <a:off x="7586434" y="1581995"/>
            <a:ext cx="2290315" cy="1518337"/>
            <a:chOff x="-736445" y="1581995"/>
            <a:chExt cx="2290315" cy="1518337"/>
          </a:xfrm>
        </p:grpSpPr>
        <p:sp>
          <p:nvSpPr>
            <p:cNvPr id="340" name="Google Shape;340;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 name="Google Shape;341;p14"/>
            <p:cNvGrpSpPr/>
            <p:nvPr/>
          </p:nvGrpSpPr>
          <p:grpSpPr>
            <a:xfrm>
              <a:off x="-736445" y="1581995"/>
              <a:ext cx="2290315" cy="1518337"/>
              <a:chOff x="-565732" y="1582220"/>
              <a:chExt cx="2290315" cy="1518337"/>
            </a:xfrm>
          </p:grpSpPr>
          <p:sp>
            <p:nvSpPr>
              <p:cNvPr id="342" name="Google Shape;342;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14"/>
              <p:cNvGrpSpPr/>
              <p:nvPr/>
            </p:nvGrpSpPr>
            <p:grpSpPr>
              <a:xfrm>
                <a:off x="-565732" y="1582220"/>
                <a:ext cx="2290315" cy="435914"/>
                <a:chOff x="-565732" y="1582220"/>
                <a:chExt cx="2290315" cy="435914"/>
              </a:xfrm>
            </p:grpSpPr>
            <p:sp>
              <p:nvSpPr>
                <p:cNvPr id="344" name="Google Shape;344;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14"/>
              <p:cNvGrpSpPr/>
              <p:nvPr/>
            </p:nvGrpSpPr>
            <p:grpSpPr>
              <a:xfrm>
                <a:off x="-565732" y="1759770"/>
                <a:ext cx="1948882" cy="441085"/>
                <a:chOff x="-565732" y="1759770"/>
                <a:chExt cx="1948882" cy="441085"/>
              </a:xfrm>
            </p:grpSpPr>
            <p:sp>
              <p:nvSpPr>
                <p:cNvPr id="347" name="Google Shape;347;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4"/>
              <p:cNvGrpSpPr/>
              <p:nvPr/>
            </p:nvGrpSpPr>
            <p:grpSpPr>
              <a:xfrm>
                <a:off x="-390503" y="2295383"/>
                <a:ext cx="1572778" cy="118575"/>
                <a:chOff x="-390503" y="2295383"/>
                <a:chExt cx="1572778" cy="118575"/>
              </a:xfrm>
            </p:grpSpPr>
            <p:sp>
              <p:nvSpPr>
                <p:cNvPr id="350" name="Google Shape;350;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14"/>
              <p:cNvGrpSpPr/>
              <p:nvPr/>
            </p:nvGrpSpPr>
            <p:grpSpPr>
              <a:xfrm>
                <a:off x="-565732" y="2666266"/>
                <a:ext cx="2239329" cy="434292"/>
                <a:chOff x="-565732" y="2666266"/>
                <a:chExt cx="2239329" cy="434292"/>
              </a:xfrm>
            </p:grpSpPr>
            <p:sp>
              <p:nvSpPr>
                <p:cNvPr id="353" name="Google Shape;353;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55" name="Google Shape;355;p14"/>
          <p:cNvGrpSpPr/>
          <p:nvPr/>
        </p:nvGrpSpPr>
        <p:grpSpPr>
          <a:xfrm>
            <a:off x="-736445" y="1581995"/>
            <a:ext cx="2290315" cy="1518337"/>
            <a:chOff x="-736445" y="1581995"/>
            <a:chExt cx="2290315" cy="1518337"/>
          </a:xfrm>
        </p:grpSpPr>
        <p:sp>
          <p:nvSpPr>
            <p:cNvPr id="356" name="Google Shape;356;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 name="Google Shape;357;p14"/>
            <p:cNvGrpSpPr/>
            <p:nvPr/>
          </p:nvGrpSpPr>
          <p:grpSpPr>
            <a:xfrm>
              <a:off x="-736445" y="1581995"/>
              <a:ext cx="2290315" cy="1518337"/>
              <a:chOff x="-565732" y="1582220"/>
              <a:chExt cx="2290315" cy="1518337"/>
            </a:xfrm>
          </p:grpSpPr>
          <p:sp>
            <p:nvSpPr>
              <p:cNvPr id="358" name="Google Shape;358;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14"/>
              <p:cNvGrpSpPr/>
              <p:nvPr/>
            </p:nvGrpSpPr>
            <p:grpSpPr>
              <a:xfrm>
                <a:off x="-565732" y="1582220"/>
                <a:ext cx="2290315" cy="435914"/>
                <a:chOff x="-565732" y="1582220"/>
                <a:chExt cx="2290315" cy="435914"/>
              </a:xfrm>
            </p:grpSpPr>
            <p:sp>
              <p:nvSpPr>
                <p:cNvPr id="360" name="Google Shape;360;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14"/>
              <p:cNvGrpSpPr/>
              <p:nvPr/>
            </p:nvGrpSpPr>
            <p:grpSpPr>
              <a:xfrm>
                <a:off x="-565732" y="1759770"/>
                <a:ext cx="1948882" cy="441085"/>
                <a:chOff x="-565732" y="1759770"/>
                <a:chExt cx="1948882" cy="441085"/>
              </a:xfrm>
            </p:grpSpPr>
            <p:sp>
              <p:nvSpPr>
                <p:cNvPr id="363" name="Google Shape;363;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14"/>
              <p:cNvGrpSpPr/>
              <p:nvPr/>
            </p:nvGrpSpPr>
            <p:grpSpPr>
              <a:xfrm>
                <a:off x="-390503" y="2295383"/>
                <a:ext cx="1572778" cy="118575"/>
                <a:chOff x="-390503" y="2295383"/>
                <a:chExt cx="1572778" cy="118575"/>
              </a:xfrm>
            </p:grpSpPr>
            <p:sp>
              <p:nvSpPr>
                <p:cNvPr id="366" name="Google Shape;366;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14"/>
              <p:cNvGrpSpPr/>
              <p:nvPr/>
            </p:nvGrpSpPr>
            <p:grpSpPr>
              <a:xfrm>
                <a:off x="-565732" y="2666266"/>
                <a:ext cx="2239329" cy="434292"/>
                <a:chOff x="-565732" y="2666266"/>
                <a:chExt cx="2239329" cy="434292"/>
              </a:xfrm>
            </p:grpSpPr>
            <p:sp>
              <p:nvSpPr>
                <p:cNvPr id="369" name="Google Shape;369;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71" name="Google Shape;371;p14"/>
          <p:cNvGrpSpPr/>
          <p:nvPr/>
        </p:nvGrpSpPr>
        <p:grpSpPr>
          <a:xfrm rot="10800000" flipH="1">
            <a:off x="3897588" y="4408140"/>
            <a:ext cx="482550" cy="1505350"/>
            <a:chOff x="3121150" y="-443725"/>
            <a:chExt cx="482550" cy="1505350"/>
          </a:xfrm>
        </p:grpSpPr>
        <p:sp>
          <p:nvSpPr>
            <p:cNvPr id="372" name="Google Shape;372;p1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4"/>
          <p:cNvGrpSpPr/>
          <p:nvPr/>
        </p:nvGrpSpPr>
        <p:grpSpPr>
          <a:xfrm rot="10800000" flipH="1">
            <a:off x="2766863" y="4835190"/>
            <a:ext cx="929375" cy="1078300"/>
            <a:chOff x="1990425" y="-443725"/>
            <a:chExt cx="929375" cy="1078300"/>
          </a:xfrm>
        </p:grpSpPr>
        <p:sp>
          <p:nvSpPr>
            <p:cNvPr id="375" name="Google Shape;375;p1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14"/>
          <p:cNvGrpSpPr/>
          <p:nvPr/>
        </p:nvGrpSpPr>
        <p:grpSpPr>
          <a:xfrm rot="10800000" flipH="1">
            <a:off x="2063963" y="4474240"/>
            <a:ext cx="1138350" cy="1439250"/>
            <a:chOff x="1287525" y="-443725"/>
            <a:chExt cx="1138350" cy="1439250"/>
          </a:xfrm>
        </p:grpSpPr>
        <p:sp>
          <p:nvSpPr>
            <p:cNvPr id="378" name="Google Shape;378;p1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14"/>
          <p:cNvGrpSpPr/>
          <p:nvPr/>
        </p:nvGrpSpPr>
        <p:grpSpPr>
          <a:xfrm rot="10800000" flipH="1">
            <a:off x="4772213" y="4408140"/>
            <a:ext cx="474200" cy="1505350"/>
            <a:chOff x="3995775" y="-443725"/>
            <a:chExt cx="474200" cy="1505350"/>
          </a:xfrm>
        </p:grpSpPr>
        <p:sp>
          <p:nvSpPr>
            <p:cNvPr id="381" name="Google Shape;381;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14"/>
          <p:cNvGrpSpPr/>
          <p:nvPr/>
        </p:nvGrpSpPr>
        <p:grpSpPr>
          <a:xfrm rot="10800000" flipH="1">
            <a:off x="5456113" y="4835190"/>
            <a:ext cx="920275" cy="1078300"/>
            <a:chOff x="4679675" y="-443725"/>
            <a:chExt cx="920275" cy="1078300"/>
          </a:xfrm>
        </p:grpSpPr>
        <p:sp>
          <p:nvSpPr>
            <p:cNvPr id="384" name="Google Shape;38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14"/>
          <p:cNvGrpSpPr/>
          <p:nvPr/>
        </p:nvGrpSpPr>
        <p:grpSpPr>
          <a:xfrm rot="10800000" flipH="1">
            <a:off x="5950063" y="4474240"/>
            <a:ext cx="1129225" cy="1439250"/>
            <a:chOff x="5173625" y="-443725"/>
            <a:chExt cx="1129225" cy="1439250"/>
          </a:xfrm>
        </p:grpSpPr>
        <p:sp>
          <p:nvSpPr>
            <p:cNvPr id="387" name="Google Shape;38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BLANK_1_1_1_2_1">
    <p:spTree>
      <p:nvGrpSpPr>
        <p:cNvPr id="1" name="Shape 389"/>
        <p:cNvGrpSpPr/>
        <p:nvPr/>
      </p:nvGrpSpPr>
      <p:grpSpPr>
        <a:xfrm>
          <a:off x="0" y="0"/>
          <a:ext cx="0" cy="0"/>
          <a:chOff x="0" y="0"/>
          <a:chExt cx="0" cy="0"/>
        </a:xfrm>
      </p:grpSpPr>
      <p:grpSp>
        <p:nvGrpSpPr>
          <p:cNvPr id="390" name="Google Shape;390;p15"/>
          <p:cNvGrpSpPr/>
          <p:nvPr/>
        </p:nvGrpSpPr>
        <p:grpSpPr>
          <a:xfrm>
            <a:off x="7513631" y="-475160"/>
            <a:ext cx="482550" cy="1505350"/>
            <a:chOff x="3121150" y="-443725"/>
            <a:chExt cx="482550" cy="1505350"/>
          </a:xfrm>
        </p:grpSpPr>
        <p:sp>
          <p:nvSpPr>
            <p:cNvPr id="391" name="Google Shape;391;p1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5"/>
          <p:cNvGrpSpPr/>
          <p:nvPr/>
        </p:nvGrpSpPr>
        <p:grpSpPr>
          <a:xfrm>
            <a:off x="8388256" y="-475160"/>
            <a:ext cx="474200" cy="1505350"/>
            <a:chOff x="3995775" y="-443725"/>
            <a:chExt cx="474200" cy="1505350"/>
          </a:xfrm>
        </p:grpSpPr>
        <p:sp>
          <p:nvSpPr>
            <p:cNvPr id="394" name="Google Shape;394;p1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15"/>
          <p:cNvGrpSpPr/>
          <p:nvPr/>
        </p:nvGrpSpPr>
        <p:grpSpPr>
          <a:xfrm rot="10800000" flipH="1">
            <a:off x="119138" y="4268208"/>
            <a:ext cx="1129225" cy="1439250"/>
            <a:chOff x="5173625" y="-443725"/>
            <a:chExt cx="1129225" cy="1439250"/>
          </a:xfrm>
        </p:grpSpPr>
        <p:sp>
          <p:nvSpPr>
            <p:cNvPr id="397" name="Google Shape;397;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15"/>
          <p:cNvGrpSpPr/>
          <p:nvPr/>
        </p:nvGrpSpPr>
        <p:grpSpPr>
          <a:xfrm rot="10800000">
            <a:off x="713779" y="4534879"/>
            <a:ext cx="920275" cy="1078300"/>
            <a:chOff x="4679675" y="-443725"/>
            <a:chExt cx="920275" cy="1078300"/>
          </a:xfrm>
        </p:grpSpPr>
        <p:sp>
          <p:nvSpPr>
            <p:cNvPr id="400" name="Google Shape;400;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5"/>
          <p:cNvGrpSpPr/>
          <p:nvPr/>
        </p:nvGrpSpPr>
        <p:grpSpPr>
          <a:xfrm>
            <a:off x="1050348" y="-469529"/>
            <a:ext cx="1195349" cy="1078296"/>
            <a:chOff x="4404625" y="-443721"/>
            <a:chExt cx="1195349" cy="1078296"/>
          </a:xfrm>
        </p:grpSpPr>
        <p:sp>
          <p:nvSpPr>
            <p:cNvPr id="403" name="Google Shape;403;p1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15"/>
          <p:cNvGrpSpPr/>
          <p:nvPr/>
        </p:nvGrpSpPr>
        <p:grpSpPr>
          <a:xfrm rot="-5400000">
            <a:off x="-393663" y="-505555"/>
            <a:ext cx="2181860" cy="892524"/>
            <a:chOff x="6525475" y="148600"/>
            <a:chExt cx="2808779" cy="1148975"/>
          </a:xfrm>
        </p:grpSpPr>
        <p:sp>
          <p:nvSpPr>
            <p:cNvPr id="406" name="Google Shape;406;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 name="Google Shape;408;p15"/>
          <p:cNvGrpSpPr/>
          <p:nvPr/>
        </p:nvGrpSpPr>
        <p:grpSpPr>
          <a:xfrm rot="-5400000">
            <a:off x="29766" y="-247490"/>
            <a:ext cx="2181860" cy="892524"/>
            <a:chOff x="6525475" y="148600"/>
            <a:chExt cx="2808779" cy="1148975"/>
          </a:xfrm>
        </p:grpSpPr>
        <p:sp>
          <p:nvSpPr>
            <p:cNvPr id="409" name="Google Shape;409;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15"/>
          <p:cNvGrpSpPr/>
          <p:nvPr/>
        </p:nvGrpSpPr>
        <p:grpSpPr>
          <a:xfrm rot="10800000">
            <a:off x="7892346" y="4268208"/>
            <a:ext cx="1129225" cy="1439250"/>
            <a:chOff x="5173625" y="-443725"/>
            <a:chExt cx="1129225" cy="1439250"/>
          </a:xfrm>
        </p:grpSpPr>
        <p:sp>
          <p:nvSpPr>
            <p:cNvPr id="412" name="Google Shape;412;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15"/>
          <p:cNvGrpSpPr/>
          <p:nvPr/>
        </p:nvGrpSpPr>
        <p:grpSpPr>
          <a:xfrm rot="10800000" flipH="1">
            <a:off x="7506654" y="4534879"/>
            <a:ext cx="920275" cy="1078300"/>
            <a:chOff x="4679675" y="-443725"/>
            <a:chExt cx="920275" cy="1078300"/>
          </a:xfrm>
        </p:grpSpPr>
        <p:sp>
          <p:nvSpPr>
            <p:cNvPr id="415" name="Google Shape;415;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7" name="Google Shape;417;p15"/>
          <p:cNvSpPr txBox="1">
            <a:spLocks noGrp="1"/>
          </p:cNvSpPr>
          <p:nvPr>
            <p:ph type="title"/>
          </p:nvPr>
        </p:nvSpPr>
        <p:spPr>
          <a:xfrm>
            <a:off x="72000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18" name="Google Shape;418;p15"/>
          <p:cNvSpPr txBox="1">
            <a:spLocks noGrp="1"/>
          </p:cNvSpPr>
          <p:nvPr>
            <p:ph type="subTitle" idx="1"/>
          </p:nvPr>
        </p:nvSpPr>
        <p:spPr>
          <a:xfrm>
            <a:off x="72000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9" name="Google Shape;419;p15"/>
          <p:cNvSpPr txBox="1">
            <a:spLocks noGrp="1"/>
          </p:cNvSpPr>
          <p:nvPr>
            <p:ph type="title" idx="2"/>
          </p:nvPr>
        </p:nvSpPr>
        <p:spPr>
          <a:xfrm>
            <a:off x="352185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0" name="Google Shape;420;p15"/>
          <p:cNvSpPr txBox="1">
            <a:spLocks noGrp="1"/>
          </p:cNvSpPr>
          <p:nvPr>
            <p:ph type="subTitle" idx="3"/>
          </p:nvPr>
        </p:nvSpPr>
        <p:spPr>
          <a:xfrm>
            <a:off x="352185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1" name="Google Shape;421;p15"/>
          <p:cNvSpPr txBox="1">
            <a:spLocks noGrp="1"/>
          </p:cNvSpPr>
          <p:nvPr>
            <p:ph type="title" idx="4"/>
          </p:nvPr>
        </p:nvSpPr>
        <p:spPr>
          <a:xfrm>
            <a:off x="632370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2" name="Google Shape;422;p15"/>
          <p:cNvSpPr txBox="1">
            <a:spLocks noGrp="1"/>
          </p:cNvSpPr>
          <p:nvPr>
            <p:ph type="subTitle" idx="5"/>
          </p:nvPr>
        </p:nvSpPr>
        <p:spPr>
          <a:xfrm>
            <a:off x="632370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3" name="Google Shape;423;p15"/>
          <p:cNvSpPr txBox="1">
            <a:spLocks noGrp="1"/>
          </p:cNvSpPr>
          <p:nvPr>
            <p:ph type="title" idx="6"/>
          </p:nvPr>
        </p:nvSpPr>
        <p:spPr>
          <a:xfrm>
            <a:off x="1485450" y="539700"/>
            <a:ext cx="6173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424"/>
        <p:cNvGrpSpPr/>
        <p:nvPr/>
      </p:nvGrpSpPr>
      <p:grpSpPr>
        <a:xfrm>
          <a:off x="0" y="0"/>
          <a:ext cx="0" cy="0"/>
          <a:chOff x="0" y="0"/>
          <a:chExt cx="0" cy="0"/>
        </a:xfrm>
      </p:grpSpPr>
      <p:sp>
        <p:nvSpPr>
          <p:cNvPr id="425" name="Google Shape;425;p16"/>
          <p:cNvSpPr txBox="1">
            <a:spLocks noGrp="1"/>
          </p:cNvSpPr>
          <p:nvPr>
            <p:ph type="title"/>
          </p:nvPr>
        </p:nvSpPr>
        <p:spPr>
          <a:xfrm>
            <a:off x="713288"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6" name="Google Shape;426;p16"/>
          <p:cNvSpPr txBox="1">
            <a:spLocks noGrp="1"/>
          </p:cNvSpPr>
          <p:nvPr>
            <p:ph type="subTitle" idx="1"/>
          </p:nvPr>
        </p:nvSpPr>
        <p:spPr>
          <a:xfrm>
            <a:off x="713288"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27" name="Google Shape;427;p16"/>
          <p:cNvSpPr txBox="1">
            <a:spLocks noGrp="1"/>
          </p:cNvSpPr>
          <p:nvPr>
            <p:ph type="title" idx="2"/>
          </p:nvPr>
        </p:nvSpPr>
        <p:spPr>
          <a:xfrm>
            <a:off x="2704760"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8" name="Google Shape;428;p16"/>
          <p:cNvSpPr txBox="1">
            <a:spLocks noGrp="1"/>
          </p:cNvSpPr>
          <p:nvPr>
            <p:ph type="subTitle" idx="3"/>
          </p:nvPr>
        </p:nvSpPr>
        <p:spPr>
          <a:xfrm>
            <a:off x="2704760"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29" name="Google Shape;429;p16"/>
          <p:cNvSpPr txBox="1">
            <a:spLocks noGrp="1"/>
          </p:cNvSpPr>
          <p:nvPr>
            <p:ph type="title" idx="4"/>
          </p:nvPr>
        </p:nvSpPr>
        <p:spPr>
          <a:xfrm>
            <a:off x="6687713"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30" name="Google Shape;430;p16"/>
          <p:cNvSpPr txBox="1">
            <a:spLocks noGrp="1"/>
          </p:cNvSpPr>
          <p:nvPr>
            <p:ph type="subTitle" idx="5"/>
          </p:nvPr>
        </p:nvSpPr>
        <p:spPr>
          <a:xfrm>
            <a:off x="6687713"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31" name="Google Shape;431;p16"/>
          <p:cNvSpPr txBox="1">
            <a:spLocks noGrp="1"/>
          </p:cNvSpPr>
          <p:nvPr>
            <p:ph type="title" idx="6"/>
          </p:nvPr>
        </p:nvSpPr>
        <p:spPr>
          <a:xfrm>
            <a:off x="4696235"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32" name="Google Shape;432;p16"/>
          <p:cNvSpPr txBox="1">
            <a:spLocks noGrp="1"/>
          </p:cNvSpPr>
          <p:nvPr>
            <p:ph type="subTitle" idx="7"/>
          </p:nvPr>
        </p:nvSpPr>
        <p:spPr>
          <a:xfrm>
            <a:off x="4696235"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33" name="Google Shape;433;p16"/>
          <p:cNvSpPr txBox="1">
            <a:spLocks noGrp="1"/>
          </p:cNvSpPr>
          <p:nvPr>
            <p:ph type="title" idx="8"/>
          </p:nvPr>
        </p:nvSpPr>
        <p:spPr>
          <a:xfrm>
            <a:off x="1485450" y="539700"/>
            <a:ext cx="6173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434" name="Google Shape;434;p16"/>
          <p:cNvGrpSpPr/>
          <p:nvPr/>
        </p:nvGrpSpPr>
        <p:grpSpPr>
          <a:xfrm rot="-5400000" flipH="1">
            <a:off x="7480661" y="-165192"/>
            <a:ext cx="2014791" cy="719731"/>
            <a:chOff x="-85249" y="4203623"/>
            <a:chExt cx="2014791" cy="719731"/>
          </a:xfrm>
        </p:grpSpPr>
        <p:grpSp>
          <p:nvGrpSpPr>
            <p:cNvPr id="435" name="Google Shape;435;p16"/>
            <p:cNvGrpSpPr/>
            <p:nvPr/>
          </p:nvGrpSpPr>
          <p:grpSpPr>
            <a:xfrm>
              <a:off x="-85249" y="4203623"/>
              <a:ext cx="2014791" cy="469195"/>
              <a:chOff x="-35118" y="4163517"/>
              <a:chExt cx="2014791" cy="469195"/>
            </a:xfrm>
          </p:grpSpPr>
          <p:sp>
            <p:nvSpPr>
              <p:cNvPr id="436" name="Google Shape;436;p1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16"/>
            <p:cNvGrpSpPr/>
            <p:nvPr/>
          </p:nvGrpSpPr>
          <p:grpSpPr>
            <a:xfrm>
              <a:off x="-85249" y="4454155"/>
              <a:ext cx="2014791" cy="469199"/>
              <a:chOff x="-35118" y="4345992"/>
              <a:chExt cx="2014791" cy="469199"/>
            </a:xfrm>
          </p:grpSpPr>
          <p:sp>
            <p:nvSpPr>
              <p:cNvPr id="439" name="Google Shape;439;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1" name="Google Shape;441;p16"/>
          <p:cNvGrpSpPr/>
          <p:nvPr/>
        </p:nvGrpSpPr>
        <p:grpSpPr>
          <a:xfrm rot="-5400000" flipH="1">
            <a:off x="7870685" y="112474"/>
            <a:ext cx="2014791" cy="469199"/>
            <a:chOff x="-35118" y="4345992"/>
            <a:chExt cx="2014791" cy="469199"/>
          </a:xfrm>
        </p:grpSpPr>
        <p:sp>
          <p:nvSpPr>
            <p:cNvPr id="442" name="Google Shape;442;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16"/>
          <p:cNvGrpSpPr/>
          <p:nvPr/>
        </p:nvGrpSpPr>
        <p:grpSpPr>
          <a:xfrm>
            <a:off x="-272766" y="4539543"/>
            <a:ext cx="2014791" cy="473128"/>
            <a:chOff x="-35118" y="4342063"/>
            <a:chExt cx="2014791" cy="473128"/>
          </a:xfrm>
        </p:grpSpPr>
        <p:sp>
          <p:nvSpPr>
            <p:cNvPr id="445" name="Google Shape;445;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16"/>
          <p:cNvGrpSpPr/>
          <p:nvPr/>
        </p:nvGrpSpPr>
        <p:grpSpPr>
          <a:xfrm>
            <a:off x="-217866" y="4785686"/>
            <a:ext cx="2014791" cy="473128"/>
            <a:chOff x="-35118" y="4342063"/>
            <a:chExt cx="2014791" cy="473128"/>
          </a:xfrm>
        </p:grpSpPr>
        <p:sp>
          <p:nvSpPr>
            <p:cNvPr id="448" name="Google Shape;448;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16"/>
          <p:cNvGrpSpPr/>
          <p:nvPr/>
        </p:nvGrpSpPr>
        <p:grpSpPr>
          <a:xfrm>
            <a:off x="-519445" y="4310943"/>
            <a:ext cx="2014791" cy="473128"/>
            <a:chOff x="-35118" y="4342063"/>
            <a:chExt cx="2014791" cy="473128"/>
          </a:xfrm>
        </p:grpSpPr>
        <p:sp>
          <p:nvSpPr>
            <p:cNvPr id="451" name="Google Shape;451;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453"/>
        <p:cNvGrpSpPr/>
        <p:nvPr/>
      </p:nvGrpSpPr>
      <p:grpSpPr>
        <a:xfrm>
          <a:off x="0" y="0"/>
          <a:ext cx="0" cy="0"/>
          <a:chOff x="0" y="0"/>
          <a:chExt cx="0" cy="0"/>
        </a:xfrm>
      </p:grpSpPr>
      <p:sp>
        <p:nvSpPr>
          <p:cNvPr id="454" name="Google Shape;454;p17"/>
          <p:cNvSpPr txBox="1">
            <a:spLocks noGrp="1"/>
          </p:cNvSpPr>
          <p:nvPr>
            <p:ph type="title"/>
          </p:nvPr>
        </p:nvSpPr>
        <p:spPr>
          <a:xfrm>
            <a:off x="719975" y="17778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55" name="Google Shape;455;p17"/>
          <p:cNvSpPr txBox="1">
            <a:spLocks noGrp="1"/>
          </p:cNvSpPr>
          <p:nvPr>
            <p:ph type="subTitle" idx="1"/>
          </p:nvPr>
        </p:nvSpPr>
        <p:spPr>
          <a:xfrm>
            <a:off x="719975" y="23145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56" name="Google Shape;456;p17"/>
          <p:cNvSpPr txBox="1">
            <a:spLocks noGrp="1"/>
          </p:cNvSpPr>
          <p:nvPr>
            <p:ph type="title" idx="2"/>
          </p:nvPr>
        </p:nvSpPr>
        <p:spPr>
          <a:xfrm>
            <a:off x="3512851" y="17778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57" name="Google Shape;457;p17"/>
          <p:cNvSpPr txBox="1">
            <a:spLocks noGrp="1"/>
          </p:cNvSpPr>
          <p:nvPr>
            <p:ph type="subTitle" idx="3"/>
          </p:nvPr>
        </p:nvSpPr>
        <p:spPr>
          <a:xfrm>
            <a:off x="3512850" y="23145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58" name="Google Shape;458;p17"/>
          <p:cNvSpPr txBox="1">
            <a:spLocks noGrp="1"/>
          </p:cNvSpPr>
          <p:nvPr>
            <p:ph type="title" idx="4"/>
          </p:nvPr>
        </p:nvSpPr>
        <p:spPr>
          <a:xfrm>
            <a:off x="719975" y="32112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59" name="Google Shape;459;p17"/>
          <p:cNvSpPr txBox="1">
            <a:spLocks noGrp="1"/>
          </p:cNvSpPr>
          <p:nvPr>
            <p:ph type="subTitle" idx="5"/>
          </p:nvPr>
        </p:nvSpPr>
        <p:spPr>
          <a:xfrm>
            <a:off x="719975" y="37479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0" name="Google Shape;460;p17"/>
          <p:cNvSpPr txBox="1">
            <a:spLocks noGrp="1"/>
          </p:cNvSpPr>
          <p:nvPr>
            <p:ph type="title" idx="6"/>
          </p:nvPr>
        </p:nvSpPr>
        <p:spPr>
          <a:xfrm>
            <a:off x="3512851" y="32112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61" name="Google Shape;461;p17"/>
          <p:cNvSpPr txBox="1">
            <a:spLocks noGrp="1"/>
          </p:cNvSpPr>
          <p:nvPr>
            <p:ph type="subTitle" idx="7"/>
          </p:nvPr>
        </p:nvSpPr>
        <p:spPr>
          <a:xfrm>
            <a:off x="3512850" y="37479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2" name="Google Shape;462;p17"/>
          <p:cNvSpPr txBox="1">
            <a:spLocks noGrp="1"/>
          </p:cNvSpPr>
          <p:nvPr>
            <p:ph type="title" idx="8"/>
          </p:nvPr>
        </p:nvSpPr>
        <p:spPr>
          <a:xfrm>
            <a:off x="6305728" y="17778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63" name="Google Shape;463;p17"/>
          <p:cNvSpPr txBox="1">
            <a:spLocks noGrp="1"/>
          </p:cNvSpPr>
          <p:nvPr>
            <p:ph type="subTitle" idx="9"/>
          </p:nvPr>
        </p:nvSpPr>
        <p:spPr>
          <a:xfrm>
            <a:off x="6305725" y="23145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4" name="Google Shape;464;p17"/>
          <p:cNvSpPr txBox="1">
            <a:spLocks noGrp="1"/>
          </p:cNvSpPr>
          <p:nvPr>
            <p:ph type="title" idx="13"/>
          </p:nvPr>
        </p:nvSpPr>
        <p:spPr>
          <a:xfrm>
            <a:off x="6305728" y="32112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65" name="Google Shape;465;p17"/>
          <p:cNvSpPr txBox="1">
            <a:spLocks noGrp="1"/>
          </p:cNvSpPr>
          <p:nvPr>
            <p:ph type="subTitle" idx="14"/>
          </p:nvPr>
        </p:nvSpPr>
        <p:spPr>
          <a:xfrm>
            <a:off x="6305725" y="37479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6" name="Google Shape;466;p17"/>
          <p:cNvSpPr txBox="1">
            <a:spLocks noGrp="1"/>
          </p:cNvSpPr>
          <p:nvPr>
            <p:ph type="title" idx="15"/>
          </p:nvPr>
        </p:nvSpPr>
        <p:spPr>
          <a:xfrm>
            <a:off x="1485450" y="539700"/>
            <a:ext cx="6173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467" name="Google Shape;467;p17"/>
          <p:cNvGrpSpPr/>
          <p:nvPr/>
        </p:nvGrpSpPr>
        <p:grpSpPr>
          <a:xfrm>
            <a:off x="7895789" y="-867371"/>
            <a:ext cx="1368260" cy="1078296"/>
            <a:chOff x="4231725" y="-443721"/>
            <a:chExt cx="1368260" cy="1078296"/>
          </a:xfrm>
        </p:grpSpPr>
        <p:sp>
          <p:nvSpPr>
            <p:cNvPr id="468" name="Google Shape;468;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17"/>
          <p:cNvGrpSpPr/>
          <p:nvPr/>
        </p:nvGrpSpPr>
        <p:grpSpPr>
          <a:xfrm>
            <a:off x="8380489" y="-105375"/>
            <a:ext cx="1129225" cy="1439250"/>
            <a:chOff x="5173625" y="-443725"/>
            <a:chExt cx="1129225" cy="1439250"/>
          </a:xfrm>
        </p:grpSpPr>
        <p:sp>
          <p:nvSpPr>
            <p:cNvPr id="471" name="Google Shape;471;p1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17"/>
          <p:cNvGrpSpPr/>
          <p:nvPr/>
        </p:nvGrpSpPr>
        <p:grpSpPr>
          <a:xfrm>
            <a:off x="8142568" y="-638771"/>
            <a:ext cx="1368260" cy="1078296"/>
            <a:chOff x="4231725" y="-443721"/>
            <a:chExt cx="1368260" cy="1078296"/>
          </a:xfrm>
        </p:grpSpPr>
        <p:sp>
          <p:nvSpPr>
            <p:cNvPr id="474" name="Google Shape;474;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17"/>
          <p:cNvGrpSpPr/>
          <p:nvPr/>
        </p:nvGrpSpPr>
        <p:grpSpPr>
          <a:xfrm flipH="1">
            <a:off x="149468" y="-695771"/>
            <a:ext cx="1368260" cy="1078296"/>
            <a:chOff x="4231725" y="-443721"/>
            <a:chExt cx="1368260" cy="1078296"/>
          </a:xfrm>
        </p:grpSpPr>
        <p:sp>
          <p:nvSpPr>
            <p:cNvPr id="477" name="Google Shape;477;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17"/>
          <p:cNvGrpSpPr/>
          <p:nvPr/>
        </p:nvGrpSpPr>
        <p:grpSpPr>
          <a:xfrm flipH="1">
            <a:off x="-97311" y="-467171"/>
            <a:ext cx="1368260" cy="1078296"/>
            <a:chOff x="4231725" y="-443721"/>
            <a:chExt cx="1368260" cy="1078296"/>
          </a:xfrm>
        </p:grpSpPr>
        <p:sp>
          <p:nvSpPr>
            <p:cNvPr id="480" name="Google Shape;480;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 name="Google Shape;482;p17"/>
          <p:cNvGrpSpPr/>
          <p:nvPr/>
        </p:nvGrpSpPr>
        <p:grpSpPr>
          <a:xfrm flipH="1">
            <a:off x="-609048" y="-238571"/>
            <a:ext cx="1368260" cy="1078296"/>
            <a:chOff x="4231725" y="-443721"/>
            <a:chExt cx="1368260" cy="1078296"/>
          </a:xfrm>
        </p:grpSpPr>
        <p:sp>
          <p:nvSpPr>
            <p:cNvPr id="483" name="Google Shape;483;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85" name="Google Shape;485;p17"/>
          <p:cNvCxnSpPr/>
          <p:nvPr/>
        </p:nvCxnSpPr>
        <p:spPr>
          <a:xfrm>
            <a:off x="-6850" y="4601725"/>
            <a:ext cx="8517600" cy="0"/>
          </a:xfrm>
          <a:prstGeom prst="straightConnector1">
            <a:avLst/>
          </a:prstGeom>
          <a:noFill/>
          <a:ln w="28575" cap="flat" cmpd="sng">
            <a:solidFill>
              <a:schemeClr val="dk1"/>
            </a:solidFill>
            <a:prstDash val="solid"/>
            <a:round/>
            <a:headEnd type="none" w="med" len="med"/>
            <a:tailEnd type="oval"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
    <p:spTree>
      <p:nvGrpSpPr>
        <p:cNvPr id="1" name="Shape 486"/>
        <p:cNvGrpSpPr/>
        <p:nvPr/>
      </p:nvGrpSpPr>
      <p:grpSpPr>
        <a:xfrm>
          <a:off x="0" y="0"/>
          <a:ext cx="0" cy="0"/>
          <a:chOff x="0" y="0"/>
          <a:chExt cx="0" cy="0"/>
        </a:xfrm>
      </p:grpSpPr>
      <p:grpSp>
        <p:nvGrpSpPr>
          <p:cNvPr id="487" name="Google Shape;487;p18"/>
          <p:cNvGrpSpPr/>
          <p:nvPr/>
        </p:nvGrpSpPr>
        <p:grpSpPr>
          <a:xfrm>
            <a:off x="7068170" y="-466234"/>
            <a:ext cx="1368260" cy="1078296"/>
            <a:chOff x="4231725" y="-443721"/>
            <a:chExt cx="1368260" cy="1078296"/>
          </a:xfrm>
        </p:grpSpPr>
        <p:sp>
          <p:nvSpPr>
            <p:cNvPr id="488" name="Google Shape;488;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8"/>
          <p:cNvGrpSpPr/>
          <p:nvPr/>
        </p:nvGrpSpPr>
        <p:grpSpPr>
          <a:xfrm>
            <a:off x="8010070" y="-466238"/>
            <a:ext cx="1129225" cy="1439250"/>
            <a:chOff x="5173625" y="-443725"/>
            <a:chExt cx="1129225" cy="1439250"/>
          </a:xfrm>
        </p:grpSpPr>
        <p:sp>
          <p:nvSpPr>
            <p:cNvPr id="491" name="Google Shape;491;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18"/>
          <p:cNvGrpSpPr/>
          <p:nvPr/>
        </p:nvGrpSpPr>
        <p:grpSpPr>
          <a:xfrm flipH="1">
            <a:off x="707991" y="-472343"/>
            <a:ext cx="920275" cy="1078300"/>
            <a:chOff x="4679675" y="-443725"/>
            <a:chExt cx="920275" cy="1078300"/>
          </a:xfrm>
        </p:grpSpPr>
        <p:sp>
          <p:nvSpPr>
            <p:cNvPr id="494" name="Google Shape;494;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18"/>
          <p:cNvGrpSpPr/>
          <p:nvPr/>
        </p:nvGrpSpPr>
        <p:grpSpPr>
          <a:xfrm flipH="1">
            <a:off x="5091" y="-472343"/>
            <a:ext cx="1129225" cy="1439250"/>
            <a:chOff x="5173625" y="-443725"/>
            <a:chExt cx="1129225" cy="1439250"/>
          </a:xfrm>
        </p:grpSpPr>
        <p:sp>
          <p:nvSpPr>
            <p:cNvPr id="497" name="Google Shape;497;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18"/>
          <p:cNvGrpSpPr/>
          <p:nvPr/>
        </p:nvGrpSpPr>
        <p:grpSpPr>
          <a:xfrm>
            <a:off x="8479270" y="-223284"/>
            <a:ext cx="1368260" cy="1078296"/>
            <a:chOff x="4231725" y="-443721"/>
            <a:chExt cx="1368260" cy="1078296"/>
          </a:xfrm>
        </p:grpSpPr>
        <p:sp>
          <p:nvSpPr>
            <p:cNvPr id="500" name="Google Shape;500;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18"/>
          <p:cNvGrpSpPr/>
          <p:nvPr/>
        </p:nvGrpSpPr>
        <p:grpSpPr>
          <a:xfrm flipH="1">
            <a:off x="-98709" y="-223280"/>
            <a:ext cx="920275" cy="1078300"/>
            <a:chOff x="4679675" y="-443725"/>
            <a:chExt cx="920275" cy="1078300"/>
          </a:xfrm>
        </p:grpSpPr>
        <p:sp>
          <p:nvSpPr>
            <p:cNvPr id="503" name="Google Shape;503;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5" name="Google Shape;505;p18"/>
          <p:cNvSpPr txBox="1">
            <a:spLocks noGrp="1"/>
          </p:cNvSpPr>
          <p:nvPr>
            <p:ph type="title"/>
          </p:nvPr>
        </p:nvSpPr>
        <p:spPr>
          <a:xfrm>
            <a:off x="1774800" y="539700"/>
            <a:ext cx="55944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CUSTOM_1">
    <p:spTree>
      <p:nvGrpSpPr>
        <p:cNvPr id="1" name="Shape 506"/>
        <p:cNvGrpSpPr/>
        <p:nvPr/>
      </p:nvGrpSpPr>
      <p:grpSpPr>
        <a:xfrm>
          <a:off x="0" y="0"/>
          <a:ext cx="0" cy="0"/>
          <a:chOff x="0" y="0"/>
          <a:chExt cx="0" cy="0"/>
        </a:xfrm>
      </p:grpSpPr>
      <p:sp>
        <p:nvSpPr>
          <p:cNvPr id="507" name="Google Shape;507;p19"/>
          <p:cNvSpPr txBox="1">
            <a:spLocks noGrp="1"/>
          </p:cNvSpPr>
          <p:nvPr>
            <p:ph type="title"/>
          </p:nvPr>
        </p:nvSpPr>
        <p:spPr>
          <a:xfrm>
            <a:off x="713325" y="539700"/>
            <a:ext cx="35247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508" name="Google Shape;508;p19"/>
          <p:cNvGrpSpPr/>
          <p:nvPr/>
        </p:nvGrpSpPr>
        <p:grpSpPr>
          <a:xfrm>
            <a:off x="6521425" y="-33816"/>
            <a:ext cx="2852632" cy="755873"/>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19"/>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9"/>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CUSTOM_1_1">
    <p:spTree>
      <p:nvGrpSpPr>
        <p:cNvPr id="1" name="Shape 517"/>
        <p:cNvGrpSpPr/>
        <p:nvPr/>
      </p:nvGrpSpPr>
      <p:grpSpPr>
        <a:xfrm>
          <a:off x="0" y="0"/>
          <a:ext cx="0" cy="0"/>
          <a:chOff x="0" y="0"/>
          <a:chExt cx="0" cy="0"/>
        </a:xfrm>
      </p:grpSpPr>
      <p:sp>
        <p:nvSpPr>
          <p:cNvPr id="518" name="Google Shape;518;p20"/>
          <p:cNvSpPr txBox="1">
            <a:spLocks noGrp="1"/>
          </p:cNvSpPr>
          <p:nvPr>
            <p:ph type="title"/>
          </p:nvPr>
        </p:nvSpPr>
        <p:spPr>
          <a:xfrm>
            <a:off x="713325" y="539700"/>
            <a:ext cx="7717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519" name="Google Shape;519;p20"/>
          <p:cNvGrpSpPr/>
          <p:nvPr/>
        </p:nvGrpSpPr>
        <p:grpSpPr>
          <a:xfrm>
            <a:off x="-217866" y="4785686"/>
            <a:ext cx="2014791" cy="473128"/>
            <a:chOff x="-35118" y="4342063"/>
            <a:chExt cx="2014791" cy="473128"/>
          </a:xfrm>
        </p:grpSpPr>
        <p:sp>
          <p:nvSpPr>
            <p:cNvPr id="520" name="Google Shape;520;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20"/>
          <p:cNvGrpSpPr/>
          <p:nvPr/>
        </p:nvGrpSpPr>
        <p:grpSpPr>
          <a:xfrm>
            <a:off x="-519445" y="4548261"/>
            <a:ext cx="2014791" cy="473128"/>
            <a:chOff x="-35118" y="4342063"/>
            <a:chExt cx="2014791" cy="473128"/>
          </a:xfrm>
        </p:grpSpPr>
        <p:sp>
          <p:nvSpPr>
            <p:cNvPr id="523" name="Google Shape;523;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 name="Google Shape;525;p20"/>
          <p:cNvGrpSpPr/>
          <p:nvPr/>
        </p:nvGrpSpPr>
        <p:grpSpPr>
          <a:xfrm>
            <a:off x="283349" y="-475160"/>
            <a:ext cx="482550" cy="1505350"/>
            <a:chOff x="3121150" y="-443725"/>
            <a:chExt cx="482550" cy="1505350"/>
          </a:xfrm>
        </p:grpSpPr>
        <p:sp>
          <p:nvSpPr>
            <p:cNvPr id="526" name="Google Shape;526;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0"/>
          <p:cNvGrpSpPr/>
          <p:nvPr/>
        </p:nvGrpSpPr>
        <p:grpSpPr>
          <a:xfrm>
            <a:off x="87035" y="-122260"/>
            <a:ext cx="482550" cy="1505350"/>
            <a:chOff x="3121150" y="-443725"/>
            <a:chExt cx="482550" cy="1505350"/>
          </a:xfrm>
        </p:grpSpPr>
        <p:sp>
          <p:nvSpPr>
            <p:cNvPr id="529" name="Google Shape;529;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20"/>
          <p:cNvGrpSpPr/>
          <p:nvPr/>
        </p:nvGrpSpPr>
        <p:grpSpPr>
          <a:xfrm flipH="1">
            <a:off x="8377659" y="-483877"/>
            <a:ext cx="482550" cy="1505350"/>
            <a:chOff x="3121150" y="-443725"/>
            <a:chExt cx="482550" cy="1505350"/>
          </a:xfrm>
        </p:grpSpPr>
        <p:sp>
          <p:nvSpPr>
            <p:cNvPr id="532" name="Google Shape;532;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0"/>
          <p:cNvGrpSpPr/>
          <p:nvPr/>
        </p:nvGrpSpPr>
        <p:grpSpPr>
          <a:xfrm flipH="1">
            <a:off x="8573974" y="-130977"/>
            <a:ext cx="482550" cy="1505350"/>
            <a:chOff x="3121150" y="-443725"/>
            <a:chExt cx="482550" cy="1505350"/>
          </a:xfrm>
        </p:grpSpPr>
        <p:sp>
          <p:nvSpPr>
            <p:cNvPr id="535" name="Google Shape;535;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4">
  <p:cSld name="CUSTOM_1_1_1">
    <p:spTree>
      <p:nvGrpSpPr>
        <p:cNvPr id="1" name="Shape 537"/>
        <p:cNvGrpSpPr/>
        <p:nvPr/>
      </p:nvGrpSpPr>
      <p:grpSpPr>
        <a:xfrm>
          <a:off x="0" y="0"/>
          <a:ext cx="0" cy="0"/>
          <a:chOff x="0" y="0"/>
          <a:chExt cx="0" cy="0"/>
        </a:xfrm>
      </p:grpSpPr>
      <p:grpSp>
        <p:nvGrpSpPr>
          <p:cNvPr id="538" name="Google Shape;538;p21"/>
          <p:cNvGrpSpPr/>
          <p:nvPr/>
        </p:nvGrpSpPr>
        <p:grpSpPr>
          <a:xfrm rot="10800000" flipH="1">
            <a:off x="7503134" y="4535967"/>
            <a:ext cx="920275" cy="1078300"/>
            <a:chOff x="4679675" y="-443725"/>
            <a:chExt cx="920275" cy="1078300"/>
          </a:xfrm>
        </p:grpSpPr>
        <p:sp>
          <p:nvSpPr>
            <p:cNvPr id="539" name="Google Shape;539;p2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21"/>
          <p:cNvGrpSpPr/>
          <p:nvPr/>
        </p:nvGrpSpPr>
        <p:grpSpPr>
          <a:xfrm rot="10800000" flipH="1">
            <a:off x="7997084" y="4251217"/>
            <a:ext cx="1129225" cy="1439250"/>
            <a:chOff x="5173625" y="-443725"/>
            <a:chExt cx="1129225" cy="1439250"/>
          </a:xfrm>
        </p:grpSpPr>
        <p:sp>
          <p:nvSpPr>
            <p:cNvPr id="542" name="Google Shape;54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21"/>
          <p:cNvGrpSpPr/>
          <p:nvPr/>
        </p:nvGrpSpPr>
        <p:grpSpPr>
          <a:xfrm rot="10800000" flipH="1">
            <a:off x="8527088" y="4255494"/>
            <a:ext cx="2240950" cy="1657325"/>
            <a:chOff x="4603700" y="-443725"/>
            <a:chExt cx="2240950" cy="1657325"/>
          </a:xfrm>
        </p:grpSpPr>
        <p:sp>
          <p:nvSpPr>
            <p:cNvPr id="545" name="Google Shape;545;p2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21"/>
          <p:cNvGrpSpPr/>
          <p:nvPr/>
        </p:nvGrpSpPr>
        <p:grpSpPr>
          <a:xfrm rot="10800000">
            <a:off x="7021" y="-639006"/>
            <a:ext cx="1623175" cy="1972650"/>
            <a:chOff x="4193384" y="4053542"/>
            <a:chExt cx="1623175" cy="1972650"/>
          </a:xfrm>
        </p:grpSpPr>
        <p:grpSp>
          <p:nvGrpSpPr>
            <p:cNvPr id="548" name="Google Shape;548;p21"/>
            <p:cNvGrpSpPr/>
            <p:nvPr/>
          </p:nvGrpSpPr>
          <p:grpSpPr>
            <a:xfrm rot="10800000" flipH="1">
              <a:off x="4193384" y="4947892"/>
              <a:ext cx="920275" cy="1078300"/>
              <a:chOff x="4679675" y="-1053325"/>
              <a:chExt cx="920275" cy="1078300"/>
            </a:xfrm>
          </p:grpSpPr>
          <p:sp>
            <p:nvSpPr>
              <p:cNvPr id="549" name="Google Shape;549;p21"/>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1"/>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21"/>
            <p:cNvGrpSpPr/>
            <p:nvPr/>
          </p:nvGrpSpPr>
          <p:grpSpPr>
            <a:xfrm rot="10800000" flipH="1">
              <a:off x="4687334" y="4053542"/>
              <a:ext cx="1129225" cy="1439250"/>
              <a:chOff x="5173625" y="-443725"/>
              <a:chExt cx="1129225" cy="1439250"/>
            </a:xfrm>
          </p:grpSpPr>
          <p:sp>
            <p:nvSpPr>
              <p:cNvPr id="552" name="Google Shape;55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4" name="Google Shape;554;p21"/>
          <p:cNvGrpSpPr/>
          <p:nvPr/>
        </p:nvGrpSpPr>
        <p:grpSpPr>
          <a:xfrm>
            <a:off x="-1256133" y="715243"/>
            <a:ext cx="2014791" cy="473128"/>
            <a:chOff x="-35118" y="4342063"/>
            <a:chExt cx="2014791" cy="473128"/>
          </a:xfrm>
        </p:grpSpPr>
        <p:sp>
          <p:nvSpPr>
            <p:cNvPr id="555" name="Google Shape;555;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21"/>
          <p:cNvGrpSpPr/>
          <p:nvPr/>
        </p:nvGrpSpPr>
        <p:grpSpPr>
          <a:xfrm>
            <a:off x="-1179939" y="967068"/>
            <a:ext cx="2014791" cy="473128"/>
            <a:chOff x="-35118" y="4342063"/>
            <a:chExt cx="2014791" cy="473128"/>
          </a:xfrm>
        </p:grpSpPr>
        <p:sp>
          <p:nvSpPr>
            <p:cNvPr id="558" name="Google Shape;558;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0" name="Google Shape;560;p21"/>
          <p:cNvSpPr txBox="1">
            <a:spLocks noGrp="1"/>
          </p:cNvSpPr>
          <p:nvPr>
            <p:ph type="title"/>
          </p:nvPr>
        </p:nvSpPr>
        <p:spPr>
          <a:xfrm>
            <a:off x="713325" y="539700"/>
            <a:ext cx="7717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561"/>
        <p:cNvGrpSpPr/>
        <p:nvPr/>
      </p:nvGrpSpPr>
      <p:grpSpPr>
        <a:xfrm>
          <a:off x="0" y="0"/>
          <a:ext cx="0" cy="0"/>
          <a:chOff x="0" y="0"/>
          <a:chExt cx="0" cy="0"/>
        </a:xfrm>
      </p:grpSpPr>
      <p:grpSp>
        <p:nvGrpSpPr>
          <p:cNvPr id="562" name="Google Shape;562;p22"/>
          <p:cNvGrpSpPr/>
          <p:nvPr/>
        </p:nvGrpSpPr>
        <p:grpSpPr>
          <a:xfrm>
            <a:off x="87588" y="-482281"/>
            <a:ext cx="482550" cy="1505350"/>
            <a:chOff x="3121150" y="-443725"/>
            <a:chExt cx="482550" cy="1505350"/>
          </a:xfrm>
        </p:grpSpPr>
        <p:sp>
          <p:nvSpPr>
            <p:cNvPr id="563" name="Google Shape;563;p2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 name="Google Shape;565;p22"/>
          <p:cNvGrpSpPr/>
          <p:nvPr/>
        </p:nvGrpSpPr>
        <p:grpSpPr>
          <a:xfrm>
            <a:off x="999825" y="-467301"/>
            <a:ext cx="929375" cy="1078300"/>
            <a:chOff x="1990425" y="-443725"/>
            <a:chExt cx="929375" cy="1078300"/>
          </a:xfrm>
        </p:grpSpPr>
        <p:sp>
          <p:nvSpPr>
            <p:cNvPr id="566" name="Google Shape;566;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22"/>
          <p:cNvGrpSpPr/>
          <p:nvPr/>
        </p:nvGrpSpPr>
        <p:grpSpPr>
          <a:xfrm>
            <a:off x="296925" y="-1076901"/>
            <a:ext cx="1138350" cy="1439250"/>
            <a:chOff x="1287525" y="-443725"/>
            <a:chExt cx="1138350" cy="1439250"/>
          </a:xfrm>
        </p:grpSpPr>
        <p:sp>
          <p:nvSpPr>
            <p:cNvPr id="569" name="Google Shape;569;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22"/>
          <p:cNvGrpSpPr/>
          <p:nvPr/>
        </p:nvGrpSpPr>
        <p:grpSpPr>
          <a:xfrm>
            <a:off x="8582213" y="-482281"/>
            <a:ext cx="474200" cy="1505350"/>
            <a:chOff x="3995775" y="-443725"/>
            <a:chExt cx="474200" cy="1505350"/>
          </a:xfrm>
        </p:grpSpPr>
        <p:sp>
          <p:nvSpPr>
            <p:cNvPr id="572" name="Google Shape;572;p2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22"/>
          <p:cNvGrpSpPr/>
          <p:nvPr/>
        </p:nvGrpSpPr>
        <p:grpSpPr>
          <a:xfrm>
            <a:off x="7270475" y="-467301"/>
            <a:ext cx="920275" cy="1078300"/>
            <a:chOff x="4679675" y="-443725"/>
            <a:chExt cx="920275" cy="1078300"/>
          </a:xfrm>
        </p:grpSpPr>
        <p:sp>
          <p:nvSpPr>
            <p:cNvPr id="575" name="Google Shape;575;p2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577;p22"/>
          <p:cNvGrpSpPr/>
          <p:nvPr/>
        </p:nvGrpSpPr>
        <p:grpSpPr>
          <a:xfrm>
            <a:off x="7764425" y="-1076901"/>
            <a:ext cx="1129225" cy="1439250"/>
            <a:chOff x="5173625" y="-443725"/>
            <a:chExt cx="1129225" cy="1439250"/>
          </a:xfrm>
        </p:grpSpPr>
        <p:sp>
          <p:nvSpPr>
            <p:cNvPr id="578" name="Google Shape;578;p2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22"/>
          <p:cNvGrpSpPr/>
          <p:nvPr/>
        </p:nvGrpSpPr>
        <p:grpSpPr>
          <a:xfrm>
            <a:off x="-1220287" y="-761576"/>
            <a:ext cx="2249325" cy="1657325"/>
            <a:chOff x="746475" y="-443725"/>
            <a:chExt cx="2249325" cy="1657325"/>
          </a:xfrm>
        </p:grpSpPr>
        <p:sp>
          <p:nvSpPr>
            <p:cNvPr id="581" name="Google Shape;581;p22"/>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2"/>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22"/>
          <p:cNvGrpSpPr/>
          <p:nvPr/>
        </p:nvGrpSpPr>
        <p:grpSpPr>
          <a:xfrm>
            <a:off x="8123338" y="-761576"/>
            <a:ext cx="2240950" cy="1657325"/>
            <a:chOff x="4603700" y="-443725"/>
            <a:chExt cx="2240950" cy="1657325"/>
          </a:xfrm>
        </p:grpSpPr>
        <p:sp>
          <p:nvSpPr>
            <p:cNvPr id="584" name="Google Shape;584;p22"/>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2"/>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22"/>
          <p:cNvGrpSpPr/>
          <p:nvPr/>
        </p:nvGrpSpPr>
        <p:grpSpPr>
          <a:xfrm>
            <a:off x="2926213" y="-467301"/>
            <a:ext cx="929375" cy="1078300"/>
            <a:chOff x="1990425" y="-443725"/>
            <a:chExt cx="929375" cy="1078300"/>
          </a:xfrm>
        </p:grpSpPr>
        <p:sp>
          <p:nvSpPr>
            <p:cNvPr id="587" name="Google Shape;587;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22"/>
          <p:cNvGrpSpPr/>
          <p:nvPr/>
        </p:nvGrpSpPr>
        <p:grpSpPr>
          <a:xfrm>
            <a:off x="3535813" y="-695901"/>
            <a:ext cx="929375" cy="1078300"/>
            <a:chOff x="1990425" y="-443725"/>
            <a:chExt cx="929375" cy="1078300"/>
          </a:xfrm>
        </p:grpSpPr>
        <p:sp>
          <p:nvSpPr>
            <p:cNvPr id="590" name="Google Shape;590;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22"/>
          <p:cNvSpPr txBox="1">
            <a:spLocks noGrp="1"/>
          </p:cNvSpPr>
          <p:nvPr>
            <p:ph type="title" hasCustomPrompt="1"/>
          </p:nvPr>
        </p:nvSpPr>
        <p:spPr>
          <a:xfrm>
            <a:off x="1096600" y="262546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3" name="Google Shape;593;p22"/>
          <p:cNvSpPr txBox="1">
            <a:spLocks noGrp="1"/>
          </p:cNvSpPr>
          <p:nvPr>
            <p:ph type="subTitle" idx="1"/>
          </p:nvPr>
        </p:nvSpPr>
        <p:spPr>
          <a:xfrm>
            <a:off x="775750" y="385376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94" name="Google Shape;594;p22"/>
          <p:cNvSpPr txBox="1">
            <a:spLocks noGrp="1"/>
          </p:cNvSpPr>
          <p:nvPr>
            <p:ph type="title" idx="2"/>
          </p:nvPr>
        </p:nvSpPr>
        <p:spPr>
          <a:xfrm>
            <a:off x="775750" y="347456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95" name="Google Shape;595;p22"/>
          <p:cNvSpPr txBox="1">
            <a:spLocks noGrp="1"/>
          </p:cNvSpPr>
          <p:nvPr>
            <p:ph type="title" idx="3" hasCustomPrompt="1"/>
          </p:nvPr>
        </p:nvSpPr>
        <p:spPr>
          <a:xfrm>
            <a:off x="3781200" y="272451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6" name="Google Shape;596;p22"/>
          <p:cNvSpPr txBox="1">
            <a:spLocks noGrp="1"/>
          </p:cNvSpPr>
          <p:nvPr>
            <p:ph type="subTitle" idx="4"/>
          </p:nvPr>
        </p:nvSpPr>
        <p:spPr>
          <a:xfrm>
            <a:off x="3460350" y="395281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97" name="Google Shape;597;p22"/>
          <p:cNvSpPr txBox="1">
            <a:spLocks noGrp="1"/>
          </p:cNvSpPr>
          <p:nvPr>
            <p:ph type="title" idx="5"/>
          </p:nvPr>
        </p:nvSpPr>
        <p:spPr>
          <a:xfrm>
            <a:off x="3460350" y="357361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98" name="Google Shape;598;p22"/>
          <p:cNvSpPr txBox="1">
            <a:spLocks noGrp="1"/>
          </p:cNvSpPr>
          <p:nvPr>
            <p:ph type="title" idx="6" hasCustomPrompt="1"/>
          </p:nvPr>
        </p:nvSpPr>
        <p:spPr>
          <a:xfrm>
            <a:off x="6465800" y="272451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9" name="Google Shape;599;p22"/>
          <p:cNvSpPr txBox="1">
            <a:spLocks noGrp="1"/>
          </p:cNvSpPr>
          <p:nvPr>
            <p:ph type="subTitle" idx="7"/>
          </p:nvPr>
        </p:nvSpPr>
        <p:spPr>
          <a:xfrm>
            <a:off x="6144950" y="395281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00" name="Google Shape;600;p22"/>
          <p:cNvSpPr txBox="1">
            <a:spLocks noGrp="1"/>
          </p:cNvSpPr>
          <p:nvPr>
            <p:ph type="title" idx="8"/>
          </p:nvPr>
        </p:nvSpPr>
        <p:spPr>
          <a:xfrm>
            <a:off x="6144950" y="357361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grpSp>
        <p:nvGrpSpPr>
          <p:cNvPr id="601" name="Google Shape;601;p22"/>
          <p:cNvGrpSpPr/>
          <p:nvPr/>
        </p:nvGrpSpPr>
        <p:grpSpPr>
          <a:xfrm>
            <a:off x="4852625" y="-1035569"/>
            <a:ext cx="1138350" cy="1439250"/>
            <a:chOff x="1287525" y="-443725"/>
            <a:chExt cx="1138350" cy="1439250"/>
          </a:xfrm>
        </p:grpSpPr>
        <p:sp>
          <p:nvSpPr>
            <p:cNvPr id="602" name="Google Shape;602;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2_1">
    <p:spTree>
      <p:nvGrpSpPr>
        <p:cNvPr id="1" name="Shape 647"/>
        <p:cNvGrpSpPr/>
        <p:nvPr/>
      </p:nvGrpSpPr>
      <p:grpSpPr>
        <a:xfrm>
          <a:off x="0" y="0"/>
          <a:ext cx="0" cy="0"/>
          <a:chOff x="0" y="0"/>
          <a:chExt cx="0" cy="0"/>
        </a:xfrm>
      </p:grpSpPr>
      <p:grpSp>
        <p:nvGrpSpPr>
          <p:cNvPr id="648" name="Google Shape;648;p24"/>
          <p:cNvGrpSpPr/>
          <p:nvPr/>
        </p:nvGrpSpPr>
        <p:grpSpPr>
          <a:xfrm>
            <a:off x="1050348" y="-469529"/>
            <a:ext cx="1195349" cy="1078296"/>
            <a:chOff x="4404625" y="-443721"/>
            <a:chExt cx="1195349" cy="1078296"/>
          </a:xfrm>
        </p:grpSpPr>
        <p:sp>
          <p:nvSpPr>
            <p:cNvPr id="649" name="Google Shape;64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24"/>
          <p:cNvGrpSpPr/>
          <p:nvPr/>
        </p:nvGrpSpPr>
        <p:grpSpPr>
          <a:xfrm rot="-5400000">
            <a:off x="-393663" y="-505555"/>
            <a:ext cx="2181860" cy="892524"/>
            <a:chOff x="6525475" y="148600"/>
            <a:chExt cx="2808779" cy="1148975"/>
          </a:xfrm>
        </p:grpSpPr>
        <p:sp>
          <p:nvSpPr>
            <p:cNvPr id="652" name="Google Shape;65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24"/>
          <p:cNvGrpSpPr/>
          <p:nvPr/>
        </p:nvGrpSpPr>
        <p:grpSpPr>
          <a:xfrm rot="-5400000">
            <a:off x="38041" y="-247490"/>
            <a:ext cx="2181860" cy="892524"/>
            <a:chOff x="6525475" y="148600"/>
            <a:chExt cx="2808779" cy="1148975"/>
          </a:xfrm>
        </p:grpSpPr>
        <p:sp>
          <p:nvSpPr>
            <p:cNvPr id="655" name="Google Shape;65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 name="Google Shape;657;p24"/>
          <p:cNvGrpSpPr/>
          <p:nvPr/>
        </p:nvGrpSpPr>
        <p:grpSpPr>
          <a:xfrm flipH="1">
            <a:off x="6888680" y="-997823"/>
            <a:ext cx="1994692" cy="2439924"/>
            <a:chOff x="403404" y="-997823"/>
            <a:chExt cx="1994692" cy="2439924"/>
          </a:xfrm>
        </p:grpSpPr>
        <p:grpSp>
          <p:nvGrpSpPr>
            <p:cNvPr id="658" name="Google Shape;658;p24"/>
            <p:cNvGrpSpPr/>
            <p:nvPr/>
          </p:nvGrpSpPr>
          <p:grpSpPr>
            <a:xfrm>
              <a:off x="1202748" y="-317129"/>
              <a:ext cx="1195349" cy="1078296"/>
              <a:chOff x="4404625" y="-443721"/>
              <a:chExt cx="1195349" cy="1078296"/>
            </a:xfrm>
          </p:grpSpPr>
          <p:sp>
            <p:nvSpPr>
              <p:cNvPr id="659" name="Google Shape;65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1" name="Google Shape;661;p24"/>
            <p:cNvGrpSpPr/>
            <p:nvPr/>
          </p:nvGrpSpPr>
          <p:grpSpPr>
            <a:xfrm rot="-5400000">
              <a:off x="-241263" y="-353155"/>
              <a:ext cx="2181860" cy="892524"/>
              <a:chOff x="6525475" y="148600"/>
              <a:chExt cx="2808779" cy="1148975"/>
            </a:xfrm>
          </p:grpSpPr>
          <p:sp>
            <p:nvSpPr>
              <p:cNvPr id="662" name="Google Shape;66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24"/>
            <p:cNvGrpSpPr/>
            <p:nvPr/>
          </p:nvGrpSpPr>
          <p:grpSpPr>
            <a:xfrm rot="-5400000">
              <a:off x="182166" y="-95090"/>
              <a:ext cx="2181860" cy="892524"/>
              <a:chOff x="6525475" y="148600"/>
              <a:chExt cx="2808779" cy="1148975"/>
            </a:xfrm>
          </p:grpSpPr>
          <p:sp>
            <p:nvSpPr>
              <p:cNvPr id="665" name="Google Shape;66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7" name="Google Shape;667;p24"/>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668" name="Google Shape;668;p24"/>
          <p:cNvSpPr txBox="1">
            <a:spLocks noGrp="1"/>
          </p:cNvSpPr>
          <p:nvPr>
            <p:ph type="body" idx="1"/>
          </p:nvPr>
        </p:nvSpPr>
        <p:spPr>
          <a:xfrm>
            <a:off x="713250" y="1342250"/>
            <a:ext cx="7717500" cy="3261600"/>
          </a:xfrm>
          <a:prstGeom prst="rect">
            <a:avLst/>
          </a:prstGeom>
        </p:spPr>
        <p:txBody>
          <a:bodyPr spcFirstLastPara="1" wrap="square" lIns="91425" tIns="91425" rIns="91425" bIns="91425" anchor="ctr" anchorCtr="0">
            <a:noAutofit/>
          </a:bodyPr>
          <a:lstStyle>
            <a:lvl1pPr marL="457200" lvl="0" indent="-317500" algn="ctr" rtl="0">
              <a:lnSpc>
                <a:spcPct val="100000"/>
              </a:lnSpc>
              <a:spcBef>
                <a:spcPts val="0"/>
              </a:spcBef>
              <a:spcAft>
                <a:spcPts val="0"/>
              </a:spcAft>
              <a:buClr>
                <a:schemeClr val="accent1"/>
              </a:buClr>
              <a:buSzPts val="1400"/>
              <a:buFont typeface="Lato"/>
              <a:buChar char="○"/>
              <a:defRPr/>
            </a:lvl1pPr>
            <a:lvl2pPr marL="914400" lvl="1" indent="-317500" rtl="0">
              <a:lnSpc>
                <a:spcPct val="100000"/>
              </a:lnSpc>
              <a:spcBef>
                <a:spcPts val="160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669" name="Google Shape;669;p24"/>
          <p:cNvGrpSpPr/>
          <p:nvPr/>
        </p:nvGrpSpPr>
        <p:grpSpPr>
          <a:xfrm>
            <a:off x="-272766" y="4539543"/>
            <a:ext cx="2014791" cy="473128"/>
            <a:chOff x="-35118" y="4342063"/>
            <a:chExt cx="2014791" cy="473128"/>
          </a:xfrm>
        </p:grpSpPr>
        <p:sp>
          <p:nvSpPr>
            <p:cNvPr id="670" name="Google Shape;670;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24"/>
          <p:cNvGrpSpPr/>
          <p:nvPr/>
        </p:nvGrpSpPr>
        <p:grpSpPr>
          <a:xfrm>
            <a:off x="-217866" y="4785686"/>
            <a:ext cx="2014791" cy="473128"/>
            <a:chOff x="-35118" y="4342063"/>
            <a:chExt cx="2014791" cy="473128"/>
          </a:xfrm>
        </p:grpSpPr>
        <p:sp>
          <p:nvSpPr>
            <p:cNvPr id="673" name="Google Shape;673;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24"/>
          <p:cNvGrpSpPr/>
          <p:nvPr/>
        </p:nvGrpSpPr>
        <p:grpSpPr>
          <a:xfrm rot="10800000">
            <a:off x="7239830" y="4310943"/>
            <a:ext cx="2014791" cy="473128"/>
            <a:chOff x="-35118" y="4342063"/>
            <a:chExt cx="2014791" cy="473128"/>
          </a:xfrm>
        </p:grpSpPr>
        <p:sp>
          <p:nvSpPr>
            <p:cNvPr id="676" name="Google Shape;676;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2450700" y="3072854"/>
            <a:ext cx="4242600" cy="61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2" name="Google Shape;72;p3"/>
          <p:cNvSpPr txBox="1">
            <a:spLocks noGrp="1"/>
          </p:cNvSpPr>
          <p:nvPr>
            <p:ph type="title" idx="2" hasCustomPrompt="1"/>
          </p:nvPr>
        </p:nvSpPr>
        <p:spPr>
          <a:xfrm>
            <a:off x="3995121" y="1227576"/>
            <a:ext cx="1157400" cy="11574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3"/>
          <p:cNvSpPr txBox="1">
            <a:spLocks noGrp="1"/>
          </p:cNvSpPr>
          <p:nvPr>
            <p:ph type="subTitle" idx="1"/>
          </p:nvPr>
        </p:nvSpPr>
        <p:spPr>
          <a:xfrm>
            <a:off x="2509200" y="3652872"/>
            <a:ext cx="41256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4" name="Google Shape;74;p3"/>
          <p:cNvGrpSpPr/>
          <p:nvPr/>
        </p:nvGrpSpPr>
        <p:grpSpPr>
          <a:xfrm flipH="1">
            <a:off x="7153751" y="4056822"/>
            <a:ext cx="2074949" cy="962378"/>
            <a:chOff x="-85249" y="3960975"/>
            <a:chExt cx="2074949" cy="962378"/>
          </a:xfrm>
        </p:grpSpPr>
        <p:grpSp>
          <p:nvGrpSpPr>
            <p:cNvPr id="75" name="Google Shape;75;p3"/>
            <p:cNvGrpSpPr/>
            <p:nvPr/>
          </p:nvGrpSpPr>
          <p:grpSpPr>
            <a:xfrm>
              <a:off x="-44137" y="3960975"/>
              <a:ext cx="2033837" cy="459179"/>
              <a:chOff x="-101291" y="3971002"/>
              <a:chExt cx="2033837" cy="459179"/>
            </a:xfrm>
          </p:grpSpPr>
          <p:sp>
            <p:nvSpPr>
              <p:cNvPr id="76" name="Google Shape;76;p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3"/>
            <p:cNvGrpSpPr/>
            <p:nvPr/>
          </p:nvGrpSpPr>
          <p:grpSpPr>
            <a:xfrm>
              <a:off x="-85249" y="4203623"/>
              <a:ext cx="2014791" cy="469195"/>
              <a:chOff x="-35118" y="4163517"/>
              <a:chExt cx="2014791" cy="469195"/>
            </a:xfrm>
          </p:grpSpPr>
          <p:sp>
            <p:nvSpPr>
              <p:cNvPr id="79" name="Google Shape;79;p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3"/>
            <p:cNvGrpSpPr/>
            <p:nvPr/>
          </p:nvGrpSpPr>
          <p:grpSpPr>
            <a:xfrm>
              <a:off x="-85249" y="4454155"/>
              <a:ext cx="2014791" cy="469199"/>
              <a:chOff x="-35118" y="4345992"/>
              <a:chExt cx="2014791" cy="469199"/>
            </a:xfrm>
          </p:grpSpPr>
          <p:sp>
            <p:nvSpPr>
              <p:cNvPr id="82" name="Google Shape;82;p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 name="Google Shape;84;p3"/>
          <p:cNvGrpSpPr/>
          <p:nvPr/>
        </p:nvGrpSpPr>
        <p:grpSpPr>
          <a:xfrm flipH="1">
            <a:off x="323625" y="3807546"/>
            <a:ext cx="1138350" cy="1418750"/>
            <a:chOff x="1287525" y="3801250"/>
            <a:chExt cx="1138350" cy="1418750"/>
          </a:xfrm>
        </p:grpSpPr>
        <p:sp>
          <p:nvSpPr>
            <p:cNvPr id="85" name="Google Shape;85;p3"/>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flipH="1">
            <a:off x="210775" y="4159825"/>
            <a:ext cx="929375" cy="1057800"/>
            <a:chOff x="8076400" y="4159825"/>
            <a:chExt cx="929375" cy="1057800"/>
          </a:xfrm>
        </p:grpSpPr>
        <p:sp>
          <p:nvSpPr>
            <p:cNvPr id="88" name="Google Shape;88;p3"/>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3"/>
          <p:cNvGrpSpPr/>
          <p:nvPr/>
        </p:nvGrpSpPr>
        <p:grpSpPr>
          <a:xfrm>
            <a:off x="6993948" y="5750"/>
            <a:ext cx="1195349" cy="1078296"/>
            <a:chOff x="4404625" y="-443721"/>
            <a:chExt cx="1195349" cy="1078296"/>
          </a:xfrm>
        </p:grpSpPr>
        <p:sp>
          <p:nvSpPr>
            <p:cNvPr id="91" name="Google Shape;91;p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3"/>
          <p:cNvGrpSpPr/>
          <p:nvPr/>
        </p:nvGrpSpPr>
        <p:grpSpPr>
          <a:xfrm>
            <a:off x="7810151" y="-104276"/>
            <a:ext cx="1129225" cy="1439250"/>
            <a:chOff x="5173625" y="-443725"/>
            <a:chExt cx="1129225" cy="1439250"/>
          </a:xfrm>
        </p:grpSpPr>
        <p:sp>
          <p:nvSpPr>
            <p:cNvPr id="94" name="Google Shape;94;p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3"/>
          <p:cNvGrpSpPr/>
          <p:nvPr/>
        </p:nvGrpSpPr>
        <p:grpSpPr>
          <a:xfrm rot="10800000" flipH="1">
            <a:off x="-784112" y="147249"/>
            <a:ext cx="1138350" cy="1418750"/>
            <a:chOff x="-784112" y="3818928"/>
            <a:chExt cx="1138350" cy="1418750"/>
          </a:xfrm>
        </p:grpSpPr>
        <p:sp>
          <p:nvSpPr>
            <p:cNvPr id="97" name="Google Shape;97;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rot="10800000" flipH="1">
            <a:off x="-370081" y="-96211"/>
            <a:ext cx="1138350" cy="1418750"/>
            <a:chOff x="-784112" y="3818928"/>
            <a:chExt cx="1138350" cy="1418750"/>
          </a:xfrm>
        </p:grpSpPr>
        <p:sp>
          <p:nvSpPr>
            <p:cNvPr id="100" name="Google Shape;100;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3"/>
          <p:cNvGrpSpPr/>
          <p:nvPr/>
        </p:nvGrpSpPr>
        <p:grpSpPr>
          <a:xfrm rot="10800000" flipH="1">
            <a:off x="70117" y="-395120"/>
            <a:ext cx="1138350" cy="1418750"/>
            <a:chOff x="-784112" y="3818928"/>
            <a:chExt cx="1138350" cy="1418750"/>
          </a:xfrm>
        </p:grpSpPr>
        <p:sp>
          <p:nvSpPr>
            <p:cNvPr id="103" name="Google Shape;103;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678"/>
        <p:cNvGrpSpPr/>
        <p:nvPr/>
      </p:nvGrpSpPr>
      <p:grpSpPr>
        <a:xfrm>
          <a:off x="0" y="0"/>
          <a:ext cx="0" cy="0"/>
          <a:chOff x="0" y="0"/>
          <a:chExt cx="0" cy="0"/>
        </a:xfrm>
      </p:grpSpPr>
      <p:sp>
        <p:nvSpPr>
          <p:cNvPr id="679" name="Google Shape;679;p25"/>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680" name="Google Shape;680;p25"/>
          <p:cNvSpPr txBox="1">
            <a:spLocks noGrp="1"/>
          </p:cNvSpPr>
          <p:nvPr>
            <p:ph type="body" idx="1"/>
          </p:nvPr>
        </p:nvSpPr>
        <p:spPr>
          <a:xfrm>
            <a:off x="3818675" y="1681875"/>
            <a:ext cx="4611900" cy="2727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681" name="Google Shape;681;p25"/>
          <p:cNvGrpSpPr/>
          <p:nvPr/>
        </p:nvGrpSpPr>
        <p:grpSpPr>
          <a:xfrm>
            <a:off x="7068170" y="-466234"/>
            <a:ext cx="1368260" cy="1078296"/>
            <a:chOff x="4231725" y="-443721"/>
            <a:chExt cx="1368260" cy="1078296"/>
          </a:xfrm>
        </p:grpSpPr>
        <p:sp>
          <p:nvSpPr>
            <p:cNvPr id="682" name="Google Shape;682;p2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25"/>
          <p:cNvGrpSpPr/>
          <p:nvPr/>
        </p:nvGrpSpPr>
        <p:grpSpPr>
          <a:xfrm>
            <a:off x="8010070" y="-466238"/>
            <a:ext cx="1129225" cy="1439250"/>
            <a:chOff x="5173625" y="-443725"/>
            <a:chExt cx="1129225" cy="1439250"/>
          </a:xfrm>
        </p:grpSpPr>
        <p:sp>
          <p:nvSpPr>
            <p:cNvPr id="685" name="Google Shape;685;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 name="Google Shape;687;p25"/>
          <p:cNvGrpSpPr/>
          <p:nvPr/>
        </p:nvGrpSpPr>
        <p:grpSpPr>
          <a:xfrm flipH="1">
            <a:off x="5091" y="-472343"/>
            <a:ext cx="1129225" cy="1439250"/>
            <a:chOff x="5173625" y="-443725"/>
            <a:chExt cx="1129225" cy="1439250"/>
          </a:xfrm>
        </p:grpSpPr>
        <p:sp>
          <p:nvSpPr>
            <p:cNvPr id="688" name="Google Shape;688;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25"/>
          <p:cNvGrpSpPr/>
          <p:nvPr/>
        </p:nvGrpSpPr>
        <p:grpSpPr>
          <a:xfrm flipH="1">
            <a:off x="-98709" y="-223280"/>
            <a:ext cx="920275" cy="1078300"/>
            <a:chOff x="4679675" y="-443725"/>
            <a:chExt cx="920275" cy="1078300"/>
          </a:xfrm>
        </p:grpSpPr>
        <p:sp>
          <p:nvSpPr>
            <p:cNvPr id="691" name="Google Shape;69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 name="Google Shape;693;p25"/>
          <p:cNvGrpSpPr/>
          <p:nvPr/>
        </p:nvGrpSpPr>
        <p:grpSpPr>
          <a:xfrm flipH="1">
            <a:off x="6573567" y="-671954"/>
            <a:ext cx="1195349" cy="1078296"/>
            <a:chOff x="4404625" y="-443721"/>
            <a:chExt cx="1195349" cy="1078296"/>
          </a:xfrm>
        </p:grpSpPr>
        <p:sp>
          <p:nvSpPr>
            <p:cNvPr id="694" name="Google Shape;694;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25"/>
          <p:cNvGrpSpPr/>
          <p:nvPr/>
        </p:nvGrpSpPr>
        <p:grpSpPr>
          <a:xfrm>
            <a:off x="1375492" y="-671954"/>
            <a:ext cx="1195349" cy="1078296"/>
            <a:chOff x="4404625" y="-443721"/>
            <a:chExt cx="1195349" cy="1078296"/>
          </a:xfrm>
        </p:grpSpPr>
        <p:sp>
          <p:nvSpPr>
            <p:cNvPr id="697" name="Google Shape;697;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3">
  <p:cSld name="CUSTOM_2_1_1_1">
    <p:spTree>
      <p:nvGrpSpPr>
        <p:cNvPr id="1" name="Shape 699"/>
        <p:cNvGrpSpPr/>
        <p:nvPr/>
      </p:nvGrpSpPr>
      <p:grpSpPr>
        <a:xfrm>
          <a:off x="0" y="0"/>
          <a:ext cx="0" cy="0"/>
          <a:chOff x="0" y="0"/>
          <a:chExt cx="0" cy="0"/>
        </a:xfrm>
      </p:grpSpPr>
      <p:sp>
        <p:nvSpPr>
          <p:cNvPr id="700" name="Google Shape;700;p26"/>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701" name="Google Shape;701;p26"/>
          <p:cNvSpPr txBox="1">
            <a:spLocks noGrp="1"/>
          </p:cNvSpPr>
          <p:nvPr>
            <p:ph type="body" idx="1"/>
          </p:nvPr>
        </p:nvSpPr>
        <p:spPr>
          <a:xfrm>
            <a:off x="1370205" y="1727864"/>
            <a:ext cx="4611900" cy="2727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702" name="Google Shape;702;p26"/>
          <p:cNvGrpSpPr/>
          <p:nvPr/>
        </p:nvGrpSpPr>
        <p:grpSpPr>
          <a:xfrm>
            <a:off x="-1411812" y="3924763"/>
            <a:ext cx="2961179" cy="2085654"/>
            <a:chOff x="-1411812" y="3924763"/>
            <a:chExt cx="2961179" cy="2085654"/>
          </a:xfrm>
        </p:grpSpPr>
        <p:grpSp>
          <p:nvGrpSpPr>
            <p:cNvPr id="703" name="Google Shape;703;p26"/>
            <p:cNvGrpSpPr/>
            <p:nvPr/>
          </p:nvGrpSpPr>
          <p:grpSpPr>
            <a:xfrm flipH="1">
              <a:off x="-1411812" y="4556641"/>
              <a:ext cx="2808779" cy="1148975"/>
              <a:chOff x="6525475" y="148600"/>
              <a:chExt cx="2808779" cy="1148975"/>
            </a:xfrm>
          </p:grpSpPr>
          <p:sp>
            <p:nvSpPr>
              <p:cNvPr id="704" name="Google Shape;704;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06;p26"/>
            <p:cNvGrpSpPr/>
            <p:nvPr/>
          </p:nvGrpSpPr>
          <p:grpSpPr>
            <a:xfrm rot="10800000">
              <a:off x="282879" y="3924763"/>
              <a:ext cx="474200" cy="1505350"/>
              <a:chOff x="3995775" y="-443725"/>
              <a:chExt cx="474200" cy="1505350"/>
            </a:xfrm>
          </p:grpSpPr>
          <p:sp>
            <p:nvSpPr>
              <p:cNvPr id="707" name="Google Shape;707;p26"/>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6"/>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26"/>
            <p:cNvGrpSpPr/>
            <p:nvPr/>
          </p:nvGrpSpPr>
          <p:grpSpPr>
            <a:xfrm flipH="1">
              <a:off x="-1259412" y="4861441"/>
              <a:ext cx="2808779" cy="1148975"/>
              <a:chOff x="6525475" y="148600"/>
              <a:chExt cx="2808779" cy="1148975"/>
            </a:xfrm>
          </p:grpSpPr>
          <p:sp>
            <p:nvSpPr>
              <p:cNvPr id="710" name="Google Shape;710;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2" name="Google Shape;712;p26"/>
          <p:cNvGrpSpPr/>
          <p:nvPr/>
        </p:nvGrpSpPr>
        <p:grpSpPr>
          <a:xfrm flipH="1">
            <a:off x="7393917" y="159663"/>
            <a:ext cx="2014791" cy="464410"/>
            <a:chOff x="-35118" y="4350781"/>
            <a:chExt cx="2014791" cy="464410"/>
          </a:xfrm>
        </p:grpSpPr>
        <p:sp>
          <p:nvSpPr>
            <p:cNvPr id="713" name="Google Shape;713;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6"/>
            <p:cNvSpPr/>
            <p:nvPr/>
          </p:nvSpPr>
          <p:spPr>
            <a:xfrm>
              <a:off x="1861099" y="4350781"/>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26"/>
          <p:cNvGrpSpPr/>
          <p:nvPr/>
        </p:nvGrpSpPr>
        <p:grpSpPr>
          <a:xfrm flipH="1">
            <a:off x="7393917" y="480896"/>
            <a:ext cx="2014791" cy="473128"/>
            <a:chOff x="-35118" y="4342063"/>
            <a:chExt cx="2014791" cy="473128"/>
          </a:xfrm>
        </p:grpSpPr>
        <p:sp>
          <p:nvSpPr>
            <p:cNvPr id="716" name="Google Shape;716;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718"/>
        <p:cNvGrpSpPr/>
        <p:nvPr/>
      </p:nvGrpSpPr>
      <p:grpSpPr>
        <a:xfrm>
          <a:off x="0" y="0"/>
          <a:ext cx="0" cy="0"/>
          <a:chOff x="0" y="0"/>
          <a:chExt cx="0" cy="0"/>
        </a:xfrm>
      </p:grpSpPr>
      <p:sp>
        <p:nvSpPr>
          <p:cNvPr id="719" name="Google Shape;719;p27"/>
          <p:cNvSpPr txBox="1">
            <a:spLocks noGrp="1"/>
          </p:cNvSpPr>
          <p:nvPr>
            <p:ph type="ctrTitle"/>
          </p:nvPr>
        </p:nvSpPr>
        <p:spPr>
          <a:xfrm>
            <a:off x="713325" y="565547"/>
            <a:ext cx="4069500" cy="12429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20" name="Google Shape;720;p27"/>
          <p:cNvSpPr txBox="1">
            <a:spLocks noGrp="1"/>
          </p:cNvSpPr>
          <p:nvPr>
            <p:ph type="subTitle" idx="1"/>
          </p:nvPr>
        </p:nvSpPr>
        <p:spPr>
          <a:xfrm>
            <a:off x="713325" y="1736300"/>
            <a:ext cx="3583500" cy="83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1" name="Google Shape;721;p27"/>
          <p:cNvSpPr txBox="1"/>
          <p:nvPr/>
        </p:nvSpPr>
        <p:spPr>
          <a:xfrm>
            <a:off x="713325" y="3571950"/>
            <a:ext cx="3328800" cy="698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000">
              <a:solidFill>
                <a:schemeClr val="accent1"/>
              </a:solidFill>
              <a:latin typeface="Montserrat"/>
              <a:ea typeface="Montserrat"/>
              <a:cs typeface="Montserrat"/>
              <a:sym typeface="Montserrat"/>
            </a:endParaRPr>
          </a:p>
        </p:txBody>
      </p:sp>
      <p:sp>
        <p:nvSpPr>
          <p:cNvPr id="722" name="Google Shape;722;p27"/>
          <p:cNvSpPr/>
          <p:nvPr/>
        </p:nvSpPr>
        <p:spPr>
          <a:xfrm>
            <a:off x="8125138" y="1179072"/>
            <a:ext cx="39607" cy="39607"/>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27"/>
          <p:cNvGrpSpPr/>
          <p:nvPr/>
        </p:nvGrpSpPr>
        <p:grpSpPr>
          <a:xfrm flipH="1">
            <a:off x="7136201" y="4054216"/>
            <a:ext cx="2074949" cy="962378"/>
            <a:chOff x="-85249" y="3960975"/>
            <a:chExt cx="2074949" cy="962378"/>
          </a:xfrm>
        </p:grpSpPr>
        <p:grpSp>
          <p:nvGrpSpPr>
            <p:cNvPr id="724" name="Google Shape;724;p27"/>
            <p:cNvGrpSpPr/>
            <p:nvPr/>
          </p:nvGrpSpPr>
          <p:grpSpPr>
            <a:xfrm>
              <a:off x="-44137" y="3960975"/>
              <a:ext cx="2033837" cy="459179"/>
              <a:chOff x="-101291" y="3971002"/>
              <a:chExt cx="2033837" cy="459179"/>
            </a:xfrm>
          </p:grpSpPr>
          <p:sp>
            <p:nvSpPr>
              <p:cNvPr id="725" name="Google Shape;725;p27"/>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7"/>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27"/>
            <p:cNvGrpSpPr/>
            <p:nvPr/>
          </p:nvGrpSpPr>
          <p:grpSpPr>
            <a:xfrm>
              <a:off x="-85249" y="4203623"/>
              <a:ext cx="2014791" cy="469195"/>
              <a:chOff x="-35118" y="4163517"/>
              <a:chExt cx="2014791" cy="469195"/>
            </a:xfrm>
          </p:grpSpPr>
          <p:sp>
            <p:nvSpPr>
              <p:cNvPr id="728" name="Google Shape;728;p27"/>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7"/>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27"/>
            <p:cNvGrpSpPr/>
            <p:nvPr/>
          </p:nvGrpSpPr>
          <p:grpSpPr>
            <a:xfrm>
              <a:off x="-85249" y="4454155"/>
              <a:ext cx="2014791" cy="469199"/>
              <a:chOff x="-35118" y="4345992"/>
              <a:chExt cx="2014791" cy="469199"/>
            </a:xfrm>
          </p:grpSpPr>
          <p:sp>
            <p:nvSpPr>
              <p:cNvPr id="731" name="Google Shape;731;p2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7"/>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33" name="Google Shape;733;p27"/>
          <p:cNvGrpSpPr/>
          <p:nvPr/>
        </p:nvGrpSpPr>
        <p:grpSpPr>
          <a:xfrm>
            <a:off x="7691206" y="833500"/>
            <a:ext cx="2649775" cy="3476500"/>
            <a:chOff x="7691206" y="833500"/>
            <a:chExt cx="2649775" cy="3476500"/>
          </a:xfrm>
        </p:grpSpPr>
        <p:sp>
          <p:nvSpPr>
            <p:cNvPr id="734" name="Google Shape;734;p27"/>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7"/>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6" name="Google Shape;736;p27"/>
            <p:cNvGrpSpPr/>
            <p:nvPr/>
          </p:nvGrpSpPr>
          <p:grpSpPr>
            <a:xfrm>
              <a:off x="7795306" y="833500"/>
              <a:ext cx="2545675" cy="3476500"/>
              <a:chOff x="7795306" y="833500"/>
              <a:chExt cx="2545675" cy="3476500"/>
            </a:xfrm>
          </p:grpSpPr>
          <p:sp>
            <p:nvSpPr>
              <p:cNvPr id="737" name="Google Shape;737;p27"/>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7"/>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7"/>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7"/>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7"/>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7"/>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3" name="Google Shape;743;p27"/>
              <p:cNvGrpSpPr/>
              <p:nvPr/>
            </p:nvGrpSpPr>
            <p:grpSpPr>
              <a:xfrm>
                <a:off x="8530783" y="2299824"/>
                <a:ext cx="640686" cy="543853"/>
                <a:chOff x="10364519" y="2624211"/>
                <a:chExt cx="640686" cy="543853"/>
              </a:xfrm>
            </p:grpSpPr>
            <p:sp>
              <p:nvSpPr>
                <p:cNvPr id="744" name="Google Shape;744;p27"/>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7"/>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46"/>
        <p:cNvGrpSpPr/>
        <p:nvPr/>
      </p:nvGrpSpPr>
      <p:grpSpPr>
        <a:xfrm>
          <a:off x="0" y="0"/>
          <a:ext cx="0" cy="0"/>
          <a:chOff x="0" y="0"/>
          <a:chExt cx="0" cy="0"/>
        </a:xfrm>
      </p:grpSpPr>
      <p:grpSp>
        <p:nvGrpSpPr>
          <p:cNvPr id="747" name="Google Shape;747;p28"/>
          <p:cNvGrpSpPr/>
          <p:nvPr/>
        </p:nvGrpSpPr>
        <p:grpSpPr>
          <a:xfrm rot="10800000">
            <a:off x="7021" y="-639006"/>
            <a:ext cx="1623175" cy="197265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4" name="Google Shape;754;p28"/>
          <p:cNvGrpSpPr/>
          <p:nvPr/>
        </p:nvGrpSpPr>
        <p:grpSpPr>
          <a:xfrm>
            <a:off x="-1256133" y="867643"/>
            <a:ext cx="2014791" cy="473128"/>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28"/>
          <p:cNvGrpSpPr/>
          <p:nvPr/>
        </p:nvGrpSpPr>
        <p:grpSpPr>
          <a:xfrm>
            <a:off x="-1179939" y="1195668"/>
            <a:ext cx="2014791" cy="473128"/>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28"/>
          <p:cNvGrpSpPr/>
          <p:nvPr/>
        </p:nvGrpSpPr>
        <p:grpSpPr>
          <a:xfrm rot="10800000" flipH="1">
            <a:off x="39853" y="-260807"/>
            <a:ext cx="2014791" cy="473128"/>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28"/>
          <p:cNvGrpSpPr/>
          <p:nvPr/>
        </p:nvGrpSpPr>
        <p:grpSpPr>
          <a:xfrm rot="10800000">
            <a:off x="7755996" y="4031858"/>
            <a:ext cx="1129225" cy="143925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28"/>
          <p:cNvGrpSpPr/>
          <p:nvPr/>
        </p:nvGrpSpPr>
        <p:grpSpPr>
          <a:xfrm rot="10800000" flipH="1">
            <a:off x="7506654" y="4534879"/>
            <a:ext cx="920275" cy="1078300"/>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28"/>
          <p:cNvGrpSpPr/>
          <p:nvPr/>
        </p:nvGrpSpPr>
        <p:grpSpPr>
          <a:xfrm rot="10800000">
            <a:off x="7953846" y="4266083"/>
            <a:ext cx="1129225" cy="143925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72"/>
        <p:cNvGrpSpPr/>
        <p:nvPr/>
      </p:nvGrpSpPr>
      <p:grpSpPr>
        <a:xfrm>
          <a:off x="0" y="0"/>
          <a:ext cx="0" cy="0"/>
          <a:chOff x="0" y="0"/>
          <a:chExt cx="0" cy="0"/>
        </a:xfrm>
      </p:grpSpPr>
      <p:grpSp>
        <p:nvGrpSpPr>
          <p:cNvPr id="773" name="Google Shape;773;p29"/>
          <p:cNvGrpSpPr/>
          <p:nvPr/>
        </p:nvGrpSpPr>
        <p:grpSpPr>
          <a:xfrm rot="10800000">
            <a:off x="-483504" y="3973396"/>
            <a:ext cx="920275" cy="1078300"/>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29"/>
          <p:cNvGrpSpPr/>
          <p:nvPr/>
        </p:nvGrpSpPr>
        <p:grpSpPr>
          <a:xfrm rot="10800000">
            <a:off x="-364004" y="3564321"/>
            <a:ext cx="1129225" cy="143925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29"/>
          <p:cNvGrpSpPr/>
          <p:nvPr/>
        </p:nvGrpSpPr>
        <p:grpSpPr>
          <a:xfrm rot="10800000" flipH="1">
            <a:off x="-351289" y="128490"/>
            <a:ext cx="2014791" cy="473128"/>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29"/>
          <p:cNvGrpSpPr/>
          <p:nvPr/>
        </p:nvGrpSpPr>
        <p:grpSpPr>
          <a:xfrm rot="10800000" flipH="1">
            <a:off x="-407289" y="4585092"/>
            <a:ext cx="2014791" cy="473128"/>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29"/>
          <p:cNvGrpSpPr/>
          <p:nvPr/>
        </p:nvGrpSpPr>
        <p:grpSpPr>
          <a:xfrm>
            <a:off x="-407297" y="4545227"/>
            <a:ext cx="2014791" cy="473128"/>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29"/>
          <p:cNvGrpSpPr/>
          <p:nvPr/>
        </p:nvGrpSpPr>
        <p:grpSpPr>
          <a:xfrm flipH="1">
            <a:off x="7755996" y="-324096"/>
            <a:ext cx="1129225" cy="143925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29"/>
          <p:cNvGrpSpPr/>
          <p:nvPr/>
        </p:nvGrpSpPr>
        <p:grpSpPr>
          <a:xfrm>
            <a:off x="7506654" y="-466167"/>
            <a:ext cx="920275" cy="1078300"/>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29"/>
          <p:cNvGrpSpPr/>
          <p:nvPr/>
        </p:nvGrpSpPr>
        <p:grpSpPr>
          <a:xfrm flipH="1">
            <a:off x="7953846" y="-558321"/>
            <a:ext cx="1129225" cy="143925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29"/>
          <p:cNvGrpSpPr/>
          <p:nvPr/>
        </p:nvGrpSpPr>
        <p:grpSpPr>
          <a:xfrm rot="10800000" flipH="1">
            <a:off x="-198889" y="-100110"/>
            <a:ext cx="2014791" cy="473128"/>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3">
  <p:cSld name="BLANK_1_1_1_1_1_1_1_1_1">
    <p:spTree>
      <p:nvGrpSpPr>
        <p:cNvPr id="1" name="Shape 800"/>
        <p:cNvGrpSpPr/>
        <p:nvPr/>
      </p:nvGrpSpPr>
      <p:grpSpPr>
        <a:xfrm>
          <a:off x="0" y="0"/>
          <a:ext cx="0" cy="0"/>
          <a:chOff x="0" y="0"/>
          <a:chExt cx="0" cy="0"/>
        </a:xfrm>
      </p:grpSpPr>
      <p:grpSp>
        <p:nvGrpSpPr>
          <p:cNvPr id="801" name="Google Shape;801;p30"/>
          <p:cNvGrpSpPr/>
          <p:nvPr/>
        </p:nvGrpSpPr>
        <p:grpSpPr>
          <a:xfrm flipH="1">
            <a:off x="-365562" y="4556641"/>
            <a:ext cx="2808779" cy="1148975"/>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30"/>
          <p:cNvGrpSpPr/>
          <p:nvPr/>
        </p:nvGrpSpPr>
        <p:grpSpPr>
          <a:xfrm rot="10800000">
            <a:off x="7497756" y="4534879"/>
            <a:ext cx="1368260" cy="1078296"/>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30"/>
          <p:cNvGrpSpPr/>
          <p:nvPr/>
        </p:nvGrpSpPr>
        <p:grpSpPr>
          <a:xfrm rot="10800000">
            <a:off x="6794891" y="4173929"/>
            <a:ext cx="1129225" cy="143925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30"/>
          <p:cNvGrpSpPr/>
          <p:nvPr/>
        </p:nvGrpSpPr>
        <p:grpSpPr>
          <a:xfrm rot="10800000" flipH="1">
            <a:off x="3706041" y="4534879"/>
            <a:ext cx="920275" cy="1078300"/>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30"/>
          <p:cNvGrpSpPr/>
          <p:nvPr/>
        </p:nvGrpSpPr>
        <p:grpSpPr>
          <a:xfrm rot="10800000" flipH="1">
            <a:off x="4199991" y="4173929"/>
            <a:ext cx="1129225" cy="143925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30"/>
          <p:cNvGrpSpPr/>
          <p:nvPr/>
        </p:nvGrpSpPr>
        <p:grpSpPr>
          <a:xfrm rot="10800000">
            <a:off x="1329129" y="3924763"/>
            <a:ext cx="474200" cy="1505350"/>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30"/>
          <p:cNvGrpSpPr/>
          <p:nvPr/>
        </p:nvGrpSpPr>
        <p:grpSpPr>
          <a:xfrm>
            <a:off x="6612948" y="5750"/>
            <a:ext cx="1195349" cy="1078296"/>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30"/>
          <p:cNvGrpSpPr/>
          <p:nvPr/>
        </p:nvGrpSpPr>
        <p:grpSpPr>
          <a:xfrm>
            <a:off x="7429151" y="-104276"/>
            <a:ext cx="1129225" cy="143925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30"/>
          <p:cNvGrpSpPr/>
          <p:nvPr/>
        </p:nvGrpSpPr>
        <p:grpSpPr>
          <a:xfrm>
            <a:off x="3121150" y="-475160"/>
            <a:ext cx="482550" cy="1505350"/>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30"/>
          <p:cNvGrpSpPr/>
          <p:nvPr/>
        </p:nvGrpSpPr>
        <p:grpSpPr>
          <a:xfrm>
            <a:off x="1990425" y="-467301"/>
            <a:ext cx="929375" cy="1078300"/>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30"/>
          <p:cNvGrpSpPr/>
          <p:nvPr/>
        </p:nvGrpSpPr>
        <p:grpSpPr>
          <a:xfrm>
            <a:off x="1287525" y="-467301"/>
            <a:ext cx="1138350" cy="143925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30"/>
          <p:cNvGrpSpPr/>
          <p:nvPr/>
        </p:nvGrpSpPr>
        <p:grpSpPr>
          <a:xfrm>
            <a:off x="-241900" y="488800"/>
            <a:ext cx="1375425" cy="572805"/>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0"/>
          <p:cNvGrpSpPr/>
          <p:nvPr/>
        </p:nvGrpSpPr>
        <p:grpSpPr>
          <a:xfrm>
            <a:off x="3995775" y="-475160"/>
            <a:ext cx="474200" cy="1505350"/>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30"/>
          <p:cNvGrpSpPr/>
          <p:nvPr/>
        </p:nvGrpSpPr>
        <p:grpSpPr>
          <a:xfrm>
            <a:off x="4679675" y="-467301"/>
            <a:ext cx="920275" cy="1078300"/>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30"/>
          <p:cNvGrpSpPr/>
          <p:nvPr/>
        </p:nvGrpSpPr>
        <p:grpSpPr>
          <a:xfrm>
            <a:off x="5173625" y="-467301"/>
            <a:ext cx="1129225" cy="143925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30"/>
          <p:cNvGrpSpPr/>
          <p:nvPr/>
        </p:nvGrpSpPr>
        <p:grpSpPr>
          <a:xfrm rot="5400000" flipH="1">
            <a:off x="-766398" y="4711608"/>
            <a:ext cx="2014791" cy="71973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3" name="Google Shape;853;p30"/>
          <p:cNvGrpSpPr/>
          <p:nvPr/>
        </p:nvGrpSpPr>
        <p:grpSpPr>
          <a:xfrm flipH="1">
            <a:off x="8418670" y="734101"/>
            <a:ext cx="2014791" cy="469195"/>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604"/>
        <p:cNvGrpSpPr/>
        <p:nvPr/>
      </p:nvGrpSpPr>
      <p:grpSpPr>
        <a:xfrm>
          <a:off x="0" y="0"/>
          <a:ext cx="0" cy="0"/>
          <a:chOff x="0" y="0"/>
          <a:chExt cx="0" cy="0"/>
        </a:xfrm>
      </p:grpSpPr>
      <p:sp>
        <p:nvSpPr>
          <p:cNvPr id="605" name="Google Shape;605;p23"/>
          <p:cNvSpPr txBox="1">
            <a:spLocks noGrp="1"/>
          </p:cNvSpPr>
          <p:nvPr>
            <p:ph type="title"/>
          </p:nvPr>
        </p:nvSpPr>
        <p:spPr>
          <a:xfrm>
            <a:off x="803750" y="1813650"/>
            <a:ext cx="3372600" cy="696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atin typeface="Source Sans Pro"/>
                <a:ea typeface="Source Sans Pro"/>
                <a:cs typeface="Source Sans Pro"/>
                <a:sym typeface="Source Sans Pro"/>
              </a:defRPr>
            </a:lvl1pPr>
            <a:lvl2pPr lvl="1" rtl="0">
              <a:spcBef>
                <a:spcPts val="0"/>
              </a:spcBef>
              <a:spcAft>
                <a:spcPts val="0"/>
              </a:spcAft>
              <a:buSzPts val="3000"/>
              <a:buNone/>
              <a:defRPr sz="3000">
                <a:latin typeface="Source Sans Pro"/>
                <a:ea typeface="Source Sans Pro"/>
                <a:cs typeface="Source Sans Pro"/>
                <a:sym typeface="Source Sans Pro"/>
              </a:defRPr>
            </a:lvl2pPr>
            <a:lvl3pPr lvl="2" rtl="0">
              <a:spcBef>
                <a:spcPts val="0"/>
              </a:spcBef>
              <a:spcAft>
                <a:spcPts val="0"/>
              </a:spcAft>
              <a:buSzPts val="3000"/>
              <a:buNone/>
              <a:defRPr sz="3000">
                <a:latin typeface="Source Sans Pro"/>
                <a:ea typeface="Source Sans Pro"/>
                <a:cs typeface="Source Sans Pro"/>
                <a:sym typeface="Source Sans Pro"/>
              </a:defRPr>
            </a:lvl3pPr>
            <a:lvl4pPr lvl="3" rtl="0">
              <a:spcBef>
                <a:spcPts val="0"/>
              </a:spcBef>
              <a:spcAft>
                <a:spcPts val="0"/>
              </a:spcAft>
              <a:buSzPts val="3000"/>
              <a:buNone/>
              <a:defRPr sz="3000">
                <a:latin typeface="Source Sans Pro"/>
                <a:ea typeface="Source Sans Pro"/>
                <a:cs typeface="Source Sans Pro"/>
                <a:sym typeface="Source Sans Pro"/>
              </a:defRPr>
            </a:lvl4pPr>
            <a:lvl5pPr lvl="4" rtl="0">
              <a:spcBef>
                <a:spcPts val="0"/>
              </a:spcBef>
              <a:spcAft>
                <a:spcPts val="0"/>
              </a:spcAft>
              <a:buSzPts val="3000"/>
              <a:buNone/>
              <a:defRPr sz="3000">
                <a:latin typeface="Source Sans Pro"/>
                <a:ea typeface="Source Sans Pro"/>
                <a:cs typeface="Source Sans Pro"/>
                <a:sym typeface="Source Sans Pro"/>
              </a:defRPr>
            </a:lvl5pPr>
            <a:lvl6pPr lvl="5" rtl="0">
              <a:spcBef>
                <a:spcPts val="0"/>
              </a:spcBef>
              <a:spcAft>
                <a:spcPts val="0"/>
              </a:spcAft>
              <a:buSzPts val="3000"/>
              <a:buNone/>
              <a:defRPr sz="3000">
                <a:latin typeface="Source Sans Pro"/>
                <a:ea typeface="Source Sans Pro"/>
                <a:cs typeface="Source Sans Pro"/>
                <a:sym typeface="Source Sans Pro"/>
              </a:defRPr>
            </a:lvl6pPr>
            <a:lvl7pPr lvl="6" rtl="0">
              <a:spcBef>
                <a:spcPts val="0"/>
              </a:spcBef>
              <a:spcAft>
                <a:spcPts val="0"/>
              </a:spcAft>
              <a:buSzPts val="3000"/>
              <a:buNone/>
              <a:defRPr sz="3000">
                <a:latin typeface="Source Sans Pro"/>
                <a:ea typeface="Source Sans Pro"/>
                <a:cs typeface="Source Sans Pro"/>
                <a:sym typeface="Source Sans Pro"/>
              </a:defRPr>
            </a:lvl7pPr>
            <a:lvl8pPr lvl="7" rtl="0">
              <a:spcBef>
                <a:spcPts val="0"/>
              </a:spcBef>
              <a:spcAft>
                <a:spcPts val="0"/>
              </a:spcAft>
              <a:buSzPts val="3000"/>
              <a:buNone/>
              <a:defRPr sz="3000">
                <a:latin typeface="Source Sans Pro"/>
                <a:ea typeface="Source Sans Pro"/>
                <a:cs typeface="Source Sans Pro"/>
                <a:sym typeface="Source Sans Pro"/>
              </a:defRPr>
            </a:lvl8pPr>
            <a:lvl9pPr lvl="8" rtl="0">
              <a:spcBef>
                <a:spcPts val="0"/>
              </a:spcBef>
              <a:spcAft>
                <a:spcPts val="0"/>
              </a:spcAft>
              <a:buSzPts val="3000"/>
              <a:buNone/>
              <a:defRPr sz="3000">
                <a:latin typeface="Source Sans Pro"/>
                <a:ea typeface="Source Sans Pro"/>
                <a:cs typeface="Source Sans Pro"/>
                <a:sym typeface="Source Sans Pro"/>
              </a:defRPr>
            </a:lvl9pPr>
          </a:lstStyle>
          <a:p>
            <a:r>
              <a:rPr lang="en-US"/>
              <a:t>Click to edit Master title style</a:t>
            </a:r>
            <a:endParaRPr/>
          </a:p>
        </p:txBody>
      </p:sp>
      <p:sp>
        <p:nvSpPr>
          <p:cNvPr id="606" name="Google Shape;606;p23"/>
          <p:cNvSpPr txBox="1">
            <a:spLocks noGrp="1"/>
          </p:cNvSpPr>
          <p:nvPr>
            <p:ph type="subTitle" idx="1"/>
          </p:nvPr>
        </p:nvSpPr>
        <p:spPr>
          <a:xfrm>
            <a:off x="803738" y="2546138"/>
            <a:ext cx="3453900" cy="95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r>
              <a:rPr lang="en-US"/>
              <a:t>Click to edit Master subtitle style</a:t>
            </a:r>
            <a:endParaRPr/>
          </a:p>
        </p:txBody>
      </p:sp>
      <p:grpSp>
        <p:nvGrpSpPr>
          <p:cNvPr id="607" name="Google Shape;607;p23"/>
          <p:cNvGrpSpPr/>
          <p:nvPr/>
        </p:nvGrpSpPr>
        <p:grpSpPr>
          <a:xfrm>
            <a:off x="8429814" y="-482281"/>
            <a:ext cx="474200" cy="1505350"/>
            <a:chOff x="3995775" y="-443725"/>
            <a:chExt cx="474200" cy="1505350"/>
          </a:xfrm>
        </p:grpSpPr>
        <p:sp>
          <p:nvSpPr>
            <p:cNvPr id="608" name="Google Shape;608;p2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9" name="Google Shape;609;p2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610" name="Google Shape;610;p23"/>
          <p:cNvGrpSpPr/>
          <p:nvPr/>
        </p:nvGrpSpPr>
        <p:grpSpPr>
          <a:xfrm>
            <a:off x="7118076" y="-467301"/>
            <a:ext cx="920275" cy="1078300"/>
            <a:chOff x="4679675" y="-443725"/>
            <a:chExt cx="920275" cy="1078300"/>
          </a:xfrm>
        </p:grpSpPr>
        <p:sp>
          <p:nvSpPr>
            <p:cNvPr id="611" name="Google Shape;611;p2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2" name="Google Shape;612;p2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613" name="Google Shape;613;p23"/>
          <p:cNvGrpSpPr/>
          <p:nvPr/>
        </p:nvGrpSpPr>
        <p:grpSpPr>
          <a:xfrm>
            <a:off x="7612026" y="-1076901"/>
            <a:ext cx="1129225" cy="1439250"/>
            <a:chOff x="5173625" y="-443725"/>
            <a:chExt cx="1129225" cy="1439250"/>
          </a:xfrm>
        </p:grpSpPr>
        <p:sp>
          <p:nvSpPr>
            <p:cNvPr id="614" name="Google Shape;614;p2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5" name="Google Shape;615;p2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616" name="Google Shape;616;p23"/>
          <p:cNvGrpSpPr/>
          <p:nvPr/>
        </p:nvGrpSpPr>
        <p:grpSpPr>
          <a:xfrm>
            <a:off x="7970939" y="-761575"/>
            <a:ext cx="2240950" cy="1657325"/>
            <a:chOff x="4603700" y="-443725"/>
            <a:chExt cx="2240950" cy="1657325"/>
          </a:xfrm>
        </p:grpSpPr>
        <p:sp>
          <p:nvSpPr>
            <p:cNvPr id="617" name="Google Shape;617;p2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8" name="Google Shape;618;p2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619" name="Google Shape;619;p23"/>
          <p:cNvGrpSpPr/>
          <p:nvPr/>
        </p:nvGrpSpPr>
        <p:grpSpPr>
          <a:xfrm rot="10800000" flipH="1">
            <a:off x="-483488" y="4432692"/>
            <a:ext cx="2014791" cy="473128"/>
            <a:chOff x="-35118" y="4342063"/>
            <a:chExt cx="2014791" cy="473128"/>
          </a:xfrm>
        </p:grpSpPr>
        <p:sp>
          <p:nvSpPr>
            <p:cNvPr id="620" name="Google Shape;620;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21" name="Google Shape;621;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622" name="Google Shape;622;p23"/>
          <p:cNvGrpSpPr/>
          <p:nvPr/>
        </p:nvGrpSpPr>
        <p:grpSpPr>
          <a:xfrm>
            <a:off x="-483497" y="4392828"/>
            <a:ext cx="2014791" cy="473128"/>
            <a:chOff x="-35118" y="4342063"/>
            <a:chExt cx="2014791" cy="473128"/>
          </a:xfrm>
        </p:grpSpPr>
        <p:sp>
          <p:nvSpPr>
            <p:cNvPr id="623" name="Google Shape;623;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24" name="Google Shape;624;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625" name="Google Shape;625;p23"/>
          <p:cNvGrpSpPr/>
          <p:nvPr/>
        </p:nvGrpSpPr>
        <p:grpSpPr>
          <a:xfrm>
            <a:off x="239988" y="-482281"/>
            <a:ext cx="482550" cy="1505350"/>
            <a:chOff x="3121150" y="-443725"/>
            <a:chExt cx="482550" cy="1505350"/>
          </a:xfrm>
        </p:grpSpPr>
        <p:sp>
          <p:nvSpPr>
            <p:cNvPr id="626" name="Google Shape;626;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27" name="Google Shape;627;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628" name="Google Shape;628;p23"/>
          <p:cNvGrpSpPr/>
          <p:nvPr/>
        </p:nvGrpSpPr>
        <p:grpSpPr>
          <a:xfrm>
            <a:off x="444769" y="-913981"/>
            <a:ext cx="482550" cy="1505350"/>
            <a:chOff x="3121150" y="-443725"/>
            <a:chExt cx="482550" cy="1505350"/>
          </a:xfrm>
        </p:grpSpPr>
        <p:sp>
          <p:nvSpPr>
            <p:cNvPr id="629" name="Google Shape;629;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30" name="Google Shape;630;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631" name="Google Shape;631;p23"/>
          <p:cNvGrpSpPr/>
          <p:nvPr/>
        </p:nvGrpSpPr>
        <p:grpSpPr>
          <a:xfrm rot="5400000">
            <a:off x="965856" y="-856180"/>
            <a:ext cx="2290315" cy="1518337"/>
            <a:chOff x="-736445" y="1581995"/>
            <a:chExt cx="2290315" cy="1518337"/>
          </a:xfrm>
        </p:grpSpPr>
        <p:sp>
          <p:nvSpPr>
            <p:cNvPr id="632" name="Google Shape;632;p23"/>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633" name="Google Shape;633;p23"/>
            <p:cNvGrpSpPr/>
            <p:nvPr/>
          </p:nvGrpSpPr>
          <p:grpSpPr>
            <a:xfrm>
              <a:off x="-736445" y="1581995"/>
              <a:ext cx="2290315" cy="1518337"/>
              <a:chOff x="-565732" y="1582220"/>
              <a:chExt cx="2290315" cy="1518337"/>
            </a:xfrm>
          </p:grpSpPr>
          <p:sp>
            <p:nvSpPr>
              <p:cNvPr id="634" name="Google Shape;634;p23"/>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635" name="Google Shape;635;p23"/>
              <p:cNvGrpSpPr/>
              <p:nvPr/>
            </p:nvGrpSpPr>
            <p:grpSpPr>
              <a:xfrm>
                <a:off x="-565732" y="1582220"/>
                <a:ext cx="2290315" cy="435914"/>
                <a:chOff x="-565732" y="1582220"/>
                <a:chExt cx="2290315" cy="435914"/>
              </a:xfrm>
            </p:grpSpPr>
            <p:sp>
              <p:nvSpPr>
                <p:cNvPr id="636" name="Google Shape;636;p23"/>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37" name="Google Shape;637;p23"/>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638" name="Google Shape;638;p23"/>
              <p:cNvGrpSpPr/>
              <p:nvPr/>
            </p:nvGrpSpPr>
            <p:grpSpPr>
              <a:xfrm>
                <a:off x="-565732" y="1759770"/>
                <a:ext cx="1948882" cy="441085"/>
                <a:chOff x="-565732" y="1759770"/>
                <a:chExt cx="1948882" cy="441085"/>
              </a:xfrm>
            </p:grpSpPr>
            <p:sp>
              <p:nvSpPr>
                <p:cNvPr id="639" name="Google Shape;639;p23"/>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40" name="Google Shape;640;p23"/>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641" name="Google Shape;641;p23"/>
              <p:cNvGrpSpPr/>
              <p:nvPr/>
            </p:nvGrpSpPr>
            <p:grpSpPr>
              <a:xfrm>
                <a:off x="-390503" y="2295383"/>
                <a:ext cx="1572778" cy="118575"/>
                <a:chOff x="-390503" y="2295383"/>
                <a:chExt cx="1572778" cy="118575"/>
              </a:xfrm>
            </p:grpSpPr>
            <p:sp>
              <p:nvSpPr>
                <p:cNvPr id="642" name="Google Shape;642;p23"/>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43" name="Google Shape;643;p23"/>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644" name="Google Shape;644;p23"/>
              <p:cNvGrpSpPr/>
              <p:nvPr/>
            </p:nvGrpSpPr>
            <p:grpSpPr>
              <a:xfrm>
                <a:off x="-565732" y="2666266"/>
                <a:ext cx="2239329" cy="434292"/>
                <a:chOff x="-565732" y="2666266"/>
                <a:chExt cx="2239329" cy="434292"/>
              </a:xfrm>
            </p:grpSpPr>
            <p:sp>
              <p:nvSpPr>
                <p:cNvPr id="645" name="Google Shape;645;p23"/>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46" name="Google Shape;646;p23"/>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grpSp>
    </p:spTree>
    <p:extLst>
      <p:ext uri="{BB962C8B-B14F-4D97-AF65-F5344CB8AC3E}">
        <p14:creationId xmlns:p14="http://schemas.microsoft.com/office/powerpoint/2010/main" val="2098856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07" name="Google Shape;107;p4"/>
          <p:cNvSpPr txBox="1">
            <a:spLocks noGrp="1"/>
          </p:cNvSpPr>
          <p:nvPr>
            <p:ph type="body" idx="1"/>
          </p:nvPr>
        </p:nvSpPr>
        <p:spPr>
          <a:xfrm>
            <a:off x="720000" y="1187400"/>
            <a:ext cx="7704000" cy="3416400"/>
          </a:xfrm>
          <a:prstGeom prst="rect">
            <a:avLst/>
          </a:prstGeom>
        </p:spPr>
        <p:txBody>
          <a:bodyPr spcFirstLastPara="1" wrap="square" lIns="91425" tIns="91425" rIns="91425" bIns="91425" anchor="ctr" anchorCtr="0">
            <a:noAutofit/>
          </a:bodyPr>
          <a:lstStyle>
            <a:lvl1pPr marL="457200" lvl="0" indent="-336550" rtl="0">
              <a:lnSpc>
                <a:spcPct val="100000"/>
              </a:lnSpc>
              <a:spcBef>
                <a:spcPts val="0"/>
              </a:spcBef>
              <a:spcAft>
                <a:spcPts val="0"/>
              </a:spcAft>
              <a:buSzPts val="1700"/>
              <a:buChar char="●"/>
              <a:defRPr sz="1500"/>
            </a:lvl1pPr>
            <a:lvl2pPr marL="914400" lvl="1" indent="-317500" rtl="0">
              <a:lnSpc>
                <a:spcPct val="100000"/>
              </a:lnSpc>
              <a:spcBef>
                <a:spcPts val="1600"/>
              </a:spcBef>
              <a:spcAft>
                <a:spcPts val="0"/>
              </a:spcAft>
              <a:buSzPts val="1400"/>
              <a:buFont typeface="Raleway"/>
              <a:buChar char="○"/>
              <a:defRPr/>
            </a:lvl2pPr>
            <a:lvl3pPr marL="1371600" lvl="2" indent="-311150" rtl="0">
              <a:lnSpc>
                <a:spcPct val="100000"/>
              </a:lnSpc>
              <a:spcBef>
                <a:spcPts val="1600"/>
              </a:spcBef>
              <a:spcAft>
                <a:spcPts val="0"/>
              </a:spcAft>
              <a:buSzPts val="1300"/>
              <a:buFont typeface="Raleway"/>
              <a:buChar char="■"/>
              <a:defRPr sz="1300"/>
            </a:lvl3pPr>
            <a:lvl4pPr marL="1828800" lvl="3" indent="-304800" rtl="0">
              <a:lnSpc>
                <a:spcPct val="100000"/>
              </a:lnSpc>
              <a:spcBef>
                <a:spcPts val="1600"/>
              </a:spcBef>
              <a:spcAft>
                <a:spcPts val="0"/>
              </a:spcAft>
              <a:buSzPts val="1200"/>
              <a:buFont typeface="Raleway"/>
              <a:buChar char="●"/>
              <a:defRPr sz="1200"/>
            </a:lvl4pPr>
            <a:lvl5pPr marL="2286000" lvl="4" indent="-298450" rtl="0">
              <a:lnSpc>
                <a:spcPct val="100000"/>
              </a:lnSpc>
              <a:spcBef>
                <a:spcPts val="1600"/>
              </a:spcBef>
              <a:spcAft>
                <a:spcPts val="0"/>
              </a:spcAft>
              <a:buSzPts val="1100"/>
              <a:buFont typeface="Raleway"/>
              <a:buChar char="○"/>
              <a:defRPr sz="1100"/>
            </a:lvl5pPr>
            <a:lvl6pPr marL="2743200" lvl="5" indent="-292100" rtl="0">
              <a:lnSpc>
                <a:spcPct val="100000"/>
              </a:lnSpc>
              <a:spcBef>
                <a:spcPts val="1600"/>
              </a:spcBef>
              <a:spcAft>
                <a:spcPts val="0"/>
              </a:spcAft>
              <a:buSzPts val="1000"/>
              <a:buFont typeface="Raleway"/>
              <a:buChar char="■"/>
              <a:defRPr sz="1000"/>
            </a:lvl6pPr>
            <a:lvl7pPr marL="3200400" lvl="6" indent="-285750" rtl="0">
              <a:lnSpc>
                <a:spcPct val="100000"/>
              </a:lnSpc>
              <a:spcBef>
                <a:spcPts val="1600"/>
              </a:spcBef>
              <a:spcAft>
                <a:spcPts val="0"/>
              </a:spcAft>
              <a:buSzPts val="900"/>
              <a:buFont typeface="Raleway"/>
              <a:buChar char="●"/>
              <a:defRPr sz="900"/>
            </a:lvl7pPr>
            <a:lvl8pPr marL="3657600" lvl="7" indent="-279400" rtl="0">
              <a:lnSpc>
                <a:spcPct val="100000"/>
              </a:lnSpc>
              <a:spcBef>
                <a:spcPts val="1600"/>
              </a:spcBef>
              <a:spcAft>
                <a:spcPts val="0"/>
              </a:spcAft>
              <a:buSzPts val="800"/>
              <a:buFont typeface="Raleway"/>
              <a:buChar char="○"/>
              <a:defRPr sz="800"/>
            </a:lvl8pPr>
            <a:lvl9pPr marL="4114800" lvl="8" indent="-273050" rtl="0">
              <a:lnSpc>
                <a:spcPct val="100000"/>
              </a:lnSpc>
              <a:spcBef>
                <a:spcPts val="1600"/>
              </a:spcBef>
              <a:spcAft>
                <a:spcPts val="1600"/>
              </a:spcAft>
              <a:buSzPts val="700"/>
              <a:buFont typeface="Raleway"/>
              <a:buChar char="■"/>
              <a:defRPr sz="700"/>
            </a:lvl9pPr>
          </a:lstStyle>
          <a:p>
            <a:endParaRPr/>
          </a:p>
        </p:txBody>
      </p:sp>
      <p:sp>
        <p:nvSpPr>
          <p:cNvPr id="108" name="Google Shape;108;p4"/>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buNone/>
              <a:defRPr>
                <a:solidFill>
                  <a:srgbClr val="434343"/>
                </a:solidFill>
                <a:latin typeface="Josefin Slab Thin"/>
                <a:ea typeface="Josefin Slab Thin"/>
                <a:cs typeface="Josefin Slab Thin"/>
                <a:sym typeface="Josefin Slab Thin"/>
              </a:defRPr>
            </a:lvl1pPr>
            <a:lvl2pPr lvl="1">
              <a:buNone/>
              <a:defRPr>
                <a:solidFill>
                  <a:srgbClr val="434343"/>
                </a:solidFill>
                <a:latin typeface="Josefin Slab Thin"/>
                <a:ea typeface="Josefin Slab Thin"/>
                <a:cs typeface="Josefin Slab Thin"/>
                <a:sym typeface="Josefin Slab Thin"/>
              </a:defRPr>
            </a:lvl2pPr>
            <a:lvl3pPr lvl="2">
              <a:buNone/>
              <a:defRPr>
                <a:solidFill>
                  <a:srgbClr val="434343"/>
                </a:solidFill>
                <a:latin typeface="Josefin Slab Thin"/>
                <a:ea typeface="Josefin Slab Thin"/>
                <a:cs typeface="Josefin Slab Thin"/>
                <a:sym typeface="Josefin Slab Thin"/>
              </a:defRPr>
            </a:lvl3pPr>
            <a:lvl4pPr lvl="3">
              <a:buNone/>
              <a:defRPr>
                <a:solidFill>
                  <a:srgbClr val="434343"/>
                </a:solidFill>
                <a:latin typeface="Josefin Slab Thin"/>
                <a:ea typeface="Josefin Slab Thin"/>
                <a:cs typeface="Josefin Slab Thin"/>
                <a:sym typeface="Josefin Slab Thin"/>
              </a:defRPr>
            </a:lvl4pPr>
            <a:lvl5pPr lvl="4">
              <a:buNone/>
              <a:defRPr>
                <a:solidFill>
                  <a:srgbClr val="434343"/>
                </a:solidFill>
                <a:latin typeface="Josefin Slab Thin"/>
                <a:ea typeface="Josefin Slab Thin"/>
                <a:cs typeface="Josefin Slab Thin"/>
                <a:sym typeface="Josefin Slab Thin"/>
              </a:defRPr>
            </a:lvl5pPr>
            <a:lvl6pPr lvl="5">
              <a:buNone/>
              <a:defRPr>
                <a:solidFill>
                  <a:srgbClr val="434343"/>
                </a:solidFill>
                <a:latin typeface="Josefin Slab Thin"/>
                <a:ea typeface="Josefin Slab Thin"/>
                <a:cs typeface="Josefin Slab Thin"/>
                <a:sym typeface="Josefin Slab Thin"/>
              </a:defRPr>
            </a:lvl6pPr>
            <a:lvl7pPr lvl="6">
              <a:buNone/>
              <a:defRPr>
                <a:solidFill>
                  <a:srgbClr val="434343"/>
                </a:solidFill>
                <a:latin typeface="Josefin Slab Thin"/>
                <a:ea typeface="Josefin Slab Thin"/>
                <a:cs typeface="Josefin Slab Thin"/>
                <a:sym typeface="Josefin Slab Thin"/>
              </a:defRPr>
            </a:lvl7pPr>
            <a:lvl8pPr lvl="7">
              <a:buNone/>
              <a:defRPr>
                <a:solidFill>
                  <a:srgbClr val="434343"/>
                </a:solidFill>
                <a:latin typeface="Josefin Slab Thin"/>
                <a:ea typeface="Josefin Slab Thin"/>
                <a:cs typeface="Josefin Slab Thin"/>
                <a:sym typeface="Josefin Slab Thin"/>
              </a:defRPr>
            </a:lvl8pPr>
            <a:lvl9pPr lvl="8">
              <a:buNone/>
              <a:defRPr>
                <a:solidFill>
                  <a:srgbClr val="434343"/>
                </a:solidFill>
                <a:latin typeface="Josefin Slab Thin"/>
                <a:ea typeface="Josefin Slab Thin"/>
                <a:cs typeface="Josefin Slab Thin"/>
                <a:sym typeface="Josefin Slab Thin"/>
              </a:defRPr>
            </a:lvl9pPr>
          </a:lstStyle>
          <a:p>
            <a:pPr marL="0" lvl="0" indent="0" algn="l" rtl="0">
              <a:spcBef>
                <a:spcPts val="0"/>
              </a:spcBef>
              <a:spcAft>
                <a:spcPts val="0"/>
              </a:spcAft>
              <a:buNone/>
            </a:pPr>
            <a:fld id="{00000000-1234-1234-1234-123412341234}" type="slidenum">
              <a:rPr lang="en"/>
              <a:t>‹#›</a:t>
            </a:fld>
            <a:endParaRPr/>
          </a:p>
        </p:txBody>
      </p:sp>
      <p:grpSp>
        <p:nvGrpSpPr>
          <p:cNvPr id="109" name="Google Shape;109;p4"/>
          <p:cNvGrpSpPr/>
          <p:nvPr/>
        </p:nvGrpSpPr>
        <p:grpSpPr>
          <a:xfrm>
            <a:off x="7754575" y="3807546"/>
            <a:ext cx="1138350" cy="1418750"/>
            <a:chOff x="1287525" y="3801250"/>
            <a:chExt cx="1138350" cy="1418750"/>
          </a:xfrm>
        </p:grpSpPr>
        <p:sp>
          <p:nvSpPr>
            <p:cNvPr id="110" name="Google Shape;110;p4"/>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4"/>
          <p:cNvGrpSpPr/>
          <p:nvPr/>
        </p:nvGrpSpPr>
        <p:grpSpPr>
          <a:xfrm>
            <a:off x="7619075" y="-472615"/>
            <a:ext cx="1623175" cy="1439250"/>
            <a:chOff x="7619075" y="-179925"/>
            <a:chExt cx="1623175" cy="1439250"/>
          </a:xfrm>
        </p:grpSpPr>
        <p:grpSp>
          <p:nvGrpSpPr>
            <p:cNvPr id="113" name="Google Shape;113;p4"/>
            <p:cNvGrpSpPr/>
            <p:nvPr/>
          </p:nvGrpSpPr>
          <p:grpSpPr>
            <a:xfrm>
              <a:off x="7619075" y="-179925"/>
              <a:ext cx="920275" cy="1078300"/>
              <a:chOff x="4679675" y="-443725"/>
              <a:chExt cx="920275" cy="1078300"/>
            </a:xfrm>
          </p:grpSpPr>
          <p:sp>
            <p:nvSpPr>
              <p:cNvPr id="114" name="Google Shape;114;p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4"/>
            <p:cNvGrpSpPr/>
            <p:nvPr/>
          </p:nvGrpSpPr>
          <p:grpSpPr>
            <a:xfrm>
              <a:off x="8113025" y="-179925"/>
              <a:ext cx="1129225" cy="1439250"/>
              <a:chOff x="5173625" y="-443725"/>
              <a:chExt cx="1129225" cy="1439250"/>
            </a:xfrm>
          </p:grpSpPr>
          <p:sp>
            <p:nvSpPr>
              <p:cNvPr id="117" name="Google Shape;117;p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 name="Google Shape;119;p4"/>
          <p:cNvGrpSpPr/>
          <p:nvPr/>
        </p:nvGrpSpPr>
        <p:grpSpPr>
          <a:xfrm>
            <a:off x="8076400" y="4159825"/>
            <a:ext cx="929375" cy="1057800"/>
            <a:chOff x="8076400" y="4159825"/>
            <a:chExt cx="929375" cy="1057800"/>
          </a:xfrm>
        </p:grpSpPr>
        <p:sp>
          <p:nvSpPr>
            <p:cNvPr id="120" name="Google Shape;120;p4"/>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4"/>
          <p:cNvGrpSpPr/>
          <p:nvPr/>
        </p:nvGrpSpPr>
        <p:grpSpPr>
          <a:xfrm>
            <a:off x="-784112" y="3808068"/>
            <a:ext cx="1138350" cy="1418750"/>
            <a:chOff x="-784112" y="3818928"/>
            <a:chExt cx="1138350" cy="1418750"/>
          </a:xfrm>
        </p:grpSpPr>
        <p:sp>
          <p:nvSpPr>
            <p:cNvPr id="123" name="Google Shape;123;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571562" y="4051528"/>
            <a:ext cx="1138350" cy="1418750"/>
            <a:chOff x="-784112" y="3818928"/>
            <a:chExt cx="1138350" cy="1418750"/>
          </a:xfrm>
        </p:grpSpPr>
        <p:sp>
          <p:nvSpPr>
            <p:cNvPr id="126" name="Google Shape;126;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6"/>
        <p:cNvGrpSpPr/>
        <p:nvPr/>
      </p:nvGrpSpPr>
      <p:grpSpPr>
        <a:xfrm>
          <a:off x="0" y="0"/>
          <a:ext cx="0" cy="0"/>
          <a:chOff x="0" y="0"/>
          <a:chExt cx="0" cy="0"/>
        </a:xfrm>
      </p:grpSpPr>
      <p:grpSp>
        <p:nvGrpSpPr>
          <p:cNvPr id="207" name="Google Shape;207;p8"/>
          <p:cNvGrpSpPr/>
          <p:nvPr/>
        </p:nvGrpSpPr>
        <p:grpSpPr>
          <a:xfrm>
            <a:off x="260351" y="2145759"/>
            <a:ext cx="289868" cy="852000"/>
            <a:chOff x="456616" y="2161476"/>
            <a:chExt cx="289868" cy="852000"/>
          </a:xfrm>
        </p:grpSpPr>
        <p:sp>
          <p:nvSpPr>
            <p:cNvPr id="208" name="Google Shape;208;p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8"/>
          <p:cNvGrpSpPr/>
          <p:nvPr/>
        </p:nvGrpSpPr>
        <p:grpSpPr>
          <a:xfrm>
            <a:off x="6514438" y="4556641"/>
            <a:ext cx="2808779" cy="1148975"/>
            <a:chOff x="6525475" y="148600"/>
            <a:chExt cx="2808779" cy="1148975"/>
          </a:xfrm>
        </p:grpSpPr>
        <p:sp>
          <p:nvSpPr>
            <p:cNvPr id="214" name="Google Shape;21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8"/>
          <p:cNvGrpSpPr/>
          <p:nvPr/>
        </p:nvGrpSpPr>
        <p:grpSpPr>
          <a:xfrm rot="-5400000">
            <a:off x="7480661" y="4711608"/>
            <a:ext cx="2014791" cy="719731"/>
            <a:chOff x="-85249" y="4203623"/>
            <a:chExt cx="2014791" cy="719731"/>
          </a:xfrm>
        </p:grpSpPr>
        <p:grpSp>
          <p:nvGrpSpPr>
            <p:cNvPr id="217" name="Google Shape;217;p8"/>
            <p:cNvGrpSpPr/>
            <p:nvPr/>
          </p:nvGrpSpPr>
          <p:grpSpPr>
            <a:xfrm>
              <a:off x="-85249" y="4203623"/>
              <a:ext cx="2014791" cy="469195"/>
              <a:chOff x="-35118" y="4163517"/>
              <a:chExt cx="2014791" cy="469195"/>
            </a:xfrm>
          </p:grpSpPr>
          <p:sp>
            <p:nvSpPr>
              <p:cNvPr id="218" name="Google Shape;218;p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8"/>
            <p:cNvGrpSpPr/>
            <p:nvPr/>
          </p:nvGrpSpPr>
          <p:grpSpPr>
            <a:xfrm>
              <a:off x="-85249" y="4454155"/>
              <a:ext cx="2014791" cy="469199"/>
              <a:chOff x="-35118" y="4345992"/>
              <a:chExt cx="2014791" cy="469199"/>
            </a:xfrm>
          </p:grpSpPr>
          <p:sp>
            <p:nvSpPr>
              <p:cNvPr id="221" name="Google Shape;221;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3" name="Google Shape;223;p8"/>
          <p:cNvGrpSpPr/>
          <p:nvPr/>
        </p:nvGrpSpPr>
        <p:grpSpPr>
          <a:xfrm rot="-5400000">
            <a:off x="7870685" y="4684474"/>
            <a:ext cx="2014791" cy="469199"/>
            <a:chOff x="-35118" y="4345992"/>
            <a:chExt cx="2014791" cy="469199"/>
          </a:xfrm>
        </p:grpSpPr>
        <p:sp>
          <p:nvSpPr>
            <p:cNvPr id="224" name="Google Shape;224;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8"/>
          <p:cNvGrpSpPr/>
          <p:nvPr/>
        </p:nvGrpSpPr>
        <p:grpSpPr>
          <a:xfrm>
            <a:off x="7619075" y="-472615"/>
            <a:ext cx="1623175" cy="1439250"/>
            <a:chOff x="7619075" y="-179925"/>
            <a:chExt cx="1623175" cy="1439250"/>
          </a:xfrm>
        </p:grpSpPr>
        <p:grpSp>
          <p:nvGrpSpPr>
            <p:cNvPr id="227" name="Google Shape;227;p8"/>
            <p:cNvGrpSpPr/>
            <p:nvPr/>
          </p:nvGrpSpPr>
          <p:grpSpPr>
            <a:xfrm>
              <a:off x="7619075" y="-179925"/>
              <a:ext cx="920275" cy="1078300"/>
              <a:chOff x="4679675" y="-443725"/>
              <a:chExt cx="920275" cy="1078300"/>
            </a:xfrm>
          </p:grpSpPr>
          <p:sp>
            <p:nvSpPr>
              <p:cNvPr id="228" name="Google Shape;228;p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8"/>
            <p:cNvGrpSpPr/>
            <p:nvPr/>
          </p:nvGrpSpPr>
          <p:grpSpPr>
            <a:xfrm>
              <a:off x="8113025" y="-179925"/>
              <a:ext cx="1129225" cy="1439250"/>
              <a:chOff x="5173625" y="-443725"/>
              <a:chExt cx="1129225" cy="1439250"/>
            </a:xfrm>
          </p:grpSpPr>
          <p:sp>
            <p:nvSpPr>
              <p:cNvPr id="231" name="Google Shape;231;p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 name="Google Shape;233;p8"/>
          <p:cNvGrpSpPr/>
          <p:nvPr/>
        </p:nvGrpSpPr>
        <p:grpSpPr>
          <a:xfrm>
            <a:off x="6362038" y="4861441"/>
            <a:ext cx="2808779" cy="1148975"/>
            <a:chOff x="6525475" y="148600"/>
            <a:chExt cx="2808779" cy="1148975"/>
          </a:xfrm>
        </p:grpSpPr>
        <p:sp>
          <p:nvSpPr>
            <p:cNvPr id="234" name="Google Shape;23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8"/>
          <p:cNvSpPr txBox="1">
            <a:spLocks noGrp="1"/>
          </p:cNvSpPr>
          <p:nvPr>
            <p:ph type="title"/>
          </p:nvPr>
        </p:nvSpPr>
        <p:spPr>
          <a:xfrm>
            <a:off x="766675" y="1421850"/>
            <a:ext cx="4616100" cy="2299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7"/>
        <p:cNvGrpSpPr/>
        <p:nvPr/>
      </p:nvGrpSpPr>
      <p:grpSpPr>
        <a:xfrm>
          <a:off x="0" y="0"/>
          <a:ext cx="0" cy="0"/>
          <a:chOff x="0" y="0"/>
          <a:chExt cx="0" cy="0"/>
        </a:xfrm>
      </p:grpSpPr>
      <p:grpSp>
        <p:nvGrpSpPr>
          <p:cNvPr id="238" name="Google Shape;238;p9"/>
          <p:cNvGrpSpPr/>
          <p:nvPr/>
        </p:nvGrpSpPr>
        <p:grpSpPr>
          <a:xfrm rot="-5400000" flipH="1">
            <a:off x="8142388" y="3383598"/>
            <a:ext cx="1138350" cy="1418750"/>
            <a:chOff x="-784112" y="3818928"/>
            <a:chExt cx="1138350" cy="1418750"/>
          </a:xfrm>
        </p:grpSpPr>
        <p:sp>
          <p:nvSpPr>
            <p:cNvPr id="239" name="Google Shape;239;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9"/>
          <p:cNvGrpSpPr/>
          <p:nvPr/>
        </p:nvGrpSpPr>
        <p:grpSpPr>
          <a:xfrm rot="-5400000" flipH="1">
            <a:off x="8374988" y="3596148"/>
            <a:ext cx="1138350" cy="1418750"/>
            <a:chOff x="-784112" y="3818928"/>
            <a:chExt cx="1138350" cy="1418750"/>
          </a:xfrm>
        </p:grpSpPr>
        <p:sp>
          <p:nvSpPr>
            <p:cNvPr id="242" name="Google Shape;242;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9"/>
          <p:cNvGrpSpPr/>
          <p:nvPr/>
        </p:nvGrpSpPr>
        <p:grpSpPr>
          <a:xfrm>
            <a:off x="-272766" y="74745"/>
            <a:ext cx="2014791" cy="473128"/>
            <a:chOff x="-35118" y="4342063"/>
            <a:chExt cx="2014791" cy="473128"/>
          </a:xfrm>
        </p:grpSpPr>
        <p:sp>
          <p:nvSpPr>
            <p:cNvPr id="245" name="Google Shape;24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9"/>
          <p:cNvGrpSpPr/>
          <p:nvPr/>
        </p:nvGrpSpPr>
        <p:grpSpPr>
          <a:xfrm>
            <a:off x="7413751" y="76596"/>
            <a:ext cx="2033837" cy="1117221"/>
            <a:chOff x="7413751" y="76596"/>
            <a:chExt cx="2033837" cy="1117221"/>
          </a:xfrm>
        </p:grpSpPr>
        <p:grpSp>
          <p:nvGrpSpPr>
            <p:cNvPr id="248" name="Google Shape;248;p9"/>
            <p:cNvGrpSpPr/>
            <p:nvPr/>
          </p:nvGrpSpPr>
          <p:grpSpPr>
            <a:xfrm flipH="1">
              <a:off x="7413751" y="76596"/>
              <a:ext cx="2033837" cy="463108"/>
              <a:chOff x="-101291" y="3967072"/>
              <a:chExt cx="2033837" cy="463108"/>
            </a:xfrm>
          </p:grpSpPr>
          <p:sp>
            <p:nvSpPr>
              <p:cNvPr id="249" name="Google Shape;249;p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9"/>
            <p:cNvGrpSpPr/>
            <p:nvPr/>
          </p:nvGrpSpPr>
          <p:grpSpPr>
            <a:xfrm flipH="1">
              <a:off x="7423284" y="366543"/>
              <a:ext cx="2014791" cy="473124"/>
              <a:chOff x="-35118" y="4159588"/>
              <a:chExt cx="2014791" cy="473124"/>
            </a:xfrm>
          </p:grpSpPr>
          <p:sp>
            <p:nvSpPr>
              <p:cNvPr id="252" name="Google Shape;252;p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9"/>
            <p:cNvGrpSpPr/>
            <p:nvPr/>
          </p:nvGrpSpPr>
          <p:grpSpPr>
            <a:xfrm flipH="1">
              <a:off x="7423276" y="720689"/>
              <a:ext cx="2014791" cy="473128"/>
              <a:chOff x="-35118" y="4342063"/>
              <a:chExt cx="2014791" cy="473128"/>
            </a:xfrm>
          </p:grpSpPr>
          <p:sp>
            <p:nvSpPr>
              <p:cNvPr id="255" name="Google Shape;25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7" name="Google Shape;257;p9"/>
          <p:cNvGrpSpPr/>
          <p:nvPr/>
        </p:nvGrpSpPr>
        <p:grpSpPr>
          <a:xfrm>
            <a:off x="-370266" y="473288"/>
            <a:ext cx="2014791" cy="473128"/>
            <a:chOff x="-35118" y="4342063"/>
            <a:chExt cx="2014791" cy="473128"/>
          </a:xfrm>
        </p:grpSpPr>
        <p:sp>
          <p:nvSpPr>
            <p:cNvPr id="258" name="Google Shape;258;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9"/>
          <p:cNvSpPr txBox="1">
            <a:spLocks noGrp="1"/>
          </p:cNvSpPr>
          <p:nvPr>
            <p:ph type="title"/>
          </p:nvPr>
        </p:nvSpPr>
        <p:spPr>
          <a:xfrm>
            <a:off x="4691075" y="1303150"/>
            <a:ext cx="3663300" cy="717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1" name="Google Shape;261;p9"/>
          <p:cNvSpPr txBox="1">
            <a:spLocks noGrp="1"/>
          </p:cNvSpPr>
          <p:nvPr>
            <p:ph type="subTitle" idx="1"/>
          </p:nvPr>
        </p:nvSpPr>
        <p:spPr>
          <a:xfrm>
            <a:off x="4691175" y="2143100"/>
            <a:ext cx="3663300" cy="1679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62"/>
        <p:cNvGrpSpPr/>
        <p:nvPr/>
      </p:nvGrpSpPr>
      <p:grpSpPr>
        <a:xfrm>
          <a:off x="0" y="0"/>
          <a:ext cx="0" cy="0"/>
          <a:chOff x="0" y="0"/>
          <a:chExt cx="0" cy="0"/>
        </a:xfrm>
      </p:grpSpPr>
      <p:sp>
        <p:nvSpPr>
          <p:cNvPr id="263" name="Google Shape;263;p10"/>
          <p:cNvSpPr txBox="1">
            <a:spLocks noGrp="1"/>
          </p:cNvSpPr>
          <p:nvPr>
            <p:ph type="title"/>
          </p:nvPr>
        </p:nvSpPr>
        <p:spPr>
          <a:xfrm>
            <a:off x="-41150" y="4095000"/>
            <a:ext cx="9226200" cy="5088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700"/>
              <a:buNone/>
              <a:defRPr sz="2500"/>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64"/>
        <p:cNvGrpSpPr/>
        <p:nvPr/>
      </p:nvGrpSpPr>
      <p:grpSpPr>
        <a:xfrm>
          <a:off x="0" y="0"/>
          <a:ext cx="0" cy="0"/>
          <a:chOff x="0" y="0"/>
          <a:chExt cx="0" cy="0"/>
        </a:xfrm>
      </p:grpSpPr>
      <p:grpSp>
        <p:nvGrpSpPr>
          <p:cNvPr id="265" name="Google Shape;265;p11"/>
          <p:cNvGrpSpPr/>
          <p:nvPr/>
        </p:nvGrpSpPr>
        <p:grpSpPr>
          <a:xfrm rot="10800000" flipH="1">
            <a:off x="5345388" y="4117956"/>
            <a:ext cx="482550" cy="1505350"/>
            <a:chOff x="3121150" y="-443725"/>
            <a:chExt cx="482550" cy="1505350"/>
          </a:xfrm>
        </p:grpSpPr>
        <p:sp>
          <p:nvSpPr>
            <p:cNvPr id="266" name="Google Shape;266;p11"/>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11"/>
          <p:cNvGrpSpPr/>
          <p:nvPr/>
        </p:nvGrpSpPr>
        <p:grpSpPr>
          <a:xfrm rot="10800000" flipH="1">
            <a:off x="4214663" y="4545006"/>
            <a:ext cx="929375" cy="1078300"/>
            <a:chOff x="1990425" y="-443725"/>
            <a:chExt cx="929375" cy="1078300"/>
          </a:xfrm>
        </p:grpSpPr>
        <p:sp>
          <p:nvSpPr>
            <p:cNvPr id="269" name="Google Shape;269;p11"/>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11"/>
          <p:cNvGrpSpPr/>
          <p:nvPr/>
        </p:nvGrpSpPr>
        <p:grpSpPr>
          <a:xfrm rot="10800000" flipH="1">
            <a:off x="3511763" y="4184056"/>
            <a:ext cx="1138350" cy="1439250"/>
            <a:chOff x="1287525" y="-443725"/>
            <a:chExt cx="1138350" cy="1439250"/>
          </a:xfrm>
        </p:grpSpPr>
        <p:sp>
          <p:nvSpPr>
            <p:cNvPr id="272" name="Google Shape;272;p11"/>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1"/>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11"/>
          <p:cNvGrpSpPr/>
          <p:nvPr/>
        </p:nvGrpSpPr>
        <p:grpSpPr>
          <a:xfrm rot="10800000" flipH="1">
            <a:off x="6220013" y="4117956"/>
            <a:ext cx="474200" cy="1505350"/>
            <a:chOff x="3995775" y="-443725"/>
            <a:chExt cx="474200" cy="1505350"/>
          </a:xfrm>
        </p:grpSpPr>
        <p:sp>
          <p:nvSpPr>
            <p:cNvPr id="275" name="Google Shape;275;p1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11"/>
          <p:cNvGrpSpPr/>
          <p:nvPr/>
        </p:nvGrpSpPr>
        <p:grpSpPr>
          <a:xfrm rot="10800000" flipH="1">
            <a:off x="6903913" y="4545006"/>
            <a:ext cx="920275" cy="1078300"/>
            <a:chOff x="4679675" y="-443725"/>
            <a:chExt cx="920275" cy="1078300"/>
          </a:xfrm>
        </p:grpSpPr>
        <p:sp>
          <p:nvSpPr>
            <p:cNvPr id="278" name="Google Shape;278;p1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1"/>
          <p:cNvGrpSpPr/>
          <p:nvPr/>
        </p:nvGrpSpPr>
        <p:grpSpPr>
          <a:xfrm rot="10800000" flipH="1">
            <a:off x="7397863" y="4184056"/>
            <a:ext cx="1129225" cy="1439250"/>
            <a:chOff x="5173625" y="-443725"/>
            <a:chExt cx="1129225" cy="1439250"/>
          </a:xfrm>
        </p:grpSpPr>
        <p:sp>
          <p:nvSpPr>
            <p:cNvPr id="281" name="Google Shape;281;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1"/>
          <p:cNvGrpSpPr/>
          <p:nvPr/>
        </p:nvGrpSpPr>
        <p:grpSpPr>
          <a:xfrm rot="10800000" flipH="1">
            <a:off x="8350838" y="3965981"/>
            <a:ext cx="2240950" cy="1657325"/>
            <a:chOff x="4603700" y="-443725"/>
            <a:chExt cx="2240950" cy="1657325"/>
          </a:xfrm>
        </p:grpSpPr>
        <p:sp>
          <p:nvSpPr>
            <p:cNvPr id="284" name="Google Shape;284;p1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11"/>
          <p:cNvGrpSpPr/>
          <p:nvPr/>
        </p:nvGrpSpPr>
        <p:grpSpPr>
          <a:xfrm>
            <a:off x="8285739" y="2145759"/>
            <a:ext cx="289868" cy="852000"/>
            <a:chOff x="456616" y="2161476"/>
            <a:chExt cx="289868" cy="852000"/>
          </a:xfrm>
        </p:grpSpPr>
        <p:sp>
          <p:nvSpPr>
            <p:cNvPr id="287" name="Google Shape;287;p11"/>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1"/>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1"/>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11"/>
          <p:cNvGrpSpPr/>
          <p:nvPr/>
        </p:nvGrpSpPr>
        <p:grpSpPr>
          <a:xfrm>
            <a:off x="7733951" y="-104276"/>
            <a:ext cx="1129225" cy="1439250"/>
            <a:chOff x="5173625" y="-443725"/>
            <a:chExt cx="1129225" cy="1439250"/>
          </a:xfrm>
        </p:grpSpPr>
        <p:sp>
          <p:nvSpPr>
            <p:cNvPr id="293" name="Google Shape;293;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295;p11"/>
          <p:cNvSpPr txBox="1">
            <a:spLocks noGrp="1"/>
          </p:cNvSpPr>
          <p:nvPr>
            <p:ph type="title" hasCustomPrompt="1"/>
          </p:nvPr>
        </p:nvSpPr>
        <p:spPr>
          <a:xfrm>
            <a:off x="1681800" y="1603075"/>
            <a:ext cx="5780400" cy="1366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9600"/>
              <a:buNone/>
              <a:defRPr sz="9600">
                <a:solidFill>
                  <a:schemeClr val="accent1"/>
                </a:solidFill>
              </a:defRPr>
            </a:lvl1pPr>
            <a:lvl2pPr lvl="1" algn="ctr">
              <a:spcBef>
                <a:spcPts val="0"/>
              </a:spcBef>
              <a:spcAft>
                <a:spcPts val="0"/>
              </a:spcAft>
              <a:buClr>
                <a:schemeClr val="accent1"/>
              </a:buClr>
              <a:buSzPts val="9600"/>
              <a:buNone/>
              <a:defRPr sz="9600">
                <a:solidFill>
                  <a:schemeClr val="accent1"/>
                </a:solidFill>
              </a:defRPr>
            </a:lvl2pPr>
            <a:lvl3pPr lvl="2" algn="ctr">
              <a:spcBef>
                <a:spcPts val="0"/>
              </a:spcBef>
              <a:spcAft>
                <a:spcPts val="0"/>
              </a:spcAft>
              <a:buClr>
                <a:schemeClr val="accent1"/>
              </a:buClr>
              <a:buSzPts val="9600"/>
              <a:buNone/>
              <a:defRPr sz="9600">
                <a:solidFill>
                  <a:schemeClr val="accent1"/>
                </a:solidFill>
              </a:defRPr>
            </a:lvl3pPr>
            <a:lvl4pPr lvl="3" algn="ctr">
              <a:spcBef>
                <a:spcPts val="0"/>
              </a:spcBef>
              <a:spcAft>
                <a:spcPts val="0"/>
              </a:spcAft>
              <a:buClr>
                <a:schemeClr val="accent1"/>
              </a:buClr>
              <a:buSzPts val="9600"/>
              <a:buNone/>
              <a:defRPr sz="9600">
                <a:solidFill>
                  <a:schemeClr val="accent1"/>
                </a:solidFill>
              </a:defRPr>
            </a:lvl4pPr>
            <a:lvl5pPr lvl="4" algn="ctr">
              <a:spcBef>
                <a:spcPts val="0"/>
              </a:spcBef>
              <a:spcAft>
                <a:spcPts val="0"/>
              </a:spcAft>
              <a:buClr>
                <a:schemeClr val="accent1"/>
              </a:buClr>
              <a:buSzPts val="9600"/>
              <a:buNone/>
              <a:defRPr sz="9600">
                <a:solidFill>
                  <a:schemeClr val="accent1"/>
                </a:solidFill>
              </a:defRPr>
            </a:lvl5pPr>
            <a:lvl6pPr lvl="5" algn="ctr">
              <a:spcBef>
                <a:spcPts val="0"/>
              </a:spcBef>
              <a:spcAft>
                <a:spcPts val="0"/>
              </a:spcAft>
              <a:buClr>
                <a:schemeClr val="accent1"/>
              </a:buClr>
              <a:buSzPts val="9600"/>
              <a:buNone/>
              <a:defRPr sz="9600">
                <a:solidFill>
                  <a:schemeClr val="accent1"/>
                </a:solidFill>
              </a:defRPr>
            </a:lvl6pPr>
            <a:lvl7pPr lvl="6" algn="ctr">
              <a:spcBef>
                <a:spcPts val="0"/>
              </a:spcBef>
              <a:spcAft>
                <a:spcPts val="0"/>
              </a:spcAft>
              <a:buClr>
                <a:schemeClr val="accent1"/>
              </a:buClr>
              <a:buSzPts val="9600"/>
              <a:buNone/>
              <a:defRPr sz="9600">
                <a:solidFill>
                  <a:schemeClr val="accent1"/>
                </a:solidFill>
              </a:defRPr>
            </a:lvl7pPr>
            <a:lvl8pPr lvl="7" algn="ctr">
              <a:spcBef>
                <a:spcPts val="0"/>
              </a:spcBef>
              <a:spcAft>
                <a:spcPts val="0"/>
              </a:spcAft>
              <a:buClr>
                <a:schemeClr val="accent1"/>
              </a:buClr>
              <a:buSzPts val="9600"/>
              <a:buNone/>
              <a:defRPr sz="9600">
                <a:solidFill>
                  <a:schemeClr val="accent1"/>
                </a:solidFill>
              </a:defRPr>
            </a:lvl8pPr>
            <a:lvl9pPr lvl="8" algn="ctr">
              <a:spcBef>
                <a:spcPts val="0"/>
              </a:spcBef>
              <a:spcAft>
                <a:spcPts val="0"/>
              </a:spcAft>
              <a:buClr>
                <a:schemeClr val="accent1"/>
              </a:buClr>
              <a:buSzPts val="9600"/>
              <a:buNone/>
              <a:defRPr sz="9600">
                <a:solidFill>
                  <a:schemeClr val="accent1"/>
                </a:solidFill>
              </a:defRPr>
            </a:lvl9pPr>
          </a:lstStyle>
          <a:p>
            <a:r>
              <a:t>xx%</a:t>
            </a:r>
          </a:p>
        </p:txBody>
      </p:sp>
      <p:sp>
        <p:nvSpPr>
          <p:cNvPr id="296" name="Google Shape;296;p11"/>
          <p:cNvSpPr txBox="1">
            <a:spLocks noGrp="1"/>
          </p:cNvSpPr>
          <p:nvPr>
            <p:ph type="subTitle" idx="1"/>
          </p:nvPr>
        </p:nvSpPr>
        <p:spPr>
          <a:xfrm>
            <a:off x="2059200" y="2969825"/>
            <a:ext cx="5025600" cy="57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713325"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0" name="Google Shape;300;p13"/>
          <p:cNvSpPr txBox="1">
            <a:spLocks noGrp="1"/>
          </p:cNvSpPr>
          <p:nvPr>
            <p:ph type="title" idx="2" hasCustomPrompt="1"/>
          </p:nvPr>
        </p:nvSpPr>
        <p:spPr>
          <a:xfrm>
            <a:off x="713325"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1" name="Google Shape;301;p13"/>
          <p:cNvSpPr txBox="1">
            <a:spLocks noGrp="1"/>
          </p:cNvSpPr>
          <p:nvPr>
            <p:ph type="subTitle" idx="1"/>
          </p:nvPr>
        </p:nvSpPr>
        <p:spPr>
          <a:xfrm>
            <a:off x="713313"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2" name="Google Shape;302;p13"/>
          <p:cNvSpPr txBox="1">
            <a:spLocks noGrp="1"/>
          </p:cNvSpPr>
          <p:nvPr>
            <p:ph type="title" idx="3"/>
          </p:nvPr>
        </p:nvSpPr>
        <p:spPr>
          <a:xfrm>
            <a:off x="3878250"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3" name="Google Shape;303;p13"/>
          <p:cNvSpPr txBox="1">
            <a:spLocks noGrp="1"/>
          </p:cNvSpPr>
          <p:nvPr>
            <p:ph type="title" idx="4" hasCustomPrompt="1"/>
          </p:nvPr>
        </p:nvSpPr>
        <p:spPr>
          <a:xfrm>
            <a:off x="3878250"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4" name="Google Shape;304;p13"/>
          <p:cNvSpPr txBox="1">
            <a:spLocks noGrp="1"/>
          </p:cNvSpPr>
          <p:nvPr>
            <p:ph type="subTitle" idx="5"/>
          </p:nvPr>
        </p:nvSpPr>
        <p:spPr>
          <a:xfrm>
            <a:off x="3878238"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5" name="Google Shape;305;p13"/>
          <p:cNvSpPr txBox="1">
            <a:spLocks noGrp="1"/>
          </p:cNvSpPr>
          <p:nvPr>
            <p:ph type="title" idx="6"/>
          </p:nvPr>
        </p:nvSpPr>
        <p:spPr>
          <a:xfrm>
            <a:off x="720000" y="539700"/>
            <a:ext cx="5365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306" name="Google Shape;306;p13"/>
          <p:cNvSpPr txBox="1">
            <a:spLocks noGrp="1"/>
          </p:cNvSpPr>
          <p:nvPr>
            <p:ph type="title" idx="7"/>
          </p:nvPr>
        </p:nvSpPr>
        <p:spPr>
          <a:xfrm>
            <a:off x="720000"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7" name="Google Shape;307;p13"/>
          <p:cNvSpPr txBox="1">
            <a:spLocks noGrp="1"/>
          </p:cNvSpPr>
          <p:nvPr>
            <p:ph type="title" idx="8" hasCustomPrompt="1"/>
          </p:nvPr>
        </p:nvSpPr>
        <p:spPr>
          <a:xfrm>
            <a:off x="720000"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3"/>
          <p:cNvSpPr txBox="1">
            <a:spLocks noGrp="1"/>
          </p:cNvSpPr>
          <p:nvPr>
            <p:ph type="subTitle" idx="9"/>
          </p:nvPr>
        </p:nvSpPr>
        <p:spPr>
          <a:xfrm>
            <a:off x="719988"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9" name="Google Shape;309;p13"/>
          <p:cNvSpPr txBox="1">
            <a:spLocks noGrp="1"/>
          </p:cNvSpPr>
          <p:nvPr>
            <p:ph type="title" idx="13"/>
          </p:nvPr>
        </p:nvSpPr>
        <p:spPr>
          <a:xfrm>
            <a:off x="3884925"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10" name="Google Shape;310;p13"/>
          <p:cNvSpPr txBox="1">
            <a:spLocks noGrp="1"/>
          </p:cNvSpPr>
          <p:nvPr>
            <p:ph type="title" idx="14" hasCustomPrompt="1"/>
          </p:nvPr>
        </p:nvSpPr>
        <p:spPr>
          <a:xfrm>
            <a:off x="3884925"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1" name="Google Shape;311;p13"/>
          <p:cNvSpPr txBox="1">
            <a:spLocks noGrp="1"/>
          </p:cNvSpPr>
          <p:nvPr>
            <p:ph type="subTitle" idx="15"/>
          </p:nvPr>
        </p:nvSpPr>
        <p:spPr>
          <a:xfrm>
            <a:off x="3884913"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grpSp>
        <p:nvGrpSpPr>
          <p:cNvPr id="312" name="Google Shape;312;p13"/>
          <p:cNvGrpSpPr/>
          <p:nvPr/>
        </p:nvGrpSpPr>
        <p:grpSpPr>
          <a:xfrm>
            <a:off x="7730824" y="2876232"/>
            <a:ext cx="1697125" cy="138273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13"/>
          <p:cNvGrpSpPr/>
          <p:nvPr/>
        </p:nvGrpSpPr>
        <p:grpSpPr>
          <a:xfrm>
            <a:off x="8620769" y="604477"/>
            <a:ext cx="640686" cy="543853"/>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325" y="539700"/>
            <a:ext cx="7717500" cy="572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325" y="1152475"/>
            <a:ext cx="7717500" cy="34512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70" r:id="rId19"/>
    <p:sldLayoutId id="2147483671" r:id="rId20"/>
    <p:sldLayoutId id="2147483672" r:id="rId21"/>
    <p:sldLayoutId id="2147483673" r:id="rId22"/>
    <p:sldLayoutId id="2147483674" r:id="rId23"/>
    <p:sldLayoutId id="2147483675" r:id="rId24"/>
    <p:sldLayoutId id="2147483676" r:id="rId25"/>
    <p:sldLayoutId id="2147483678"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31"/>
          <p:cNvSpPr txBox="1">
            <a:spLocks noGrp="1"/>
          </p:cNvSpPr>
          <p:nvPr>
            <p:ph type="ctrTitle"/>
          </p:nvPr>
        </p:nvSpPr>
        <p:spPr>
          <a:xfrm>
            <a:off x="929225" y="1472135"/>
            <a:ext cx="5411400" cy="1863600"/>
          </a:xfrm>
          <a:prstGeom prst="rect">
            <a:avLst/>
          </a:prstGeom>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chemeClr val="dk1"/>
              </a:buClr>
              <a:buSzPts val="6000"/>
              <a:buFont typeface="Calibri"/>
              <a:buNone/>
            </a:pPr>
            <a:r>
              <a:rPr lang="en" sz="5300" dirty="0"/>
              <a:t>Arduino Workshop </a:t>
            </a:r>
            <a:r>
              <a:rPr lang="en" sz="5300"/>
              <a:t>#10</a:t>
            </a:r>
            <a:endParaRPr sz="3600" dirty="0"/>
          </a:p>
        </p:txBody>
      </p:sp>
      <p:sp>
        <p:nvSpPr>
          <p:cNvPr id="861" name="Google Shape;861;p31"/>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Hardware and Timer Interrupts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6A424-90D1-4CF1-B7FF-26E4C7664F98}"/>
              </a:ext>
            </a:extLst>
          </p:cNvPr>
          <p:cNvSpPr>
            <a:spLocks noGrp="1"/>
          </p:cNvSpPr>
          <p:nvPr>
            <p:ph type="title"/>
          </p:nvPr>
        </p:nvSpPr>
        <p:spPr/>
        <p:txBody>
          <a:bodyPr/>
          <a:lstStyle/>
          <a:p>
            <a:r>
              <a:rPr lang="en-US" dirty="0"/>
              <a:t>The Code</a:t>
            </a:r>
          </a:p>
        </p:txBody>
      </p:sp>
      <p:sp>
        <p:nvSpPr>
          <p:cNvPr id="3" name="Text Placeholder 2">
            <a:extLst>
              <a:ext uri="{FF2B5EF4-FFF2-40B4-BE49-F238E27FC236}">
                <a16:creationId xmlns:a16="http://schemas.microsoft.com/office/drawing/2014/main" id="{B8C328AC-7658-49E7-A79D-D24DD5C9DE2B}"/>
              </a:ext>
            </a:extLst>
          </p:cNvPr>
          <p:cNvSpPr>
            <a:spLocks noGrp="1"/>
          </p:cNvSpPr>
          <p:nvPr>
            <p:ph type="body" idx="1"/>
          </p:nvPr>
        </p:nvSpPr>
        <p:spPr>
          <a:xfrm>
            <a:off x="720000" y="1187400"/>
            <a:ext cx="4106726" cy="3416400"/>
          </a:xfrm>
        </p:spPr>
        <p:txBody>
          <a:bodyPr/>
          <a:lstStyle/>
          <a:p>
            <a:r>
              <a:rPr lang="en-US" dirty="0"/>
              <a:t>Download from UTA EE GitHub </a:t>
            </a:r>
            <a:r>
              <a:rPr lang="en-US" dirty="0" err="1"/>
              <a:t>hw_multitask.ino</a:t>
            </a:r>
            <a:r>
              <a:rPr lang="en-US" dirty="0"/>
              <a:t> </a:t>
            </a:r>
          </a:p>
          <a:p>
            <a:r>
              <a:rPr lang="en-US" dirty="0"/>
              <a:t>We will need to install a library file for this sketch.</a:t>
            </a:r>
          </a:p>
          <a:p>
            <a:r>
              <a:rPr lang="en-US" dirty="0"/>
              <a:t>Let’s look at the code.</a:t>
            </a:r>
          </a:p>
        </p:txBody>
      </p:sp>
      <p:pic>
        <p:nvPicPr>
          <p:cNvPr id="6" name="Picture 5">
            <a:extLst>
              <a:ext uri="{FF2B5EF4-FFF2-40B4-BE49-F238E27FC236}">
                <a16:creationId xmlns:a16="http://schemas.microsoft.com/office/drawing/2014/main" id="{B84B8520-B4CA-4549-BA68-B18732586134}"/>
              </a:ext>
            </a:extLst>
          </p:cNvPr>
          <p:cNvPicPr>
            <a:picLocks noChangeAspect="1"/>
          </p:cNvPicPr>
          <p:nvPr/>
        </p:nvPicPr>
        <p:blipFill>
          <a:blip r:embed="rId2"/>
          <a:stretch>
            <a:fillRect/>
          </a:stretch>
        </p:blipFill>
        <p:spPr>
          <a:xfrm>
            <a:off x="4866468" y="0"/>
            <a:ext cx="4277532" cy="5143500"/>
          </a:xfrm>
          <a:prstGeom prst="rect">
            <a:avLst/>
          </a:prstGeom>
        </p:spPr>
      </p:pic>
    </p:spTree>
    <p:extLst>
      <p:ext uri="{BB962C8B-B14F-4D97-AF65-F5344CB8AC3E}">
        <p14:creationId xmlns:p14="http://schemas.microsoft.com/office/powerpoint/2010/main" val="883107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D6BE5-6D6E-4705-B11B-4B47086E5117}"/>
              </a:ext>
            </a:extLst>
          </p:cNvPr>
          <p:cNvSpPr>
            <a:spLocks noGrp="1"/>
          </p:cNvSpPr>
          <p:nvPr>
            <p:ph type="title"/>
          </p:nvPr>
        </p:nvSpPr>
        <p:spPr/>
        <p:txBody>
          <a:bodyPr/>
          <a:lstStyle/>
          <a:p>
            <a:r>
              <a:rPr lang="en-US" dirty="0"/>
              <a:t>Timer Interrupts</a:t>
            </a:r>
          </a:p>
        </p:txBody>
      </p:sp>
      <p:sp>
        <p:nvSpPr>
          <p:cNvPr id="3" name="Text Placeholder 2">
            <a:extLst>
              <a:ext uri="{FF2B5EF4-FFF2-40B4-BE49-F238E27FC236}">
                <a16:creationId xmlns:a16="http://schemas.microsoft.com/office/drawing/2014/main" id="{71356F2B-D699-49C3-98F6-A80247B38CD0}"/>
              </a:ext>
            </a:extLst>
          </p:cNvPr>
          <p:cNvSpPr>
            <a:spLocks noGrp="1"/>
          </p:cNvSpPr>
          <p:nvPr>
            <p:ph type="body" idx="1"/>
          </p:nvPr>
        </p:nvSpPr>
        <p:spPr/>
        <p:txBody>
          <a:bodyPr/>
          <a:lstStyle/>
          <a:p>
            <a:r>
              <a:rPr lang="en-US" dirty="0"/>
              <a:t>The Crystal Oscillator (XOSC) on the Arduino runs at 16MHz. </a:t>
            </a:r>
          </a:p>
          <a:p>
            <a:r>
              <a:rPr lang="en-US" dirty="0"/>
              <a:t>Timer1 is a 16 bit timer, meaning that it can count up to 2</a:t>
            </a:r>
            <a:r>
              <a:rPr lang="en-US" baseline="30000" dirty="0"/>
              <a:t>16</a:t>
            </a:r>
            <a:r>
              <a:rPr lang="en-US" dirty="0"/>
              <a:t>-1, or 65,535.</a:t>
            </a:r>
          </a:p>
          <a:p>
            <a:r>
              <a:rPr lang="en-US" dirty="0"/>
              <a:t>Once Timer1 reaches 65,535 it resets to 0 and starts all over again.</a:t>
            </a:r>
          </a:p>
          <a:p>
            <a:endParaRPr lang="en-US" dirty="0"/>
          </a:p>
          <a:p>
            <a:endParaRPr lang="en-US" dirty="0"/>
          </a:p>
          <a:p>
            <a:endParaRPr lang="en-US" dirty="0"/>
          </a:p>
        </p:txBody>
      </p:sp>
    </p:spTree>
    <p:extLst>
      <p:ext uri="{BB962C8B-B14F-4D97-AF65-F5344CB8AC3E}">
        <p14:creationId xmlns:p14="http://schemas.microsoft.com/office/powerpoint/2010/main" val="327216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7FFB3-85DD-4730-8089-7426B13CA5BF}"/>
              </a:ext>
            </a:extLst>
          </p:cNvPr>
          <p:cNvSpPr>
            <a:spLocks noGrp="1"/>
          </p:cNvSpPr>
          <p:nvPr>
            <p:ph type="title"/>
          </p:nvPr>
        </p:nvSpPr>
        <p:spPr/>
        <p:txBody>
          <a:bodyPr/>
          <a:lstStyle/>
          <a:p>
            <a:r>
              <a:rPr lang="en-US" dirty="0"/>
              <a:t>The Code</a:t>
            </a:r>
          </a:p>
        </p:txBody>
      </p:sp>
      <p:sp>
        <p:nvSpPr>
          <p:cNvPr id="3" name="Text Placeholder 2">
            <a:extLst>
              <a:ext uri="{FF2B5EF4-FFF2-40B4-BE49-F238E27FC236}">
                <a16:creationId xmlns:a16="http://schemas.microsoft.com/office/drawing/2014/main" id="{864E69AF-F380-474B-89DE-60B0272095FB}"/>
              </a:ext>
            </a:extLst>
          </p:cNvPr>
          <p:cNvSpPr>
            <a:spLocks noGrp="1"/>
          </p:cNvSpPr>
          <p:nvPr>
            <p:ph type="body" idx="1"/>
          </p:nvPr>
        </p:nvSpPr>
        <p:spPr>
          <a:xfrm>
            <a:off x="720000" y="1187400"/>
            <a:ext cx="3852000" cy="3416400"/>
          </a:xfrm>
        </p:spPr>
        <p:txBody>
          <a:bodyPr/>
          <a:lstStyle/>
          <a:p>
            <a:r>
              <a:rPr lang="en-US" dirty="0"/>
              <a:t>Download the TimerOne-master.zip file and put it in the Arduino libraries folder. </a:t>
            </a:r>
          </a:p>
          <a:p>
            <a:r>
              <a:rPr lang="en-US" dirty="0"/>
              <a:t>Sketch-&gt; Include Library -&gt; Add ZIP Library.  Then select the TimerOne-master.zip file.</a:t>
            </a:r>
          </a:p>
          <a:p>
            <a:r>
              <a:rPr lang="en-US" dirty="0"/>
              <a:t>Download the Timer1.ino file and upload it.</a:t>
            </a:r>
          </a:p>
          <a:p>
            <a:r>
              <a:rPr lang="en-US" dirty="0"/>
              <a:t>Let’s look at the code</a:t>
            </a:r>
          </a:p>
        </p:txBody>
      </p:sp>
      <p:pic>
        <p:nvPicPr>
          <p:cNvPr id="6" name="Picture 5">
            <a:extLst>
              <a:ext uri="{FF2B5EF4-FFF2-40B4-BE49-F238E27FC236}">
                <a16:creationId xmlns:a16="http://schemas.microsoft.com/office/drawing/2014/main" id="{F6E1C34E-4F6D-4263-82FE-960CC957FD4C}"/>
              </a:ext>
            </a:extLst>
          </p:cNvPr>
          <p:cNvPicPr>
            <a:picLocks noChangeAspect="1"/>
          </p:cNvPicPr>
          <p:nvPr/>
        </p:nvPicPr>
        <p:blipFill>
          <a:blip r:embed="rId2"/>
          <a:stretch>
            <a:fillRect/>
          </a:stretch>
        </p:blipFill>
        <p:spPr>
          <a:xfrm>
            <a:off x="4697052" y="1105593"/>
            <a:ext cx="3898398" cy="3416400"/>
          </a:xfrm>
          <a:prstGeom prst="rect">
            <a:avLst/>
          </a:prstGeom>
        </p:spPr>
      </p:pic>
    </p:spTree>
    <p:extLst>
      <p:ext uri="{BB962C8B-B14F-4D97-AF65-F5344CB8AC3E}">
        <p14:creationId xmlns:p14="http://schemas.microsoft.com/office/powerpoint/2010/main" val="1906666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D628B-366D-49E2-B433-C220257D1995}"/>
              </a:ext>
            </a:extLst>
          </p:cNvPr>
          <p:cNvSpPr>
            <a:spLocks noGrp="1"/>
          </p:cNvSpPr>
          <p:nvPr>
            <p:ph type="title"/>
          </p:nvPr>
        </p:nvSpPr>
        <p:spPr/>
        <p:txBody>
          <a:bodyPr/>
          <a:lstStyle/>
          <a:p>
            <a:r>
              <a:rPr lang="en-US" dirty="0"/>
              <a:t>Sound Machine</a:t>
            </a:r>
          </a:p>
        </p:txBody>
      </p:sp>
      <p:pic>
        <p:nvPicPr>
          <p:cNvPr id="5" name="Picture 4" descr="A close-up of a circuit board&#10;&#10;Description automatically generated with medium confidence">
            <a:extLst>
              <a:ext uri="{FF2B5EF4-FFF2-40B4-BE49-F238E27FC236}">
                <a16:creationId xmlns:a16="http://schemas.microsoft.com/office/drawing/2014/main" id="{90F5DEB2-F738-4C7D-A2B7-C8AA11A59BD9}"/>
              </a:ext>
            </a:extLst>
          </p:cNvPr>
          <p:cNvPicPr>
            <a:picLocks noChangeAspect="1"/>
          </p:cNvPicPr>
          <p:nvPr/>
        </p:nvPicPr>
        <p:blipFill>
          <a:blip r:embed="rId2"/>
          <a:stretch>
            <a:fillRect/>
          </a:stretch>
        </p:blipFill>
        <p:spPr>
          <a:xfrm>
            <a:off x="1580606" y="1212437"/>
            <a:ext cx="5069624" cy="3558876"/>
          </a:xfrm>
          <a:prstGeom prst="rect">
            <a:avLst/>
          </a:prstGeom>
        </p:spPr>
      </p:pic>
    </p:spTree>
    <p:extLst>
      <p:ext uri="{BB962C8B-B14F-4D97-AF65-F5344CB8AC3E}">
        <p14:creationId xmlns:p14="http://schemas.microsoft.com/office/powerpoint/2010/main" val="4111694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7FFB3-85DD-4730-8089-7426B13CA5BF}"/>
              </a:ext>
            </a:extLst>
          </p:cNvPr>
          <p:cNvSpPr>
            <a:spLocks noGrp="1"/>
          </p:cNvSpPr>
          <p:nvPr>
            <p:ph type="title"/>
          </p:nvPr>
        </p:nvSpPr>
        <p:spPr/>
        <p:txBody>
          <a:bodyPr/>
          <a:lstStyle/>
          <a:p>
            <a:r>
              <a:rPr lang="en-US" dirty="0"/>
              <a:t>The Code</a:t>
            </a:r>
          </a:p>
        </p:txBody>
      </p:sp>
      <p:sp>
        <p:nvSpPr>
          <p:cNvPr id="3" name="Text Placeholder 2">
            <a:extLst>
              <a:ext uri="{FF2B5EF4-FFF2-40B4-BE49-F238E27FC236}">
                <a16:creationId xmlns:a16="http://schemas.microsoft.com/office/drawing/2014/main" id="{864E69AF-F380-474B-89DE-60B0272095FB}"/>
              </a:ext>
            </a:extLst>
          </p:cNvPr>
          <p:cNvSpPr>
            <a:spLocks noGrp="1"/>
          </p:cNvSpPr>
          <p:nvPr>
            <p:ph type="body" idx="1"/>
          </p:nvPr>
        </p:nvSpPr>
        <p:spPr>
          <a:xfrm>
            <a:off x="720000" y="1187400"/>
            <a:ext cx="3852000" cy="3416400"/>
          </a:xfrm>
        </p:spPr>
        <p:txBody>
          <a:bodyPr/>
          <a:lstStyle/>
          <a:p>
            <a:r>
              <a:rPr lang="en-US" dirty="0"/>
              <a:t>Download the </a:t>
            </a:r>
            <a:r>
              <a:rPr lang="en-US" dirty="0" err="1"/>
              <a:t>fun_with_sound.ino</a:t>
            </a:r>
            <a:r>
              <a:rPr lang="en-US" dirty="0"/>
              <a:t> file and upload it.</a:t>
            </a:r>
          </a:p>
          <a:p>
            <a:r>
              <a:rPr lang="en-US" dirty="0"/>
              <a:t>Let’s look at the code</a:t>
            </a:r>
          </a:p>
        </p:txBody>
      </p:sp>
      <p:pic>
        <p:nvPicPr>
          <p:cNvPr id="5" name="Picture 4">
            <a:extLst>
              <a:ext uri="{FF2B5EF4-FFF2-40B4-BE49-F238E27FC236}">
                <a16:creationId xmlns:a16="http://schemas.microsoft.com/office/drawing/2014/main" id="{0FAC74B5-4B79-4C71-90FF-5F1D0CC2301E}"/>
              </a:ext>
            </a:extLst>
          </p:cNvPr>
          <p:cNvPicPr>
            <a:picLocks noChangeAspect="1"/>
          </p:cNvPicPr>
          <p:nvPr/>
        </p:nvPicPr>
        <p:blipFill>
          <a:blip r:embed="rId2"/>
          <a:stretch>
            <a:fillRect/>
          </a:stretch>
        </p:blipFill>
        <p:spPr>
          <a:xfrm>
            <a:off x="4667190" y="0"/>
            <a:ext cx="4120361" cy="5143500"/>
          </a:xfrm>
          <a:prstGeom prst="rect">
            <a:avLst/>
          </a:prstGeom>
        </p:spPr>
      </p:pic>
    </p:spTree>
    <p:extLst>
      <p:ext uri="{BB962C8B-B14F-4D97-AF65-F5344CB8AC3E}">
        <p14:creationId xmlns:p14="http://schemas.microsoft.com/office/powerpoint/2010/main" val="3037287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ACAD3-6BEB-4C1E-99C8-625B2A6FA859}"/>
              </a:ext>
            </a:extLst>
          </p:cNvPr>
          <p:cNvSpPr>
            <a:spLocks noGrp="1"/>
          </p:cNvSpPr>
          <p:nvPr>
            <p:ph type="title"/>
          </p:nvPr>
        </p:nvSpPr>
        <p:spPr/>
        <p:txBody>
          <a:bodyPr/>
          <a:lstStyle/>
          <a:p>
            <a:r>
              <a:rPr lang="en-US" dirty="0"/>
              <a:t>Visual Proof</a:t>
            </a:r>
          </a:p>
        </p:txBody>
      </p:sp>
      <p:sp>
        <p:nvSpPr>
          <p:cNvPr id="3" name="Text Placeholder 2">
            <a:extLst>
              <a:ext uri="{FF2B5EF4-FFF2-40B4-BE49-F238E27FC236}">
                <a16:creationId xmlns:a16="http://schemas.microsoft.com/office/drawing/2014/main" id="{873F95F3-FBC8-4CF0-9AB9-A2C3226C6A96}"/>
              </a:ext>
            </a:extLst>
          </p:cNvPr>
          <p:cNvSpPr>
            <a:spLocks noGrp="1"/>
          </p:cNvSpPr>
          <p:nvPr>
            <p:ph type="body" idx="1"/>
          </p:nvPr>
        </p:nvSpPr>
        <p:spPr/>
        <p:txBody>
          <a:bodyPr anchor="t"/>
          <a:lstStyle/>
          <a:p>
            <a:r>
              <a:rPr lang="en-US" dirty="0"/>
              <a:t>Measure the input ( Pin1 of the 74HC14) on Channel 1 of the oscilloscope</a:t>
            </a:r>
          </a:p>
          <a:p>
            <a:r>
              <a:rPr lang="en-US" dirty="0"/>
              <a:t>Measure the output (Pin 2 of the 74HC14) on Channel 2 of the oscilloscope.</a:t>
            </a:r>
          </a:p>
          <a:p>
            <a:r>
              <a:rPr lang="en-US" dirty="0"/>
              <a:t>Adjust the oscilloscope until you see your button presses on both channels.</a:t>
            </a:r>
          </a:p>
          <a:p>
            <a:r>
              <a:rPr lang="en-US" dirty="0"/>
              <a:t>Save the picture and/or data to your USB drive if you would like.</a:t>
            </a:r>
          </a:p>
        </p:txBody>
      </p:sp>
      <p:pic>
        <p:nvPicPr>
          <p:cNvPr id="4" name="Picture 3" descr="Diagram, schematic&#10;&#10;Description automatically generated">
            <a:extLst>
              <a:ext uri="{FF2B5EF4-FFF2-40B4-BE49-F238E27FC236}">
                <a16:creationId xmlns:a16="http://schemas.microsoft.com/office/drawing/2014/main" id="{B1F68E47-E1BF-45FD-A593-E4C4D8C2D06D}"/>
              </a:ext>
            </a:extLst>
          </p:cNvPr>
          <p:cNvPicPr>
            <a:picLocks noChangeAspect="1"/>
          </p:cNvPicPr>
          <p:nvPr/>
        </p:nvPicPr>
        <p:blipFill>
          <a:blip r:embed="rId2"/>
          <a:stretch>
            <a:fillRect/>
          </a:stretch>
        </p:blipFill>
        <p:spPr>
          <a:xfrm>
            <a:off x="1767649" y="2375768"/>
            <a:ext cx="4755706" cy="2515768"/>
          </a:xfrm>
          <a:prstGeom prst="rect">
            <a:avLst/>
          </a:prstGeom>
        </p:spPr>
      </p:pic>
    </p:spTree>
    <p:extLst>
      <p:ext uri="{BB962C8B-B14F-4D97-AF65-F5344CB8AC3E}">
        <p14:creationId xmlns:p14="http://schemas.microsoft.com/office/powerpoint/2010/main" val="2864544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7" name="Google Shape;1027;p58"/>
          <p:cNvSpPr txBox="1">
            <a:spLocks noGrp="1"/>
          </p:cNvSpPr>
          <p:nvPr>
            <p:ph type="title"/>
          </p:nvPr>
        </p:nvSpPr>
        <p:spPr>
          <a:xfrm>
            <a:off x="2327475" y="1829125"/>
            <a:ext cx="3372600" cy="696900"/>
          </a:xfrm>
          <a:prstGeom prst="rect">
            <a:avLst/>
          </a:prstGeom>
        </p:spPr>
        <p:txBody>
          <a:bodyPr spcFirstLastPara="1" wrap="square" lIns="91425" tIns="91425" rIns="91425" bIns="91425" anchor="ctr" anchorCtr="0">
            <a:noAutofit/>
          </a:bodyPr>
          <a:lstStyle/>
          <a:p>
            <a:r>
              <a:rPr lang="en" dirty="0"/>
              <a:t>Stay tuned</a:t>
            </a:r>
            <a:endParaRPr dirty="0"/>
          </a:p>
        </p:txBody>
      </p:sp>
      <p:sp>
        <p:nvSpPr>
          <p:cNvPr id="1028" name="Google Shape;1028;p58"/>
          <p:cNvSpPr txBox="1">
            <a:spLocks noGrp="1"/>
          </p:cNvSpPr>
          <p:nvPr>
            <p:ph type="subTitle" idx="1"/>
          </p:nvPr>
        </p:nvSpPr>
        <p:spPr>
          <a:xfrm>
            <a:off x="2327463" y="2561613"/>
            <a:ext cx="3759012" cy="954600"/>
          </a:xfrm>
          <a:prstGeom prst="rect">
            <a:avLst/>
          </a:prstGeom>
        </p:spPr>
        <p:txBody>
          <a:bodyPr spcFirstLastPara="1" wrap="square" lIns="91425" tIns="91425" rIns="91425" bIns="91425" anchor="ctr" anchorCtr="0">
            <a:noAutofit/>
          </a:bodyPr>
          <a:lstStyle/>
          <a:p>
            <a:pPr marL="0" indent="0"/>
            <a:r>
              <a:rPr lang="en-US" dirty="0"/>
              <a:t>Arduino 11 we will build a Room Entry Logger and read and write to SD cards!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A6D0-56EB-49EE-AC70-0F1B9B2EDA30}"/>
              </a:ext>
            </a:extLst>
          </p:cNvPr>
          <p:cNvSpPr>
            <a:spLocks noGrp="1"/>
          </p:cNvSpPr>
          <p:nvPr>
            <p:ph type="title"/>
          </p:nvPr>
        </p:nvSpPr>
        <p:spPr>
          <a:xfrm>
            <a:off x="1771173" y="1372642"/>
            <a:ext cx="5601656" cy="616800"/>
          </a:xfrm>
        </p:spPr>
        <p:txBody>
          <a:bodyPr/>
          <a:lstStyle/>
          <a:p>
            <a:r>
              <a:rPr lang="en-US" dirty="0"/>
              <a:t>PowerPoint and Code</a:t>
            </a:r>
          </a:p>
        </p:txBody>
      </p:sp>
      <p:sp>
        <p:nvSpPr>
          <p:cNvPr id="4" name="Subtitle 3">
            <a:extLst>
              <a:ext uri="{FF2B5EF4-FFF2-40B4-BE49-F238E27FC236}">
                <a16:creationId xmlns:a16="http://schemas.microsoft.com/office/drawing/2014/main" id="{FCE4C0B2-E775-4300-9C1C-B204E2F812E0}"/>
              </a:ext>
            </a:extLst>
          </p:cNvPr>
          <p:cNvSpPr>
            <a:spLocks noGrp="1"/>
          </p:cNvSpPr>
          <p:nvPr>
            <p:ph type="subTitle" idx="1"/>
          </p:nvPr>
        </p:nvSpPr>
        <p:spPr>
          <a:xfrm>
            <a:off x="2323463" y="2168753"/>
            <a:ext cx="4125600" cy="419700"/>
          </a:xfrm>
        </p:spPr>
        <p:txBody>
          <a:bodyPr/>
          <a:lstStyle/>
          <a:p>
            <a:r>
              <a:rPr lang="en-US" dirty="0"/>
              <a:t>Github.com/</a:t>
            </a:r>
            <a:r>
              <a:rPr lang="en-US" dirty="0" err="1"/>
              <a:t>EELabMan</a:t>
            </a:r>
            <a:endParaRPr lang="en-US" dirty="0"/>
          </a:p>
        </p:txBody>
      </p:sp>
      <p:sp>
        <p:nvSpPr>
          <p:cNvPr id="7" name="Subtitle 3">
            <a:extLst>
              <a:ext uri="{FF2B5EF4-FFF2-40B4-BE49-F238E27FC236}">
                <a16:creationId xmlns:a16="http://schemas.microsoft.com/office/drawing/2014/main" id="{613D3C9A-8239-42D6-B021-1869D97AC86F}"/>
              </a:ext>
            </a:extLst>
          </p:cNvPr>
          <p:cNvSpPr txBox="1">
            <a:spLocks/>
          </p:cNvSpPr>
          <p:nvPr/>
        </p:nvSpPr>
        <p:spPr>
          <a:xfrm>
            <a:off x="1413098" y="2944209"/>
            <a:ext cx="5946330" cy="419700"/>
          </a:xfrm>
          <a:prstGeom prst="rect">
            <a:avLst/>
          </a:prstGeom>
          <a:no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L="457200" marR="0" lvl="0" indent="-317500" algn="ctr" rtl="0" eaLnBrk="1" hangingPunct="1">
              <a:lnSpc>
                <a:spcPct val="100000"/>
              </a:lnSpc>
              <a:spcBef>
                <a:spcPts val="0"/>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1pPr>
            <a:lvl2pPr marL="914400" marR="0" lvl="1" indent="-317500" algn="ctr" rtl="0" eaLnBrk="1" hangingPunct="1">
              <a:lnSpc>
                <a:spcPct val="100000"/>
              </a:lnSpc>
              <a:spcBef>
                <a:spcPts val="0"/>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2pPr>
            <a:lvl3pPr marL="1371600" marR="0" lvl="2"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3pPr>
            <a:lvl4pPr marL="1828800" marR="0" lvl="3"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4pPr>
            <a:lvl5pPr marL="2286000" marR="0" lvl="4"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5pPr>
            <a:lvl6pPr marL="2743200" marR="0" lvl="5"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6pPr>
            <a:lvl7pPr marL="3200400" marR="0" lvl="6"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7pPr>
            <a:lvl8pPr marL="3657600" marR="0" lvl="7"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8pPr>
            <a:lvl9pPr marL="4114800" marR="0" lvl="8" indent="-317500" algn="ctr" rtl="0" eaLnBrk="1" hangingPunct="1">
              <a:lnSpc>
                <a:spcPct val="100000"/>
              </a:lnSpc>
              <a:spcBef>
                <a:spcPts val="2133"/>
              </a:spcBef>
              <a:spcAft>
                <a:spcPts val="2133"/>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9pPr>
          </a:lstStyle>
          <a:p>
            <a:r>
              <a:rPr lang="en-US" sz="1400" dirty="0"/>
              <a:t>Go To Repositories and find Arduino 10 Hardware and timer interrupts</a:t>
            </a:r>
          </a:p>
        </p:txBody>
      </p:sp>
    </p:spTree>
    <p:extLst>
      <p:ext uri="{BB962C8B-B14F-4D97-AF65-F5344CB8AC3E}">
        <p14:creationId xmlns:p14="http://schemas.microsoft.com/office/powerpoint/2010/main" val="86687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1E5F2-26D3-409A-BC52-167BD54087DF}"/>
              </a:ext>
            </a:extLst>
          </p:cNvPr>
          <p:cNvSpPr>
            <a:spLocks noGrp="1"/>
          </p:cNvSpPr>
          <p:nvPr>
            <p:ph type="title"/>
          </p:nvPr>
        </p:nvSpPr>
        <p:spPr/>
        <p:txBody>
          <a:bodyPr/>
          <a:lstStyle/>
          <a:p>
            <a:r>
              <a:rPr lang="en-US" dirty="0"/>
              <a:t>Interrupts</a:t>
            </a:r>
          </a:p>
        </p:txBody>
      </p:sp>
      <p:sp>
        <p:nvSpPr>
          <p:cNvPr id="3" name="Text Placeholder 2">
            <a:extLst>
              <a:ext uri="{FF2B5EF4-FFF2-40B4-BE49-F238E27FC236}">
                <a16:creationId xmlns:a16="http://schemas.microsoft.com/office/drawing/2014/main" id="{854F80EC-0DBE-4174-93B4-EAAE05CD596E}"/>
              </a:ext>
            </a:extLst>
          </p:cNvPr>
          <p:cNvSpPr>
            <a:spLocks noGrp="1"/>
          </p:cNvSpPr>
          <p:nvPr>
            <p:ph type="body" idx="1"/>
          </p:nvPr>
        </p:nvSpPr>
        <p:spPr/>
        <p:txBody>
          <a:bodyPr/>
          <a:lstStyle/>
          <a:p>
            <a:r>
              <a:rPr lang="en-US" b="0" i="0" dirty="0">
                <a:solidFill>
                  <a:schemeClr val="tx1"/>
                </a:solidFill>
                <a:effectLst/>
                <a:latin typeface="Roboto" panose="020B0604020202020204" pitchFamily="2" charset="0"/>
              </a:rPr>
              <a:t>An Interrupt's job is </a:t>
            </a:r>
            <a:r>
              <a:rPr lang="en-US" b="1" i="0" dirty="0">
                <a:solidFill>
                  <a:schemeClr val="tx1"/>
                </a:solidFill>
                <a:effectLst/>
                <a:latin typeface="Roboto" panose="020B0604020202020204" pitchFamily="2" charset="0"/>
              </a:rPr>
              <a:t>to make sure that the processor responds quickly to important events</a:t>
            </a:r>
            <a:r>
              <a:rPr lang="en-US" b="0" i="0" dirty="0">
                <a:solidFill>
                  <a:schemeClr val="tx1"/>
                </a:solidFill>
                <a:effectLst/>
                <a:latin typeface="Roboto" panose="020B0604020202020204" pitchFamily="2" charset="0"/>
              </a:rPr>
              <a:t>. When a certain signal is detected, an Interrupt (as the name suggests) interrupts whatever the processor is doing, and executes some code designed to react to whatever external stimulus is being fed to the Arduino.</a:t>
            </a:r>
            <a:endParaRPr lang="en-US" dirty="0">
              <a:solidFill>
                <a:schemeClr val="tx1"/>
              </a:solidFill>
            </a:endParaRPr>
          </a:p>
        </p:txBody>
      </p:sp>
    </p:spTree>
    <p:extLst>
      <p:ext uri="{BB962C8B-B14F-4D97-AF65-F5344CB8AC3E}">
        <p14:creationId xmlns:p14="http://schemas.microsoft.com/office/powerpoint/2010/main" val="3125305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32"/>
          <p:cNvSpPr txBox="1">
            <a:spLocks noGrp="1"/>
          </p:cNvSpPr>
          <p:nvPr>
            <p:ph type="title"/>
          </p:nvPr>
        </p:nvSpPr>
        <p:spPr>
          <a:xfrm>
            <a:off x="766675" y="1421850"/>
            <a:ext cx="4616100" cy="229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Hardware Interrupts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33"/>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Hardware</a:t>
            </a:r>
            <a:endParaRPr dirty="0"/>
          </a:p>
        </p:txBody>
      </p:sp>
      <p:pic>
        <p:nvPicPr>
          <p:cNvPr id="3" name="Picture 2" descr="Diagram&#10;&#10;Description automatically generated">
            <a:extLst>
              <a:ext uri="{FF2B5EF4-FFF2-40B4-BE49-F238E27FC236}">
                <a16:creationId xmlns:a16="http://schemas.microsoft.com/office/drawing/2014/main" id="{F31BC67C-CCBA-4033-B895-A371D6FBAA91}"/>
              </a:ext>
            </a:extLst>
          </p:cNvPr>
          <p:cNvPicPr>
            <a:picLocks noChangeAspect="1"/>
          </p:cNvPicPr>
          <p:nvPr/>
        </p:nvPicPr>
        <p:blipFill>
          <a:blip r:embed="rId3"/>
          <a:stretch>
            <a:fillRect/>
          </a:stretch>
        </p:blipFill>
        <p:spPr>
          <a:xfrm>
            <a:off x="1926771" y="1106732"/>
            <a:ext cx="4978463" cy="37321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5F6F7-4243-460A-9281-3BEC7DFBDC31}"/>
              </a:ext>
            </a:extLst>
          </p:cNvPr>
          <p:cNvSpPr>
            <a:spLocks noGrp="1"/>
          </p:cNvSpPr>
          <p:nvPr>
            <p:ph type="title"/>
          </p:nvPr>
        </p:nvSpPr>
        <p:spPr/>
        <p:txBody>
          <a:bodyPr/>
          <a:lstStyle/>
          <a:p>
            <a:r>
              <a:rPr lang="en-US" dirty="0"/>
              <a:t>Interrupt Pins on Arduino UNO</a:t>
            </a:r>
          </a:p>
        </p:txBody>
      </p:sp>
      <p:sp>
        <p:nvSpPr>
          <p:cNvPr id="3" name="Text Placeholder 2">
            <a:extLst>
              <a:ext uri="{FF2B5EF4-FFF2-40B4-BE49-F238E27FC236}">
                <a16:creationId xmlns:a16="http://schemas.microsoft.com/office/drawing/2014/main" id="{8FF4C0D1-12A6-48B5-9373-4EDBBAFDF57A}"/>
              </a:ext>
            </a:extLst>
          </p:cNvPr>
          <p:cNvSpPr>
            <a:spLocks noGrp="1"/>
          </p:cNvSpPr>
          <p:nvPr>
            <p:ph type="body" idx="1"/>
          </p:nvPr>
        </p:nvSpPr>
        <p:spPr>
          <a:xfrm>
            <a:off x="720000" y="1187400"/>
            <a:ext cx="2806971" cy="3416400"/>
          </a:xfrm>
        </p:spPr>
        <p:txBody>
          <a:bodyPr/>
          <a:lstStyle/>
          <a:p>
            <a:r>
              <a:rPr lang="en-US" dirty="0"/>
              <a:t>The Uno only has two pins that can act as interrupts.</a:t>
            </a:r>
          </a:p>
          <a:p>
            <a:r>
              <a:rPr lang="en-US" dirty="0"/>
              <a:t>Pin2 = Interrupt 0</a:t>
            </a:r>
          </a:p>
          <a:p>
            <a:r>
              <a:rPr lang="en-US" dirty="0"/>
              <a:t>Pin3 = Interrupt 1</a:t>
            </a:r>
          </a:p>
          <a:p>
            <a:r>
              <a:rPr lang="en-US" dirty="0"/>
              <a:t>The Arduino MEGA has 6 interrupts</a:t>
            </a:r>
          </a:p>
        </p:txBody>
      </p:sp>
      <p:pic>
        <p:nvPicPr>
          <p:cNvPr id="5" name="Picture 4" descr="A picture containing text, electronics, circuit&#10;&#10;Description automatically generated">
            <a:extLst>
              <a:ext uri="{FF2B5EF4-FFF2-40B4-BE49-F238E27FC236}">
                <a16:creationId xmlns:a16="http://schemas.microsoft.com/office/drawing/2014/main" id="{6B506A30-4F10-4767-8CE4-A88C3BA97C7D}"/>
              </a:ext>
            </a:extLst>
          </p:cNvPr>
          <p:cNvPicPr>
            <a:picLocks noChangeAspect="1"/>
          </p:cNvPicPr>
          <p:nvPr/>
        </p:nvPicPr>
        <p:blipFill>
          <a:blip r:embed="rId2"/>
          <a:stretch>
            <a:fillRect/>
          </a:stretch>
        </p:blipFill>
        <p:spPr>
          <a:xfrm>
            <a:off x="3598817" y="1234440"/>
            <a:ext cx="4724598" cy="3637941"/>
          </a:xfrm>
          <a:prstGeom prst="rect">
            <a:avLst/>
          </a:prstGeom>
        </p:spPr>
      </p:pic>
    </p:spTree>
    <p:extLst>
      <p:ext uri="{BB962C8B-B14F-4D97-AF65-F5344CB8AC3E}">
        <p14:creationId xmlns:p14="http://schemas.microsoft.com/office/powerpoint/2010/main" val="1144346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9E07C-F5DB-44C9-8FC3-D722E121D7CA}"/>
              </a:ext>
            </a:extLst>
          </p:cNvPr>
          <p:cNvSpPr>
            <a:spLocks noGrp="1"/>
          </p:cNvSpPr>
          <p:nvPr>
            <p:ph type="title"/>
          </p:nvPr>
        </p:nvSpPr>
        <p:spPr/>
        <p:txBody>
          <a:bodyPr/>
          <a:lstStyle/>
          <a:p>
            <a:r>
              <a:rPr lang="en-US" dirty="0"/>
              <a:t>Debounce</a:t>
            </a:r>
          </a:p>
        </p:txBody>
      </p:sp>
      <p:sp>
        <p:nvSpPr>
          <p:cNvPr id="3" name="Text Placeholder 2">
            <a:extLst>
              <a:ext uri="{FF2B5EF4-FFF2-40B4-BE49-F238E27FC236}">
                <a16:creationId xmlns:a16="http://schemas.microsoft.com/office/drawing/2014/main" id="{D2BD46FB-9539-4341-8C3D-4B1D25D9A145}"/>
              </a:ext>
            </a:extLst>
          </p:cNvPr>
          <p:cNvSpPr>
            <a:spLocks noGrp="1"/>
          </p:cNvSpPr>
          <p:nvPr>
            <p:ph type="body" idx="1"/>
          </p:nvPr>
        </p:nvSpPr>
        <p:spPr>
          <a:xfrm>
            <a:off x="720000" y="1187400"/>
            <a:ext cx="3662589" cy="3416400"/>
          </a:xfrm>
        </p:spPr>
        <p:txBody>
          <a:bodyPr/>
          <a:lstStyle/>
          <a:p>
            <a:r>
              <a:rPr lang="en-US" dirty="0"/>
              <a:t>Buttons and switches are not perfect.</a:t>
            </a:r>
          </a:p>
          <a:p>
            <a:r>
              <a:rPr lang="en-US" dirty="0"/>
              <a:t>When Pressed, they “Bounce” the voltage before setting on their pressed voltage.</a:t>
            </a:r>
          </a:p>
          <a:p>
            <a:r>
              <a:rPr lang="en-US" dirty="0"/>
              <a:t>We will use the 74HC14 Hex Inverting Schmitt trigger IC to ensure the button works correctly.</a:t>
            </a:r>
          </a:p>
          <a:p>
            <a:r>
              <a:rPr lang="en-US" dirty="0"/>
              <a:t>This is the hardware version of a debounced button.</a:t>
            </a:r>
          </a:p>
        </p:txBody>
      </p:sp>
      <p:pic>
        <p:nvPicPr>
          <p:cNvPr id="5" name="Picture 4" descr="Chart&#10;&#10;Description automatically generated">
            <a:extLst>
              <a:ext uri="{FF2B5EF4-FFF2-40B4-BE49-F238E27FC236}">
                <a16:creationId xmlns:a16="http://schemas.microsoft.com/office/drawing/2014/main" id="{B6FF35B1-22EA-4DF4-8002-10F071926E58}"/>
              </a:ext>
            </a:extLst>
          </p:cNvPr>
          <p:cNvPicPr>
            <a:picLocks noChangeAspect="1"/>
          </p:cNvPicPr>
          <p:nvPr/>
        </p:nvPicPr>
        <p:blipFill>
          <a:blip r:embed="rId2"/>
          <a:stretch>
            <a:fillRect/>
          </a:stretch>
        </p:blipFill>
        <p:spPr>
          <a:xfrm>
            <a:off x="4761412" y="360639"/>
            <a:ext cx="3193867" cy="1996167"/>
          </a:xfrm>
          <a:prstGeom prst="rect">
            <a:avLst/>
          </a:prstGeom>
        </p:spPr>
      </p:pic>
      <p:pic>
        <p:nvPicPr>
          <p:cNvPr id="7" name="Picture 6" descr="Diagram, engineering drawing&#10;&#10;Description automatically generated">
            <a:extLst>
              <a:ext uri="{FF2B5EF4-FFF2-40B4-BE49-F238E27FC236}">
                <a16:creationId xmlns:a16="http://schemas.microsoft.com/office/drawing/2014/main" id="{E3DDBC0E-D452-4F5A-BA0A-689C805221E5}"/>
              </a:ext>
            </a:extLst>
          </p:cNvPr>
          <p:cNvPicPr>
            <a:picLocks noChangeAspect="1"/>
          </p:cNvPicPr>
          <p:nvPr/>
        </p:nvPicPr>
        <p:blipFill>
          <a:blip r:embed="rId3"/>
          <a:stretch>
            <a:fillRect/>
          </a:stretch>
        </p:blipFill>
        <p:spPr>
          <a:xfrm>
            <a:off x="4761412" y="2571750"/>
            <a:ext cx="3193867" cy="2512172"/>
          </a:xfrm>
          <a:prstGeom prst="rect">
            <a:avLst/>
          </a:prstGeom>
        </p:spPr>
      </p:pic>
    </p:spTree>
    <p:extLst>
      <p:ext uri="{BB962C8B-B14F-4D97-AF65-F5344CB8AC3E}">
        <p14:creationId xmlns:p14="http://schemas.microsoft.com/office/powerpoint/2010/main" val="4034962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9A6F4-5910-4168-AB3B-9F3A5C864B1E}"/>
              </a:ext>
            </a:extLst>
          </p:cNvPr>
          <p:cNvSpPr>
            <a:spLocks noGrp="1"/>
          </p:cNvSpPr>
          <p:nvPr>
            <p:ph type="title"/>
          </p:nvPr>
        </p:nvSpPr>
        <p:spPr/>
        <p:txBody>
          <a:bodyPr/>
          <a:lstStyle/>
          <a:p>
            <a:r>
              <a:rPr lang="en-US" dirty="0"/>
              <a:t>Button Debounce with </a:t>
            </a:r>
          </a:p>
        </p:txBody>
      </p:sp>
      <p:sp>
        <p:nvSpPr>
          <p:cNvPr id="3" name="Text Placeholder 2">
            <a:extLst>
              <a:ext uri="{FF2B5EF4-FFF2-40B4-BE49-F238E27FC236}">
                <a16:creationId xmlns:a16="http://schemas.microsoft.com/office/drawing/2014/main" id="{F1220C62-3FDC-48F3-BDC3-DA630547D879}"/>
              </a:ext>
            </a:extLst>
          </p:cNvPr>
          <p:cNvSpPr>
            <a:spLocks noGrp="1"/>
          </p:cNvSpPr>
          <p:nvPr>
            <p:ph type="body" idx="1"/>
          </p:nvPr>
        </p:nvSpPr>
        <p:spPr>
          <a:xfrm>
            <a:off x="720000" y="1214846"/>
            <a:ext cx="2948294" cy="3388954"/>
          </a:xfrm>
        </p:spPr>
        <p:txBody>
          <a:bodyPr/>
          <a:lstStyle/>
          <a:p>
            <a:r>
              <a:rPr lang="en-US" dirty="0"/>
              <a:t>Input of inverter is tied to VCC. When button is pressed, the capacitor discharges slowly through resistor. </a:t>
            </a:r>
          </a:p>
          <a:p>
            <a:r>
              <a:rPr lang="en-US" dirty="0"/>
              <a:t>When pin 1 is at a critical voltage the inverter output will go high. </a:t>
            </a:r>
          </a:p>
          <a:p>
            <a:r>
              <a:rPr lang="en-US" dirty="0"/>
              <a:t>Button release is opposite. </a:t>
            </a:r>
          </a:p>
        </p:txBody>
      </p:sp>
      <p:pic>
        <p:nvPicPr>
          <p:cNvPr id="5" name="Picture 4" descr="Diagram, schematic&#10;&#10;Description automatically generated">
            <a:extLst>
              <a:ext uri="{FF2B5EF4-FFF2-40B4-BE49-F238E27FC236}">
                <a16:creationId xmlns:a16="http://schemas.microsoft.com/office/drawing/2014/main" id="{ADD870CD-A804-461E-AF88-6C1F15ABEF41}"/>
              </a:ext>
            </a:extLst>
          </p:cNvPr>
          <p:cNvPicPr>
            <a:picLocks noChangeAspect="1"/>
          </p:cNvPicPr>
          <p:nvPr/>
        </p:nvPicPr>
        <p:blipFill>
          <a:blip r:embed="rId2"/>
          <a:stretch>
            <a:fillRect/>
          </a:stretch>
        </p:blipFill>
        <p:spPr>
          <a:xfrm>
            <a:off x="3668294" y="1637716"/>
            <a:ext cx="4755706" cy="2515768"/>
          </a:xfrm>
          <a:prstGeom prst="rect">
            <a:avLst/>
          </a:prstGeom>
        </p:spPr>
      </p:pic>
    </p:spTree>
    <p:extLst>
      <p:ext uri="{BB962C8B-B14F-4D97-AF65-F5344CB8AC3E}">
        <p14:creationId xmlns:p14="http://schemas.microsoft.com/office/powerpoint/2010/main" val="1183320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7005F-38D7-4C76-9495-B7A89DFAB1D8}"/>
              </a:ext>
            </a:extLst>
          </p:cNvPr>
          <p:cNvSpPr>
            <a:spLocks noGrp="1"/>
          </p:cNvSpPr>
          <p:nvPr>
            <p:ph type="title"/>
          </p:nvPr>
        </p:nvSpPr>
        <p:spPr/>
        <p:txBody>
          <a:bodyPr/>
          <a:lstStyle/>
          <a:p>
            <a:r>
              <a:rPr lang="en-US" dirty="0"/>
              <a:t>The Circuit</a:t>
            </a:r>
          </a:p>
        </p:txBody>
      </p:sp>
      <p:pic>
        <p:nvPicPr>
          <p:cNvPr id="5" name="Picture 4" descr="A close-up of a circuit board&#10;&#10;Description automatically generated with medium confidence">
            <a:extLst>
              <a:ext uri="{FF2B5EF4-FFF2-40B4-BE49-F238E27FC236}">
                <a16:creationId xmlns:a16="http://schemas.microsoft.com/office/drawing/2014/main" id="{27367153-0BF1-41B1-9ADF-2817AA3F3E7A}"/>
              </a:ext>
            </a:extLst>
          </p:cNvPr>
          <p:cNvPicPr>
            <a:picLocks noChangeAspect="1"/>
          </p:cNvPicPr>
          <p:nvPr/>
        </p:nvPicPr>
        <p:blipFill>
          <a:blip r:embed="rId2"/>
          <a:stretch>
            <a:fillRect/>
          </a:stretch>
        </p:blipFill>
        <p:spPr>
          <a:xfrm>
            <a:off x="1665515" y="1101426"/>
            <a:ext cx="5361679" cy="3940835"/>
          </a:xfrm>
          <a:prstGeom prst="rect">
            <a:avLst/>
          </a:prstGeom>
        </p:spPr>
      </p:pic>
    </p:spTree>
    <p:extLst>
      <p:ext uri="{BB962C8B-B14F-4D97-AF65-F5344CB8AC3E}">
        <p14:creationId xmlns:p14="http://schemas.microsoft.com/office/powerpoint/2010/main" val="1950637561"/>
      </p:ext>
    </p:extLst>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2633</TotalTime>
  <Words>446</Words>
  <Application>Microsoft Office PowerPoint</Application>
  <PresentationFormat>On-screen Show (16:9)</PresentationFormat>
  <Paragraphs>49</Paragraphs>
  <Slides>16</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Lato</vt:lpstr>
      <vt:lpstr>Roboto</vt:lpstr>
      <vt:lpstr>Montserrat</vt:lpstr>
      <vt:lpstr>Josefin Slab Thin</vt:lpstr>
      <vt:lpstr>Calibri</vt:lpstr>
      <vt:lpstr>Source Sans Pro</vt:lpstr>
      <vt:lpstr>Raleway</vt:lpstr>
      <vt:lpstr>Electronic Circuit Style CV by Slidesgo</vt:lpstr>
      <vt:lpstr>Arduino Workshop #10</vt:lpstr>
      <vt:lpstr>PowerPoint and Code</vt:lpstr>
      <vt:lpstr>Interrupts</vt:lpstr>
      <vt:lpstr>Hardware Interrupts</vt:lpstr>
      <vt:lpstr>Hardware</vt:lpstr>
      <vt:lpstr>Interrupt Pins on Arduino UNO</vt:lpstr>
      <vt:lpstr>Debounce</vt:lpstr>
      <vt:lpstr>Button Debounce with </vt:lpstr>
      <vt:lpstr>The Circuit</vt:lpstr>
      <vt:lpstr>The Code</vt:lpstr>
      <vt:lpstr>Timer Interrupts</vt:lpstr>
      <vt:lpstr>The Code</vt:lpstr>
      <vt:lpstr>Sound Machine</vt:lpstr>
      <vt:lpstr>The Code</vt:lpstr>
      <vt:lpstr>Visual Proof</vt:lpstr>
      <vt:lpstr>Stay tuned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Workshop #11</dc:title>
  <dc:creator>Kelley, Todd W</dc:creator>
  <cp:lastModifiedBy>Kelley, Todd W</cp:lastModifiedBy>
  <cp:revision>21</cp:revision>
  <dcterms:modified xsi:type="dcterms:W3CDTF">2022-09-02T18:38:13Z</dcterms:modified>
</cp:coreProperties>
</file>