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302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6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690DA61D-2E05-4A4F-BCE5-AC9CAA07CB38}"/>
    <pc:docChg chg="modSld">
      <pc:chgData name="Kelley, Todd W" userId="d27d4cb4-89b9-4445-97de-d6d70d6b1c5d" providerId="ADAL" clId="{690DA61D-2E05-4A4F-BCE5-AC9CAA07CB38}" dt="2021-12-07T19:13:06.298" v="1" actId="20577"/>
      <pc:docMkLst>
        <pc:docMk/>
      </pc:docMkLst>
      <pc:sldChg chg="modSp mod">
        <pc:chgData name="Kelley, Todd W" userId="d27d4cb4-89b9-4445-97de-d6d70d6b1c5d" providerId="ADAL" clId="{690DA61D-2E05-4A4F-BCE5-AC9CAA07CB38}" dt="2021-12-07T19:13:06.298" v="1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690DA61D-2E05-4A4F-BCE5-AC9CAA07CB38}" dt="2021-12-07T19:13:06.298" v="1" actId="20577"/>
          <ac:spMkLst>
            <pc:docMk/>
            <pc:sldMk cId="4005181810" sldId="266"/>
            <ac:spMk id="3" creationId="{424339EF-2F74-4B95-B3B0-B21838770EE5}"/>
          </ac:spMkLst>
        </pc:spChg>
      </pc:sldChg>
    </pc:docChg>
  </pc:docChgLst>
  <pc:docChgLst>
    <pc:chgData name="Kelley, Todd W" userId="d27d4cb4-89b9-4445-97de-d6d70d6b1c5d" providerId="ADAL" clId="{53CF473A-09B2-4AC1-BF28-684D9B5DE994}"/>
    <pc:docChg chg="custSel addSld modSld">
      <pc:chgData name="Kelley, Todd W" userId="d27d4cb4-89b9-4445-97de-d6d70d6b1c5d" providerId="ADAL" clId="{53CF473A-09B2-4AC1-BF28-684D9B5DE994}" dt="2022-09-06T15:12:27.254" v="382" actId="20577"/>
      <pc:docMkLst>
        <pc:docMk/>
      </pc:docMkLst>
      <pc:sldChg chg="modSp mod">
        <pc:chgData name="Kelley, Todd W" userId="d27d4cb4-89b9-4445-97de-d6d70d6b1c5d" providerId="ADAL" clId="{53CF473A-09B2-4AC1-BF28-684D9B5DE994}" dt="2022-09-02T19:14:57.975" v="318" actId="14100"/>
        <pc:sldMkLst>
          <pc:docMk/>
          <pc:sldMk cId="3264737256" sldId="256"/>
        </pc:sldMkLst>
        <pc:spChg chg="mod">
          <ac:chgData name="Kelley, Todd W" userId="d27d4cb4-89b9-4445-97de-d6d70d6b1c5d" providerId="ADAL" clId="{53CF473A-09B2-4AC1-BF28-684D9B5DE994}" dt="2022-09-02T19:14:57.975" v="318" actId="14100"/>
          <ac:spMkLst>
            <pc:docMk/>
            <pc:sldMk cId="3264737256" sldId="256"/>
            <ac:spMk id="2" creationId="{A8C576D5-6E37-4CC7-BABD-34265868D640}"/>
          </ac:spMkLst>
        </pc:spChg>
        <pc:spChg chg="mod">
          <ac:chgData name="Kelley, Todd W" userId="d27d4cb4-89b9-4445-97de-d6d70d6b1c5d" providerId="ADAL" clId="{53CF473A-09B2-4AC1-BF28-684D9B5DE994}" dt="2022-09-02T18:42:26.064" v="12" actId="20577"/>
          <ac:spMkLst>
            <pc:docMk/>
            <pc:sldMk cId="3264737256" sldId="256"/>
            <ac:spMk id="3" creationId="{DE1A8C49-784C-4ECE-9285-FD3884E2F993}"/>
          </ac:spMkLst>
        </pc:spChg>
      </pc:sldChg>
      <pc:sldChg chg="modSp mod">
        <pc:chgData name="Kelley, Todd W" userId="d27d4cb4-89b9-4445-97de-d6d70d6b1c5d" providerId="ADAL" clId="{53CF473A-09B2-4AC1-BF28-684D9B5DE994}" dt="2022-09-02T18:43:46.851" v="13" actId="3626"/>
        <pc:sldMkLst>
          <pc:docMk/>
          <pc:sldMk cId="4005181810" sldId="266"/>
        </pc:sldMkLst>
        <pc:spChg chg="mod">
          <ac:chgData name="Kelley, Todd W" userId="d27d4cb4-89b9-4445-97de-d6d70d6b1c5d" providerId="ADAL" clId="{53CF473A-09B2-4AC1-BF28-684D9B5DE994}" dt="2022-09-02T18:43:46.851" v="13" actId="3626"/>
          <ac:spMkLst>
            <pc:docMk/>
            <pc:sldMk cId="4005181810" sldId="266"/>
            <ac:spMk id="3" creationId="{424339EF-2F74-4B95-B3B0-B21838770EE5}"/>
          </ac:spMkLst>
        </pc:spChg>
      </pc:sldChg>
      <pc:sldChg chg="modSp mod">
        <pc:chgData name="Kelley, Todd W" userId="d27d4cb4-89b9-4445-97de-d6d70d6b1c5d" providerId="ADAL" clId="{53CF473A-09B2-4AC1-BF28-684D9B5DE994}" dt="2022-09-02T18:51:32.642" v="16" actId="20577"/>
        <pc:sldMkLst>
          <pc:docMk/>
          <pc:sldMk cId="1560749108" sldId="269"/>
        </pc:sldMkLst>
        <pc:spChg chg="mod">
          <ac:chgData name="Kelley, Todd W" userId="d27d4cb4-89b9-4445-97de-d6d70d6b1c5d" providerId="ADAL" clId="{53CF473A-09B2-4AC1-BF28-684D9B5DE994}" dt="2022-09-02T18:51:32.642" v="16" actId="20577"/>
          <ac:spMkLst>
            <pc:docMk/>
            <pc:sldMk cId="1560749108" sldId="269"/>
            <ac:spMk id="3" creationId="{2F2F0A80-5E5C-42B5-B1C6-BC7FDEF9151F}"/>
          </ac:spMkLst>
        </pc:spChg>
      </pc:sldChg>
      <pc:sldChg chg="modSp mod">
        <pc:chgData name="Kelley, Todd W" userId="d27d4cb4-89b9-4445-97de-d6d70d6b1c5d" providerId="ADAL" clId="{53CF473A-09B2-4AC1-BF28-684D9B5DE994}" dt="2022-09-02T18:53:34.291" v="26" actId="6549"/>
        <pc:sldMkLst>
          <pc:docMk/>
          <pc:sldMk cId="3637219570" sldId="270"/>
        </pc:sldMkLst>
        <pc:spChg chg="mod">
          <ac:chgData name="Kelley, Todd W" userId="d27d4cb4-89b9-4445-97de-d6d70d6b1c5d" providerId="ADAL" clId="{53CF473A-09B2-4AC1-BF28-684D9B5DE994}" dt="2022-09-02T18:53:34.291" v="26" actId="6549"/>
          <ac:spMkLst>
            <pc:docMk/>
            <pc:sldMk cId="3637219570" sldId="270"/>
            <ac:spMk id="3" creationId="{CFB58AB9-15BA-4992-B6AB-58C85FDB99DC}"/>
          </ac:spMkLst>
        </pc:spChg>
      </pc:sldChg>
      <pc:sldChg chg="modSp mod">
        <pc:chgData name="Kelley, Todd W" userId="d27d4cb4-89b9-4445-97de-d6d70d6b1c5d" providerId="ADAL" clId="{53CF473A-09B2-4AC1-BF28-684D9B5DE994}" dt="2022-09-02T18:54:09.044" v="27" actId="3626"/>
        <pc:sldMkLst>
          <pc:docMk/>
          <pc:sldMk cId="1877970058" sldId="272"/>
        </pc:sldMkLst>
        <pc:spChg chg="mod">
          <ac:chgData name="Kelley, Todd W" userId="d27d4cb4-89b9-4445-97de-d6d70d6b1c5d" providerId="ADAL" clId="{53CF473A-09B2-4AC1-BF28-684D9B5DE994}" dt="2022-09-02T18:54:09.044" v="27" actId="3626"/>
          <ac:spMkLst>
            <pc:docMk/>
            <pc:sldMk cId="1877970058" sldId="272"/>
            <ac:spMk id="3" creationId="{8D6E0A2E-5133-40E1-97BB-99A680C82B5C}"/>
          </ac:spMkLst>
        </pc:spChg>
      </pc:sldChg>
      <pc:sldChg chg="modSp mod">
        <pc:chgData name="Kelley, Todd W" userId="d27d4cb4-89b9-4445-97de-d6d70d6b1c5d" providerId="ADAL" clId="{53CF473A-09B2-4AC1-BF28-684D9B5DE994}" dt="2022-09-02T18:54:32.036" v="28" actId="3626"/>
        <pc:sldMkLst>
          <pc:docMk/>
          <pc:sldMk cId="4028000005" sldId="273"/>
        </pc:sldMkLst>
        <pc:spChg chg="mod">
          <ac:chgData name="Kelley, Todd W" userId="d27d4cb4-89b9-4445-97de-d6d70d6b1c5d" providerId="ADAL" clId="{53CF473A-09B2-4AC1-BF28-684D9B5DE994}" dt="2022-09-02T18:54:32.036" v="28" actId="3626"/>
          <ac:spMkLst>
            <pc:docMk/>
            <pc:sldMk cId="4028000005" sldId="273"/>
            <ac:spMk id="3" creationId="{1CD4EE26-6F41-41FD-9708-8D6CBFDB0C4C}"/>
          </ac:spMkLst>
        </pc:spChg>
      </pc:sldChg>
      <pc:sldChg chg="modSp new mod">
        <pc:chgData name="Kelley, Todd W" userId="d27d4cb4-89b9-4445-97de-d6d70d6b1c5d" providerId="ADAL" clId="{53CF473A-09B2-4AC1-BF28-684D9B5DE994}" dt="2022-09-02T18:58:33.210" v="296" actId="20577"/>
        <pc:sldMkLst>
          <pc:docMk/>
          <pc:sldMk cId="774196260" sldId="275"/>
        </pc:sldMkLst>
        <pc:spChg chg="mod">
          <ac:chgData name="Kelley, Todd W" userId="d27d4cb4-89b9-4445-97de-d6d70d6b1c5d" providerId="ADAL" clId="{53CF473A-09B2-4AC1-BF28-684D9B5DE994}" dt="2022-09-02T18:56:28.149" v="59" actId="20577"/>
          <ac:spMkLst>
            <pc:docMk/>
            <pc:sldMk cId="774196260" sldId="275"/>
            <ac:spMk id="2" creationId="{E676C415-7808-4A02-B62C-02C095651CA6}"/>
          </ac:spMkLst>
        </pc:spChg>
        <pc:spChg chg="mod">
          <ac:chgData name="Kelley, Todd W" userId="d27d4cb4-89b9-4445-97de-d6d70d6b1c5d" providerId="ADAL" clId="{53CF473A-09B2-4AC1-BF28-684D9B5DE994}" dt="2022-09-02T18:58:33.210" v="296" actId="20577"/>
          <ac:spMkLst>
            <pc:docMk/>
            <pc:sldMk cId="774196260" sldId="275"/>
            <ac:spMk id="3" creationId="{E4A0D220-D2AB-4A8D-BFCD-E8FDD658DD59}"/>
          </ac:spMkLst>
        </pc:spChg>
      </pc:sldChg>
      <pc:sldChg chg="modSp add mod">
        <pc:chgData name="Kelley, Todd W" userId="d27d4cb4-89b9-4445-97de-d6d70d6b1c5d" providerId="ADAL" clId="{53CF473A-09B2-4AC1-BF28-684D9B5DE994}" dt="2022-09-06T15:12:27.254" v="382" actId="20577"/>
        <pc:sldMkLst>
          <pc:docMk/>
          <pc:sldMk cId="86687579" sldId="302"/>
        </pc:sldMkLst>
        <pc:spChg chg="mod">
          <ac:chgData name="Kelley, Todd W" userId="d27d4cb4-89b9-4445-97de-d6d70d6b1c5d" providerId="ADAL" clId="{53CF473A-09B2-4AC1-BF28-684D9B5DE994}" dt="2022-09-06T15:12:27.254" v="382" actId="20577"/>
          <ac:spMkLst>
            <pc:docMk/>
            <pc:sldMk cId="86687579" sldId="302"/>
            <ac:spMk id="7" creationId="{613D3C9A-8239-42D6-B021-1869D97AC86F}"/>
          </ac:spMkLst>
        </pc:spChg>
      </pc:sldChg>
    </pc:docChg>
  </pc:docChgLst>
  <pc:docChgLst>
    <pc:chgData name="Kelley, Todd W" userId="d27d4cb4-89b9-4445-97de-d6d70d6b1c5d" providerId="ADAL" clId="{EB412F68-0725-436F-8926-AEC70D1B7DA3}"/>
    <pc:docChg chg="modSld">
      <pc:chgData name="Kelley, Todd W" userId="d27d4cb4-89b9-4445-97de-d6d70d6b1c5d" providerId="ADAL" clId="{EB412F68-0725-436F-8926-AEC70D1B7DA3}" dt="2022-11-18T18:06:22.320" v="59" actId="20577"/>
      <pc:docMkLst>
        <pc:docMk/>
      </pc:docMkLst>
      <pc:sldChg chg="modSp mod">
        <pc:chgData name="Kelley, Todd W" userId="d27d4cb4-89b9-4445-97de-d6d70d6b1c5d" providerId="ADAL" clId="{EB412F68-0725-436F-8926-AEC70D1B7DA3}" dt="2022-11-18T18:05:45.185" v="0" actId="6549"/>
        <pc:sldMkLst>
          <pc:docMk/>
          <pc:sldMk cId="1502206836" sldId="262"/>
        </pc:sldMkLst>
        <pc:spChg chg="mod">
          <ac:chgData name="Kelley, Todd W" userId="d27d4cb4-89b9-4445-97de-d6d70d6b1c5d" providerId="ADAL" clId="{EB412F68-0725-436F-8926-AEC70D1B7DA3}" dt="2022-11-18T18:05:45.185" v="0" actId="6549"/>
          <ac:spMkLst>
            <pc:docMk/>
            <pc:sldMk cId="1502206836" sldId="262"/>
            <ac:spMk id="3" creationId="{9B9AC453-3A17-4187-B8C5-7BD0AB8E1D4D}"/>
          </ac:spMkLst>
        </pc:spChg>
      </pc:sldChg>
      <pc:sldChg chg="modSp mod">
        <pc:chgData name="Kelley, Todd W" userId="d27d4cb4-89b9-4445-97de-d6d70d6b1c5d" providerId="ADAL" clId="{EB412F68-0725-436F-8926-AEC70D1B7DA3}" dt="2022-11-18T18:06:22.320" v="59" actId="20577"/>
        <pc:sldMkLst>
          <pc:docMk/>
          <pc:sldMk cId="1082053672" sldId="264"/>
        </pc:sldMkLst>
        <pc:spChg chg="mod">
          <ac:chgData name="Kelley, Todd W" userId="d27d4cb4-89b9-4445-97de-d6d70d6b1c5d" providerId="ADAL" clId="{EB412F68-0725-436F-8926-AEC70D1B7DA3}" dt="2022-11-18T18:06:22.320" v="59" actId="20577"/>
          <ac:spMkLst>
            <pc:docMk/>
            <pc:sldMk cId="1082053672" sldId="264"/>
            <ac:spMk id="3" creationId="{2B3ADDF4-20C3-47F3-B8F1-C592DAC215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917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164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2046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708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658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411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403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7987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02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392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52543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854929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940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04335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474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587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9969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0608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38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790750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3401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2306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86499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501631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2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9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9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9" y="-1015433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0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4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9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11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9262778" cy="2484800"/>
          </a:xfrm>
        </p:spPr>
        <p:txBody>
          <a:bodyPr/>
          <a:lstStyle/>
          <a:p>
            <a:r>
              <a:rPr lang="en-US" dirty="0"/>
              <a:t>Arduino Workshop</a:t>
            </a:r>
            <a:br>
              <a:rPr lang="en-US" dirty="0"/>
            </a:br>
            <a:r>
              <a:rPr lang="en-US" dirty="0"/>
              <a:t>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cards to make a Data Logger using Real Time Clocks (RTC)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GitHub and upload it to the Arduino</a:t>
            </a:r>
          </a:p>
          <a:p>
            <a:r>
              <a:rPr lang="en-US" dirty="0"/>
              <a:t>Open the Serial Monitor, you should see Card Ready and Reading Command File and Refresh Rate = 1000ms</a:t>
            </a:r>
          </a:p>
          <a:p>
            <a:r>
              <a:rPr lang="en-US" dirty="0"/>
              <a:t>If not,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 clock-building, time stamping, timers and alarms, etc. </a:t>
            </a:r>
          </a:p>
          <a:p>
            <a:pPr marL="160863" indent="0" algn="l">
              <a:buNone/>
            </a:pPr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The DS1307 is the most popular RTC – but it requires 5V power to work (although we've used it with 5V power and 3.3V logic successfully)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marL="160863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GitHub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35" y="3214254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9184127">
            <a:off x="7638473" y="3753392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8797693" y="278266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GitHub</a:t>
            </a:r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Let’s make something fun – A Room entrance logger</a:t>
            </a:r>
          </a:p>
          <a:p>
            <a:r>
              <a:rPr lang="en-US" dirty="0"/>
              <a:t>We will connect a Sharp IR distance sensor </a:t>
            </a:r>
          </a:p>
          <a:p>
            <a:r>
              <a:rPr lang="en-US" dirty="0"/>
              <a:t>Connect the White wire to A0</a:t>
            </a:r>
          </a:p>
          <a:p>
            <a:r>
              <a:rPr lang="en-US" dirty="0"/>
              <a:t>The Red wire to Ground – yes.</a:t>
            </a:r>
          </a:p>
          <a:p>
            <a:r>
              <a:rPr lang="en-US" dirty="0"/>
              <a:t>The Black wire to 3.3V</a:t>
            </a:r>
          </a:p>
          <a:p>
            <a:r>
              <a:rPr lang="en-US" dirty="0"/>
              <a:t>Point the sensor up to the ceiling. </a:t>
            </a:r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GitHub and upload</a:t>
            </a:r>
          </a:p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2050" name="Picture 2" descr="GP2Y0A21YK0F">
            <a:extLst>
              <a:ext uri="{FF2B5EF4-FFF2-40B4-BE49-F238E27FC236}">
                <a16:creationId xmlns:a16="http://schemas.microsoft.com/office/drawing/2014/main" id="{6DA63401-A9B1-456F-8051-14700A9C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908" y="1461077"/>
            <a:ext cx="1967923" cy="19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53" y="3533277"/>
            <a:ext cx="4533219" cy="3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/>
              <a:t>Disconnect </a:t>
            </a:r>
            <a:r>
              <a:rPr lang="en-US" dirty="0"/>
              <a:t>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C415-7808-4A02-B62C-02C09565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end of the road by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D220-D2AB-4A8D-BFCD-E8FDD658D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this is that last workshop in the Arduino series this semester, there are thousands of projects on YouTube and online. </a:t>
            </a:r>
          </a:p>
          <a:p>
            <a:r>
              <a:rPr lang="en-US" dirty="0"/>
              <a:t>We hope you’ve enjoyed these workshops and continue to develop </a:t>
            </a:r>
            <a:r>
              <a:rPr lang="en-US"/>
              <a:t>your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4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884131" y="3925612"/>
            <a:ext cx="792844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609585" indent="-423323" defTabSz="1219170">
              <a:buClr>
                <a:srgbClr val="EFEFEF"/>
              </a:buClr>
            </a:pPr>
            <a:r>
              <a:rPr lang="en-US" dirty="0">
                <a:solidFill>
                  <a:srgbClr val="EFEFEF"/>
                </a:solidFill>
              </a:rPr>
              <a:t>Go To Repositories and find Arduino 11 Real Time Clocks and Datalogging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FAT if it’s lower.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DDF4-20C3-47F3-B8F1-C592DAC21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Level shifter and 3.3V regulator built in</a:t>
            </a:r>
          </a:p>
          <a:p>
            <a:r>
              <a:rPr lang="en-US" dirty="0"/>
              <a:t>Use Male to Male jumpers to connect the SD Card Reader</a:t>
            </a:r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MOSI (DI) of the SD card </a:t>
            </a:r>
          </a:p>
          <a:p>
            <a:r>
              <a:rPr lang="en-US" dirty="0"/>
              <a:t>Pin 10 of the Arduino goes CS of the SD card</a:t>
            </a:r>
          </a:p>
          <a:p>
            <a:r>
              <a:rPr lang="en-US" dirty="0"/>
              <a:t>The MISO goes to the Arduino pin 12</a:t>
            </a:r>
          </a:p>
          <a:p>
            <a:r>
              <a:rPr lang="en-US" dirty="0"/>
              <a:t>Ground </a:t>
            </a:r>
            <a:r>
              <a:rPr lang="en-US"/>
              <a:t>to Ground</a:t>
            </a:r>
            <a:endParaRPr lang="en-US" dirty="0"/>
          </a:p>
          <a:p>
            <a:r>
              <a:rPr lang="en-US" dirty="0"/>
              <a:t>The Arduino detects 3.3V as a high </a:t>
            </a:r>
          </a:p>
          <a:p>
            <a:pPr lvl="1"/>
            <a:r>
              <a:rPr lang="en-US" dirty="0"/>
              <a:t>So, we do not need to level shift the MISO</a:t>
            </a:r>
          </a:p>
          <a:p>
            <a:r>
              <a:rPr lang="en-US" dirty="0"/>
              <a:t>Insert the formatted SD card</a:t>
            </a:r>
          </a:p>
          <a:p>
            <a:endParaRPr lang="en-US" dirty="0"/>
          </a:p>
        </p:txBody>
      </p:sp>
      <p:pic>
        <p:nvPicPr>
          <p:cNvPr id="5" name="Picture 4" descr="A picture containing text, stacked&#10;&#10;Description automatically generated">
            <a:extLst>
              <a:ext uri="{FF2B5EF4-FFF2-40B4-BE49-F238E27FC236}">
                <a16:creationId xmlns:a16="http://schemas.microsoft.com/office/drawing/2014/main" id="{95DD716B-5459-4835-84B8-DA5996AD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32" y="1997363"/>
            <a:ext cx="2365936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GitHub 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Arduino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13941</TotalTime>
  <Words>1082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1_Electronic Circuit Style CV by Slidesgo</vt:lpstr>
      <vt:lpstr>Arduino Workshop #11</vt:lpstr>
      <vt:lpstr>PowerPoint and Code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Upload the code</vt:lpstr>
      <vt:lpstr>Entrance Logger</vt:lpstr>
      <vt:lpstr>Open the Serial Plotter</vt:lpstr>
      <vt:lpstr>Not the end of the road by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9</cp:revision>
  <dcterms:created xsi:type="dcterms:W3CDTF">2021-11-22T20:13:38Z</dcterms:created>
  <dcterms:modified xsi:type="dcterms:W3CDTF">2022-11-18T18:06:23Z</dcterms:modified>
</cp:coreProperties>
</file>