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302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303" r:id="rId17"/>
    <p:sldId id="272" r:id="rId18"/>
    <p:sldId id="273" r:id="rId19"/>
    <p:sldId id="304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3CF473A-09B2-4AC1-BF28-684D9B5DE994}"/>
    <pc:docChg chg="custSel addSld modSld">
      <pc:chgData name="Kelley, Todd W" userId="d27d4cb4-89b9-4445-97de-d6d70d6b1c5d" providerId="ADAL" clId="{53CF473A-09B2-4AC1-BF28-684D9B5DE994}" dt="2022-09-06T15:12:27.254" v="382" actId="20577"/>
      <pc:docMkLst>
        <pc:docMk/>
      </pc:docMkLst>
      <pc:sldChg chg="modSp mod">
        <pc:chgData name="Kelley, Todd W" userId="d27d4cb4-89b9-4445-97de-d6d70d6b1c5d" providerId="ADAL" clId="{53CF473A-09B2-4AC1-BF28-684D9B5DE994}" dt="2022-09-02T19:14:57.975" v="318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53CF473A-09B2-4AC1-BF28-684D9B5DE994}" dt="2022-09-02T19:14:57.975" v="318" actId="14100"/>
          <ac:spMkLst>
            <pc:docMk/>
            <pc:sldMk cId="3264737256" sldId="256"/>
            <ac:spMk id="2" creationId="{A8C576D5-6E37-4CC7-BABD-34265868D640}"/>
          </ac:spMkLst>
        </pc:spChg>
        <pc:spChg chg="mod">
          <ac:chgData name="Kelley, Todd W" userId="d27d4cb4-89b9-4445-97de-d6d70d6b1c5d" providerId="ADAL" clId="{53CF473A-09B2-4AC1-BF28-684D9B5DE994}" dt="2022-09-02T18:42:26.064" v="12" actId="20577"/>
          <ac:spMkLst>
            <pc:docMk/>
            <pc:sldMk cId="3264737256" sldId="256"/>
            <ac:spMk id="3" creationId="{DE1A8C49-784C-4ECE-9285-FD3884E2F993}"/>
          </ac:spMkLst>
        </pc:spChg>
      </pc:sldChg>
      <pc:sldChg chg="modSp mod">
        <pc:chgData name="Kelley, Todd W" userId="d27d4cb4-89b9-4445-97de-d6d70d6b1c5d" providerId="ADAL" clId="{53CF473A-09B2-4AC1-BF28-684D9B5DE994}" dt="2022-09-02T18:43:46.851" v="13" actId="3626"/>
        <pc:sldMkLst>
          <pc:docMk/>
          <pc:sldMk cId="4005181810" sldId="266"/>
        </pc:sldMkLst>
        <pc:spChg chg="mod">
          <ac:chgData name="Kelley, Todd W" userId="d27d4cb4-89b9-4445-97de-d6d70d6b1c5d" providerId="ADAL" clId="{53CF473A-09B2-4AC1-BF28-684D9B5DE994}" dt="2022-09-02T18:43:46.851" v="13" actId="3626"/>
          <ac:spMkLst>
            <pc:docMk/>
            <pc:sldMk cId="4005181810" sldId="266"/>
            <ac:spMk id="3" creationId="{424339EF-2F74-4B95-B3B0-B21838770EE5}"/>
          </ac:spMkLst>
        </pc:spChg>
      </pc:sldChg>
      <pc:sldChg chg="modSp mod">
        <pc:chgData name="Kelley, Todd W" userId="d27d4cb4-89b9-4445-97de-d6d70d6b1c5d" providerId="ADAL" clId="{53CF473A-09B2-4AC1-BF28-684D9B5DE994}" dt="2022-09-02T18:51:32.642" v="16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53CF473A-09B2-4AC1-BF28-684D9B5DE994}" dt="2022-09-02T18:51:32.642" v="16" actId="20577"/>
          <ac:spMkLst>
            <pc:docMk/>
            <pc:sldMk cId="1560749108" sldId="269"/>
            <ac:spMk id="3" creationId="{2F2F0A80-5E5C-42B5-B1C6-BC7FDEF9151F}"/>
          </ac:spMkLst>
        </pc:spChg>
      </pc:sldChg>
      <pc:sldChg chg="modSp mod">
        <pc:chgData name="Kelley, Todd W" userId="d27d4cb4-89b9-4445-97de-d6d70d6b1c5d" providerId="ADAL" clId="{53CF473A-09B2-4AC1-BF28-684D9B5DE994}" dt="2022-09-02T18:53:34.291" v="26" actId="6549"/>
        <pc:sldMkLst>
          <pc:docMk/>
          <pc:sldMk cId="3637219570" sldId="270"/>
        </pc:sldMkLst>
        <pc:spChg chg="mod">
          <ac:chgData name="Kelley, Todd W" userId="d27d4cb4-89b9-4445-97de-d6d70d6b1c5d" providerId="ADAL" clId="{53CF473A-09B2-4AC1-BF28-684D9B5DE994}" dt="2022-09-02T18:53:34.291" v="26" actId="6549"/>
          <ac:spMkLst>
            <pc:docMk/>
            <pc:sldMk cId="3637219570" sldId="270"/>
            <ac:spMk id="3" creationId="{CFB58AB9-15BA-4992-B6AB-58C85FDB99DC}"/>
          </ac:spMkLst>
        </pc:spChg>
      </pc:sldChg>
      <pc:sldChg chg="modSp mod">
        <pc:chgData name="Kelley, Todd W" userId="d27d4cb4-89b9-4445-97de-d6d70d6b1c5d" providerId="ADAL" clId="{53CF473A-09B2-4AC1-BF28-684D9B5DE994}" dt="2022-09-02T18:54:09.044" v="27" actId="3626"/>
        <pc:sldMkLst>
          <pc:docMk/>
          <pc:sldMk cId="1877970058" sldId="272"/>
        </pc:sldMkLst>
        <pc:spChg chg="mod">
          <ac:chgData name="Kelley, Todd W" userId="d27d4cb4-89b9-4445-97de-d6d70d6b1c5d" providerId="ADAL" clId="{53CF473A-09B2-4AC1-BF28-684D9B5DE994}" dt="2022-09-02T18:54:09.044" v="27" actId="3626"/>
          <ac:spMkLst>
            <pc:docMk/>
            <pc:sldMk cId="1877970058" sldId="272"/>
            <ac:spMk id="3" creationId="{8D6E0A2E-5133-40E1-97BB-99A680C82B5C}"/>
          </ac:spMkLst>
        </pc:spChg>
      </pc:sldChg>
      <pc:sldChg chg="modSp mod">
        <pc:chgData name="Kelley, Todd W" userId="d27d4cb4-89b9-4445-97de-d6d70d6b1c5d" providerId="ADAL" clId="{53CF473A-09B2-4AC1-BF28-684D9B5DE994}" dt="2022-09-02T18:54:32.036" v="28" actId="3626"/>
        <pc:sldMkLst>
          <pc:docMk/>
          <pc:sldMk cId="4028000005" sldId="273"/>
        </pc:sldMkLst>
        <pc:spChg chg="mod">
          <ac:chgData name="Kelley, Todd W" userId="d27d4cb4-89b9-4445-97de-d6d70d6b1c5d" providerId="ADAL" clId="{53CF473A-09B2-4AC1-BF28-684D9B5DE994}" dt="2022-09-02T18:54:32.036" v="28" actId="3626"/>
          <ac:spMkLst>
            <pc:docMk/>
            <pc:sldMk cId="4028000005" sldId="273"/>
            <ac:spMk id="3" creationId="{1CD4EE26-6F41-41FD-9708-8D6CBFDB0C4C}"/>
          </ac:spMkLst>
        </pc:spChg>
      </pc:sldChg>
      <pc:sldChg chg="modSp new mod">
        <pc:chgData name="Kelley, Todd W" userId="d27d4cb4-89b9-4445-97de-d6d70d6b1c5d" providerId="ADAL" clId="{53CF473A-09B2-4AC1-BF28-684D9B5DE994}" dt="2022-09-02T18:58:33.210" v="296" actId="20577"/>
        <pc:sldMkLst>
          <pc:docMk/>
          <pc:sldMk cId="774196260" sldId="275"/>
        </pc:sldMkLst>
        <pc:spChg chg="mod">
          <ac:chgData name="Kelley, Todd W" userId="d27d4cb4-89b9-4445-97de-d6d70d6b1c5d" providerId="ADAL" clId="{53CF473A-09B2-4AC1-BF28-684D9B5DE994}" dt="2022-09-02T18:56:28.149" v="59" actId="20577"/>
          <ac:spMkLst>
            <pc:docMk/>
            <pc:sldMk cId="774196260" sldId="275"/>
            <ac:spMk id="2" creationId="{E676C415-7808-4A02-B62C-02C095651CA6}"/>
          </ac:spMkLst>
        </pc:spChg>
        <pc:spChg chg="mod">
          <ac:chgData name="Kelley, Todd W" userId="d27d4cb4-89b9-4445-97de-d6d70d6b1c5d" providerId="ADAL" clId="{53CF473A-09B2-4AC1-BF28-684D9B5DE994}" dt="2022-09-02T18:58:33.210" v="296" actId="20577"/>
          <ac:spMkLst>
            <pc:docMk/>
            <pc:sldMk cId="774196260" sldId="275"/>
            <ac:spMk id="3" creationId="{E4A0D220-D2AB-4A8D-BFCD-E8FDD658DD59}"/>
          </ac:spMkLst>
        </pc:spChg>
      </pc:sldChg>
      <pc:sldChg chg="modSp add mod">
        <pc:chgData name="Kelley, Todd W" userId="d27d4cb4-89b9-4445-97de-d6d70d6b1c5d" providerId="ADAL" clId="{53CF473A-09B2-4AC1-BF28-684D9B5DE994}" dt="2022-09-06T15:12:27.254" v="382" actId="20577"/>
        <pc:sldMkLst>
          <pc:docMk/>
          <pc:sldMk cId="86687579" sldId="302"/>
        </pc:sldMkLst>
        <pc:spChg chg="mod">
          <ac:chgData name="Kelley, Todd W" userId="d27d4cb4-89b9-4445-97de-d6d70d6b1c5d" providerId="ADAL" clId="{53CF473A-09B2-4AC1-BF28-684D9B5DE994}" dt="2022-09-06T15:12:27.254" v="382" actId="20577"/>
          <ac:spMkLst>
            <pc:docMk/>
            <pc:sldMk cId="86687579" sldId="302"/>
            <ac:spMk id="7" creationId="{613D3C9A-8239-42D6-B021-1869D97AC86F}"/>
          </ac:spMkLst>
        </pc:spChg>
      </pc:sldChg>
    </pc:docChg>
  </pc:docChgLst>
  <pc:docChgLst>
    <pc:chgData name="Kelley, Todd W" userId="d27d4cb4-89b9-4445-97de-d6d70d6b1c5d" providerId="ADAL" clId="{EB412F68-0725-436F-8926-AEC70D1B7DA3}"/>
    <pc:docChg chg="custSel addSld modSld">
      <pc:chgData name="Kelley, Todd W" userId="d27d4cb4-89b9-4445-97de-d6d70d6b1c5d" providerId="ADAL" clId="{EB412F68-0725-436F-8926-AEC70D1B7DA3}" dt="2022-11-21T19:00:16.760" v="234" actId="20577"/>
      <pc:docMkLst>
        <pc:docMk/>
      </pc:docMkLst>
      <pc:sldChg chg="modSp mod">
        <pc:chgData name="Kelley, Todd W" userId="d27d4cb4-89b9-4445-97de-d6d70d6b1c5d" providerId="ADAL" clId="{EB412F68-0725-436F-8926-AEC70D1B7DA3}" dt="2022-11-18T18:05:45.185" v="0" actId="6549"/>
        <pc:sldMkLst>
          <pc:docMk/>
          <pc:sldMk cId="1502206836" sldId="262"/>
        </pc:sldMkLst>
        <pc:spChg chg="mod">
          <ac:chgData name="Kelley, Todd W" userId="d27d4cb4-89b9-4445-97de-d6d70d6b1c5d" providerId="ADAL" clId="{EB412F68-0725-436F-8926-AEC70D1B7DA3}" dt="2022-11-18T18:05:45.185" v="0" actId="6549"/>
          <ac:spMkLst>
            <pc:docMk/>
            <pc:sldMk cId="1502206836" sldId="262"/>
            <ac:spMk id="3" creationId="{9B9AC453-3A17-4187-B8C5-7BD0AB8E1D4D}"/>
          </ac:spMkLst>
        </pc:spChg>
      </pc:sldChg>
      <pc:sldChg chg="modSp mod">
        <pc:chgData name="Kelley, Todd W" userId="d27d4cb4-89b9-4445-97de-d6d70d6b1c5d" providerId="ADAL" clId="{EB412F68-0725-436F-8926-AEC70D1B7DA3}" dt="2022-11-21T16:25:16.661" v="60" actId="20577"/>
        <pc:sldMkLst>
          <pc:docMk/>
          <pc:sldMk cId="1082053672" sldId="264"/>
        </pc:sldMkLst>
        <pc:spChg chg="mod">
          <ac:chgData name="Kelley, Todd W" userId="d27d4cb4-89b9-4445-97de-d6d70d6b1c5d" providerId="ADAL" clId="{EB412F68-0725-436F-8926-AEC70D1B7DA3}" dt="2022-11-21T16:25:16.661" v="60" actId="20577"/>
          <ac:spMkLst>
            <pc:docMk/>
            <pc:sldMk cId="1082053672" sldId="264"/>
            <ac:spMk id="3" creationId="{2B3ADDF4-20C3-47F3-B8F1-C592DAC21594}"/>
          </ac:spMkLst>
        </pc:spChg>
      </pc:sldChg>
      <pc:sldChg chg="modSp new mod">
        <pc:chgData name="Kelley, Todd W" userId="d27d4cb4-89b9-4445-97de-d6d70d6b1c5d" providerId="ADAL" clId="{EB412F68-0725-436F-8926-AEC70D1B7DA3}" dt="2022-11-21T19:00:16.760" v="234" actId="20577"/>
        <pc:sldMkLst>
          <pc:docMk/>
          <pc:sldMk cId="289480779" sldId="303"/>
        </pc:sldMkLst>
        <pc:spChg chg="mod">
          <ac:chgData name="Kelley, Todd W" userId="d27d4cb4-89b9-4445-97de-d6d70d6b1c5d" providerId="ADAL" clId="{EB412F68-0725-436F-8926-AEC70D1B7DA3}" dt="2022-11-21T17:23:56.824" v="80" actId="20577"/>
          <ac:spMkLst>
            <pc:docMk/>
            <pc:sldMk cId="289480779" sldId="303"/>
            <ac:spMk id="2" creationId="{985A8928-7834-4016-B09E-8BF93E038C98}"/>
          </ac:spMkLst>
        </pc:spChg>
        <pc:spChg chg="mod">
          <ac:chgData name="Kelley, Todd W" userId="d27d4cb4-89b9-4445-97de-d6d70d6b1c5d" providerId="ADAL" clId="{EB412F68-0725-436F-8926-AEC70D1B7DA3}" dt="2022-11-21T19:00:16.760" v="234" actId="20577"/>
          <ac:spMkLst>
            <pc:docMk/>
            <pc:sldMk cId="289480779" sldId="303"/>
            <ac:spMk id="3" creationId="{CF518C61-8DB0-4DE0-86B9-C7AC988041E4}"/>
          </ac:spMkLst>
        </pc:spChg>
      </pc:sldChg>
    </pc:docChg>
  </pc:docChgLst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17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164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2046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708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658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11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403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7987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02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392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52543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85492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940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04335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474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587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9969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0608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38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790750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3401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2306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86499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50163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2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9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9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9" y="-1015433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0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4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9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11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9262778" cy="2484800"/>
          </a:xfrm>
        </p:spPr>
        <p:txBody>
          <a:bodyPr/>
          <a:lstStyle/>
          <a:p>
            <a:r>
              <a:rPr lang="en-US" dirty="0"/>
              <a:t>Arduino Workshop</a:t>
            </a:r>
            <a:br>
              <a:rPr lang="en-US" dirty="0"/>
            </a:br>
            <a:r>
              <a:rPr lang="en-US" dirty="0"/>
              <a:t>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cards to make a Data Logger using Real Time Clocks (RTC)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Refresh Rate = 1000ms</a:t>
            </a:r>
          </a:p>
          <a:p>
            <a:r>
              <a:rPr lang="en-US" dirty="0"/>
              <a:t>If not,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 clock-building, time stamping, timers and alarms, etc. </a:t>
            </a:r>
          </a:p>
          <a:p>
            <a:pPr marL="160863" indent="0" algn="l">
              <a:buNone/>
            </a:pPr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The DS1307 is the most popular RTC – but it requires 5V power to work (although we've used it with 5V power and 3.3V logic successfully)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marL="160863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2" y="3725242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14028893">
            <a:off x="5542752" y="5147627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4772541" y="604163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E0340-E02A-DB54-931B-0B6BF532E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437" y="308518"/>
            <a:ext cx="4178782" cy="65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928-7834-4016-B09E-8BF93E0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BUS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8C61-8DB0-4DE0-86B9-C7AC9880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Sketch -&gt; Include Library  -&gt; Manage Libraries</a:t>
            </a:r>
          </a:p>
          <a:p>
            <a:r>
              <a:rPr lang="en-US" dirty="0"/>
              <a:t>Search for Adafruit Bus</a:t>
            </a:r>
          </a:p>
          <a:p>
            <a:r>
              <a:rPr lang="en-US" dirty="0"/>
              <a:t>Install Adafruit </a:t>
            </a:r>
            <a:r>
              <a:rPr lang="en-US" dirty="0" err="1"/>
              <a:t>BusIO</a:t>
            </a:r>
            <a:endParaRPr lang="en-US" dirty="0"/>
          </a:p>
          <a:p>
            <a:r>
              <a:rPr lang="en-US" dirty="0"/>
              <a:t>This will fix </a:t>
            </a:r>
            <a:r>
              <a:rPr lang="en-US"/>
              <a:t>a compiling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021575" cy="4555200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Connect the IR Sensor</a:t>
            </a:r>
          </a:p>
          <a:p>
            <a:r>
              <a:rPr lang="en-US" dirty="0"/>
              <a:t>Notice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lead goes to GROUND!!</a:t>
            </a:r>
          </a:p>
          <a:p>
            <a:r>
              <a:rPr lang="en-US" dirty="0"/>
              <a:t>Notice the BLACK lead goes to 3.3V!!</a:t>
            </a:r>
          </a:p>
          <a:p>
            <a:endParaRPr lang="en-US" dirty="0"/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E0920-BF20-C676-79AD-1EA24FF8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8099" y="105159"/>
            <a:ext cx="4214438" cy="66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3" y="2571252"/>
            <a:ext cx="5802347" cy="42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 dirty="0"/>
              <a:t>Select VALUE </a:t>
            </a:r>
            <a:r>
              <a:rPr lang="en-US"/>
              <a:t>and Active</a:t>
            </a:r>
            <a:endParaRPr lang="en-US" dirty="0"/>
          </a:p>
          <a:p>
            <a:r>
              <a:rPr lang="en-US" dirty="0"/>
              <a:t>Disconnect 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E913-C71A-38C1-99BD-4C283264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3545026"/>
            <a:ext cx="8390965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4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884131" y="3925612"/>
            <a:ext cx="792844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09585" indent="-423323" defTabSz="1219170">
              <a:buClr>
                <a:srgbClr val="EFEFEF"/>
              </a:buClr>
            </a:pPr>
            <a:r>
              <a:rPr lang="en-US" dirty="0">
                <a:solidFill>
                  <a:srgbClr val="EFEFEF"/>
                </a:solidFill>
              </a:rPr>
              <a:t>Go To Repositories and find Arduino 11 Real Time Clocks and Datalogging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415-7808-4A02-B62C-02C0956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end of the road by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D220-D2AB-4A8D-BFCD-E8FDD658D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this is that last workshop in the Arduino series this semester, there are thousands of projects on YouTube and online. </a:t>
            </a:r>
          </a:p>
          <a:p>
            <a:r>
              <a:rPr lang="en-US" dirty="0"/>
              <a:t>We hope you’ve enjoyed these workshops and continue to develop </a:t>
            </a:r>
            <a:r>
              <a:rPr lang="en-US"/>
              <a:t>your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less than 32Gb</a:t>
            </a:r>
          </a:p>
          <a:p>
            <a:pPr lvl="1"/>
            <a:r>
              <a:rPr lang="en-US" dirty="0"/>
              <a:t>Arduino is limited to 32Gb maximum. Do not use a 64Gb SD card</a:t>
            </a:r>
          </a:p>
          <a:p>
            <a:pPr marL="795847" lvl="1" indent="0">
              <a:buNone/>
            </a:pPr>
            <a:endParaRPr lang="en-US" dirty="0"/>
          </a:p>
          <a:p>
            <a:r>
              <a:rPr lang="en-US" dirty="0"/>
              <a:t>Choose FAT if it’s lower than 2Gb.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F13E3-35A7-219E-4D0F-ECFF6A21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188979" y="2222695"/>
            <a:ext cx="3164821" cy="1433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E847AD-B4D4-FC8A-9B49-EA290EE05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5916" y="129397"/>
            <a:ext cx="4184862" cy="65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14457</TotalTime>
  <Words>1012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1_Electronic Circuit Style CV by Slidesgo</vt:lpstr>
      <vt:lpstr>Arduino Workshop #11</vt:lpstr>
      <vt:lpstr>PowerPoint and Code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Install BUS Library</vt:lpstr>
      <vt:lpstr>Upload the code</vt:lpstr>
      <vt:lpstr>Entrance Logger</vt:lpstr>
      <vt:lpstr>Entrance Logger</vt:lpstr>
      <vt:lpstr>Open the Serial Plotter</vt:lpstr>
      <vt:lpstr>Not the end of the road by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17</cp:revision>
  <dcterms:created xsi:type="dcterms:W3CDTF">2021-11-22T20:13:38Z</dcterms:created>
  <dcterms:modified xsi:type="dcterms:W3CDTF">2025-04-21T15:58:29Z</dcterms:modified>
</cp:coreProperties>
</file>