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</p:sldMasterIdLst>
  <p:sldIdLst>
    <p:sldId id="256" r:id="rId3"/>
    <p:sldId id="302" r:id="rId4"/>
    <p:sldId id="260" r:id="rId5"/>
    <p:sldId id="263" r:id="rId6"/>
    <p:sldId id="261" r:id="rId7"/>
    <p:sldId id="262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303" r:id="rId17"/>
    <p:sldId id="272" r:id="rId18"/>
    <p:sldId id="273" r:id="rId19"/>
    <p:sldId id="304" r:id="rId20"/>
    <p:sldId id="274" r:id="rId21"/>
    <p:sldId id="275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3CF473A-09B2-4AC1-BF28-684D9B5DE994}"/>
    <pc:docChg chg="custSel addSld modSld">
      <pc:chgData name="Kelley, Todd W" userId="d27d4cb4-89b9-4445-97de-d6d70d6b1c5d" providerId="ADAL" clId="{53CF473A-09B2-4AC1-BF28-684D9B5DE994}" dt="2022-09-06T15:12:27.254" v="382" actId="20577"/>
      <pc:docMkLst>
        <pc:docMk/>
      </pc:docMkLst>
      <pc:sldChg chg="modSp mod">
        <pc:chgData name="Kelley, Todd W" userId="d27d4cb4-89b9-4445-97de-d6d70d6b1c5d" providerId="ADAL" clId="{53CF473A-09B2-4AC1-BF28-684D9B5DE994}" dt="2022-09-02T19:14:57.975" v="318" actId="14100"/>
        <pc:sldMkLst>
          <pc:docMk/>
          <pc:sldMk cId="3264737256" sldId="256"/>
        </pc:sldMkLst>
        <pc:spChg chg="mod">
          <ac:chgData name="Kelley, Todd W" userId="d27d4cb4-89b9-4445-97de-d6d70d6b1c5d" providerId="ADAL" clId="{53CF473A-09B2-4AC1-BF28-684D9B5DE994}" dt="2022-09-02T19:14:57.975" v="318" actId="14100"/>
          <ac:spMkLst>
            <pc:docMk/>
            <pc:sldMk cId="3264737256" sldId="256"/>
            <ac:spMk id="2" creationId="{A8C576D5-6E37-4CC7-BABD-34265868D640}"/>
          </ac:spMkLst>
        </pc:spChg>
        <pc:spChg chg="mod">
          <ac:chgData name="Kelley, Todd W" userId="d27d4cb4-89b9-4445-97de-d6d70d6b1c5d" providerId="ADAL" clId="{53CF473A-09B2-4AC1-BF28-684D9B5DE994}" dt="2022-09-02T18:42:26.064" v="12" actId="20577"/>
          <ac:spMkLst>
            <pc:docMk/>
            <pc:sldMk cId="3264737256" sldId="256"/>
            <ac:spMk id="3" creationId="{DE1A8C49-784C-4ECE-9285-FD3884E2F993}"/>
          </ac:spMkLst>
        </pc:spChg>
      </pc:sldChg>
      <pc:sldChg chg="modSp mod">
        <pc:chgData name="Kelley, Todd W" userId="d27d4cb4-89b9-4445-97de-d6d70d6b1c5d" providerId="ADAL" clId="{53CF473A-09B2-4AC1-BF28-684D9B5DE994}" dt="2022-09-02T18:43:46.851" v="13" actId="3626"/>
        <pc:sldMkLst>
          <pc:docMk/>
          <pc:sldMk cId="4005181810" sldId="266"/>
        </pc:sldMkLst>
        <pc:spChg chg="mod">
          <ac:chgData name="Kelley, Todd W" userId="d27d4cb4-89b9-4445-97de-d6d70d6b1c5d" providerId="ADAL" clId="{53CF473A-09B2-4AC1-BF28-684D9B5DE994}" dt="2022-09-02T18:43:46.851" v="13" actId="3626"/>
          <ac:spMkLst>
            <pc:docMk/>
            <pc:sldMk cId="4005181810" sldId="266"/>
            <ac:spMk id="3" creationId="{424339EF-2F74-4B95-B3B0-B21838770EE5}"/>
          </ac:spMkLst>
        </pc:spChg>
      </pc:sldChg>
      <pc:sldChg chg="modSp mod">
        <pc:chgData name="Kelley, Todd W" userId="d27d4cb4-89b9-4445-97de-d6d70d6b1c5d" providerId="ADAL" clId="{53CF473A-09B2-4AC1-BF28-684D9B5DE994}" dt="2022-09-02T18:51:32.642" v="16" actId="20577"/>
        <pc:sldMkLst>
          <pc:docMk/>
          <pc:sldMk cId="1560749108" sldId="269"/>
        </pc:sldMkLst>
        <pc:spChg chg="mod">
          <ac:chgData name="Kelley, Todd W" userId="d27d4cb4-89b9-4445-97de-d6d70d6b1c5d" providerId="ADAL" clId="{53CF473A-09B2-4AC1-BF28-684D9B5DE994}" dt="2022-09-02T18:51:32.642" v="16" actId="20577"/>
          <ac:spMkLst>
            <pc:docMk/>
            <pc:sldMk cId="1560749108" sldId="269"/>
            <ac:spMk id="3" creationId="{2F2F0A80-5E5C-42B5-B1C6-BC7FDEF9151F}"/>
          </ac:spMkLst>
        </pc:spChg>
      </pc:sldChg>
      <pc:sldChg chg="modSp mod">
        <pc:chgData name="Kelley, Todd W" userId="d27d4cb4-89b9-4445-97de-d6d70d6b1c5d" providerId="ADAL" clId="{53CF473A-09B2-4AC1-BF28-684D9B5DE994}" dt="2022-09-02T18:53:34.291" v="26" actId="6549"/>
        <pc:sldMkLst>
          <pc:docMk/>
          <pc:sldMk cId="3637219570" sldId="270"/>
        </pc:sldMkLst>
        <pc:spChg chg="mod">
          <ac:chgData name="Kelley, Todd W" userId="d27d4cb4-89b9-4445-97de-d6d70d6b1c5d" providerId="ADAL" clId="{53CF473A-09B2-4AC1-BF28-684D9B5DE994}" dt="2022-09-02T18:53:34.291" v="26" actId="6549"/>
          <ac:spMkLst>
            <pc:docMk/>
            <pc:sldMk cId="3637219570" sldId="270"/>
            <ac:spMk id="3" creationId="{CFB58AB9-15BA-4992-B6AB-58C85FDB99DC}"/>
          </ac:spMkLst>
        </pc:spChg>
      </pc:sldChg>
      <pc:sldChg chg="modSp mod">
        <pc:chgData name="Kelley, Todd W" userId="d27d4cb4-89b9-4445-97de-d6d70d6b1c5d" providerId="ADAL" clId="{53CF473A-09B2-4AC1-BF28-684D9B5DE994}" dt="2022-09-02T18:54:09.044" v="27" actId="3626"/>
        <pc:sldMkLst>
          <pc:docMk/>
          <pc:sldMk cId="1877970058" sldId="272"/>
        </pc:sldMkLst>
        <pc:spChg chg="mod">
          <ac:chgData name="Kelley, Todd W" userId="d27d4cb4-89b9-4445-97de-d6d70d6b1c5d" providerId="ADAL" clId="{53CF473A-09B2-4AC1-BF28-684D9B5DE994}" dt="2022-09-02T18:54:09.044" v="27" actId="3626"/>
          <ac:spMkLst>
            <pc:docMk/>
            <pc:sldMk cId="1877970058" sldId="272"/>
            <ac:spMk id="3" creationId="{8D6E0A2E-5133-40E1-97BB-99A680C82B5C}"/>
          </ac:spMkLst>
        </pc:spChg>
      </pc:sldChg>
      <pc:sldChg chg="modSp mod">
        <pc:chgData name="Kelley, Todd W" userId="d27d4cb4-89b9-4445-97de-d6d70d6b1c5d" providerId="ADAL" clId="{53CF473A-09B2-4AC1-BF28-684D9B5DE994}" dt="2022-09-02T18:54:32.036" v="28" actId="3626"/>
        <pc:sldMkLst>
          <pc:docMk/>
          <pc:sldMk cId="4028000005" sldId="273"/>
        </pc:sldMkLst>
        <pc:spChg chg="mod">
          <ac:chgData name="Kelley, Todd W" userId="d27d4cb4-89b9-4445-97de-d6d70d6b1c5d" providerId="ADAL" clId="{53CF473A-09B2-4AC1-BF28-684D9B5DE994}" dt="2022-09-02T18:54:32.036" v="28" actId="3626"/>
          <ac:spMkLst>
            <pc:docMk/>
            <pc:sldMk cId="4028000005" sldId="273"/>
            <ac:spMk id="3" creationId="{1CD4EE26-6F41-41FD-9708-8D6CBFDB0C4C}"/>
          </ac:spMkLst>
        </pc:spChg>
      </pc:sldChg>
      <pc:sldChg chg="modSp new mod">
        <pc:chgData name="Kelley, Todd W" userId="d27d4cb4-89b9-4445-97de-d6d70d6b1c5d" providerId="ADAL" clId="{53CF473A-09B2-4AC1-BF28-684D9B5DE994}" dt="2022-09-02T18:58:33.210" v="296" actId="20577"/>
        <pc:sldMkLst>
          <pc:docMk/>
          <pc:sldMk cId="774196260" sldId="275"/>
        </pc:sldMkLst>
        <pc:spChg chg="mod">
          <ac:chgData name="Kelley, Todd W" userId="d27d4cb4-89b9-4445-97de-d6d70d6b1c5d" providerId="ADAL" clId="{53CF473A-09B2-4AC1-BF28-684D9B5DE994}" dt="2022-09-02T18:56:28.149" v="59" actId="20577"/>
          <ac:spMkLst>
            <pc:docMk/>
            <pc:sldMk cId="774196260" sldId="275"/>
            <ac:spMk id="2" creationId="{E676C415-7808-4A02-B62C-02C095651CA6}"/>
          </ac:spMkLst>
        </pc:spChg>
        <pc:spChg chg="mod">
          <ac:chgData name="Kelley, Todd W" userId="d27d4cb4-89b9-4445-97de-d6d70d6b1c5d" providerId="ADAL" clId="{53CF473A-09B2-4AC1-BF28-684D9B5DE994}" dt="2022-09-02T18:58:33.210" v="296" actId="20577"/>
          <ac:spMkLst>
            <pc:docMk/>
            <pc:sldMk cId="774196260" sldId="275"/>
            <ac:spMk id="3" creationId="{E4A0D220-D2AB-4A8D-BFCD-E8FDD658DD59}"/>
          </ac:spMkLst>
        </pc:spChg>
      </pc:sldChg>
      <pc:sldChg chg="modSp add mod">
        <pc:chgData name="Kelley, Todd W" userId="d27d4cb4-89b9-4445-97de-d6d70d6b1c5d" providerId="ADAL" clId="{53CF473A-09B2-4AC1-BF28-684D9B5DE994}" dt="2022-09-06T15:12:27.254" v="382" actId="20577"/>
        <pc:sldMkLst>
          <pc:docMk/>
          <pc:sldMk cId="86687579" sldId="302"/>
        </pc:sldMkLst>
        <pc:spChg chg="mod">
          <ac:chgData name="Kelley, Todd W" userId="d27d4cb4-89b9-4445-97de-d6d70d6b1c5d" providerId="ADAL" clId="{53CF473A-09B2-4AC1-BF28-684D9B5DE994}" dt="2022-09-06T15:12:27.254" v="382" actId="20577"/>
          <ac:spMkLst>
            <pc:docMk/>
            <pc:sldMk cId="86687579" sldId="302"/>
            <ac:spMk id="7" creationId="{613D3C9A-8239-42D6-B021-1869D97AC86F}"/>
          </ac:spMkLst>
        </pc:spChg>
      </pc:sldChg>
    </pc:docChg>
  </pc:docChgLst>
  <pc:docChgLst>
    <pc:chgData name="Kelley, Todd W" userId="d27d4cb4-89b9-4445-97de-d6d70d6b1c5d" providerId="ADAL" clId="{EB412F68-0725-436F-8926-AEC70D1B7DA3}"/>
    <pc:docChg chg="custSel addSld modSld">
      <pc:chgData name="Kelley, Todd W" userId="d27d4cb4-89b9-4445-97de-d6d70d6b1c5d" providerId="ADAL" clId="{EB412F68-0725-436F-8926-AEC70D1B7DA3}" dt="2022-11-21T19:00:16.760" v="234" actId="20577"/>
      <pc:docMkLst>
        <pc:docMk/>
      </pc:docMkLst>
      <pc:sldChg chg="modSp mod">
        <pc:chgData name="Kelley, Todd W" userId="d27d4cb4-89b9-4445-97de-d6d70d6b1c5d" providerId="ADAL" clId="{EB412F68-0725-436F-8926-AEC70D1B7DA3}" dt="2022-11-18T18:05:45.185" v="0" actId="6549"/>
        <pc:sldMkLst>
          <pc:docMk/>
          <pc:sldMk cId="1502206836" sldId="262"/>
        </pc:sldMkLst>
        <pc:spChg chg="mod">
          <ac:chgData name="Kelley, Todd W" userId="d27d4cb4-89b9-4445-97de-d6d70d6b1c5d" providerId="ADAL" clId="{EB412F68-0725-436F-8926-AEC70D1B7DA3}" dt="2022-11-18T18:05:45.185" v="0" actId="6549"/>
          <ac:spMkLst>
            <pc:docMk/>
            <pc:sldMk cId="1502206836" sldId="262"/>
            <ac:spMk id="3" creationId="{9B9AC453-3A17-4187-B8C5-7BD0AB8E1D4D}"/>
          </ac:spMkLst>
        </pc:spChg>
      </pc:sldChg>
      <pc:sldChg chg="modSp mod">
        <pc:chgData name="Kelley, Todd W" userId="d27d4cb4-89b9-4445-97de-d6d70d6b1c5d" providerId="ADAL" clId="{EB412F68-0725-436F-8926-AEC70D1B7DA3}" dt="2022-11-21T16:25:16.661" v="60" actId="20577"/>
        <pc:sldMkLst>
          <pc:docMk/>
          <pc:sldMk cId="1082053672" sldId="264"/>
        </pc:sldMkLst>
        <pc:spChg chg="mod">
          <ac:chgData name="Kelley, Todd W" userId="d27d4cb4-89b9-4445-97de-d6d70d6b1c5d" providerId="ADAL" clId="{EB412F68-0725-436F-8926-AEC70D1B7DA3}" dt="2022-11-21T16:25:16.661" v="60" actId="20577"/>
          <ac:spMkLst>
            <pc:docMk/>
            <pc:sldMk cId="1082053672" sldId="264"/>
            <ac:spMk id="3" creationId="{2B3ADDF4-20C3-47F3-B8F1-C592DAC21594}"/>
          </ac:spMkLst>
        </pc:spChg>
      </pc:sldChg>
      <pc:sldChg chg="modSp new mod">
        <pc:chgData name="Kelley, Todd W" userId="d27d4cb4-89b9-4445-97de-d6d70d6b1c5d" providerId="ADAL" clId="{EB412F68-0725-436F-8926-AEC70D1B7DA3}" dt="2022-11-21T19:00:16.760" v="234" actId="20577"/>
        <pc:sldMkLst>
          <pc:docMk/>
          <pc:sldMk cId="289480779" sldId="303"/>
        </pc:sldMkLst>
        <pc:spChg chg="mod">
          <ac:chgData name="Kelley, Todd W" userId="d27d4cb4-89b9-4445-97de-d6d70d6b1c5d" providerId="ADAL" clId="{EB412F68-0725-436F-8926-AEC70D1B7DA3}" dt="2022-11-21T17:23:56.824" v="80" actId="20577"/>
          <ac:spMkLst>
            <pc:docMk/>
            <pc:sldMk cId="289480779" sldId="303"/>
            <ac:spMk id="2" creationId="{985A8928-7834-4016-B09E-8BF93E038C98}"/>
          </ac:spMkLst>
        </pc:spChg>
        <pc:spChg chg="mod">
          <ac:chgData name="Kelley, Todd W" userId="d27d4cb4-89b9-4445-97de-d6d70d6b1c5d" providerId="ADAL" clId="{EB412F68-0725-436F-8926-AEC70D1B7DA3}" dt="2022-11-21T19:00:16.760" v="234" actId="20577"/>
          <ac:spMkLst>
            <pc:docMk/>
            <pc:sldMk cId="289480779" sldId="303"/>
            <ac:spMk id="3" creationId="{CF518C61-8DB0-4DE0-86B9-C7AC988041E4}"/>
          </ac:spMkLst>
        </pc:spChg>
      </pc:sldChg>
    </pc:docChg>
  </pc:docChgLst>
  <pc:docChgLst>
    <pc:chgData name="Kelley, Todd W" userId="d27d4cb4-89b9-4445-97de-d6d70d6b1c5d" providerId="ADAL" clId="{690DA61D-2E05-4A4F-BCE5-AC9CAA07CB38}"/>
    <pc:docChg chg="modSld">
      <pc:chgData name="Kelley, Todd W" userId="d27d4cb4-89b9-4445-97de-d6d70d6b1c5d" providerId="ADAL" clId="{690DA61D-2E05-4A4F-BCE5-AC9CAA07CB38}" dt="2021-12-07T19:13:06.298" v="1" actId="20577"/>
      <pc:docMkLst>
        <pc:docMk/>
      </pc:docMkLst>
      <pc:sldChg chg="modSp mod">
        <pc:chgData name="Kelley, Todd W" userId="d27d4cb4-89b9-4445-97de-d6d70d6b1c5d" providerId="ADAL" clId="{690DA61D-2E05-4A4F-BCE5-AC9CAA07CB38}" dt="2021-12-07T19:13:06.298" v="1" actId="20577"/>
        <pc:sldMkLst>
          <pc:docMk/>
          <pc:sldMk cId="4005181810" sldId="266"/>
        </pc:sldMkLst>
        <pc:spChg chg="mod">
          <ac:chgData name="Kelley, Todd W" userId="d27d4cb4-89b9-4445-97de-d6d70d6b1c5d" providerId="ADAL" clId="{690DA61D-2E05-4A4F-BCE5-AC9CAA07CB38}" dt="2021-12-07T19:13:06.298" v="1" actId="20577"/>
          <ac:spMkLst>
            <pc:docMk/>
            <pc:sldMk cId="4005181810" sldId="266"/>
            <ac:spMk id="3" creationId="{424339EF-2F74-4B95-B3B0-B21838770E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9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505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42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8706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830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4042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886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095040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957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59603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2776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730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7651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4128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48005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73796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6569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156415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1151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579147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01685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456AB428-7302-4852-9BD1-133CD8D59A3A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5029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917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116484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42046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7084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79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658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6411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403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179878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026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334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53920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525430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854929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29406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043359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8474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7587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99699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406082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5383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6167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790750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34012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223069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86499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5016314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2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9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9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9" y="-1015433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0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4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9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5951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20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336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3117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76D5-6E37-4CC7-BABD-34265868D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967" y="1962847"/>
            <a:ext cx="9262778" cy="2484800"/>
          </a:xfrm>
        </p:spPr>
        <p:txBody>
          <a:bodyPr/>
          <a:lstStyle/>
          <a:p>
            <a:r>
              <a:rPr lang="en-US" dirty="0"/>
              <a:t>Arduino Workshop</a:t>
            </a:r>
            <a:br>
              <a:rPr lang="en-US" dirty="0"/>
            </a:br>
            <a:r>
              <a:rPr lang="en-US" dirty="0"/>
              <a:t>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A8C49-784C-4ECE-9285-FD3884E2F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950" y="4385067"/>
            <a:ext cx="8560831" cy="653600"/>
          </a:xfrm>
        </p:spPr>
        <p:txBody>
          <a:bodyPr/>
          <a:lstStyle/>
          <a:p>
            <a:r>
              <a:rPr lang="en-US" dirty="0"/>
              <a:t>Using SD cards to make a Data Logger using Real Time Clocks (RTC)</a:t>
            </a:r>
          </a:p>
        </p:txBody>
      </p:sp>
    </p:spTree>
    <p:extLst>
      <p:ext uri="{BB962C8B-B14F-4D97-AF65-F5344CB8AC3E}">
        <p14:creationId xmlns:p14="http://schemas.microsoft.com/office/powerpoint/2010/main" val="326473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5DBC-BF51-47EB-8C2C-5D9C4718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Data on your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1D51-BC11-469C-8747-D5110A75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Power off the Arduino</a:t>
            </a:r>
          </a:p>
          <a:p>
            <a:r>
              <a:rPr lang="en-US" dirty="0"/>
              <a:t>Remove the SD card from the Arduino</a:t>
            </a:r>
          </a:p>
          <a:p>
            <a:r>
              <a:rPr lang="en-US" dirty="0"/>
              <a:t>Insert the SD into your computer</a:t>
            </a:r>
          </a:p>
          <a:p>
            <a:r>
              <a:rPr lang="en-US" dirty="0"/>
              <a:t>You should have the file LOG.CVS ( Comma Separated Value)</a:t>
            </a:r>
          </a:p>
          <a:p>
            <a:r>
              <a:rPr lang="en-US" dirty="0"/>
              <a:t>You can open it to see all the data the Arduino collected for you.</a:t>
            </a:r>
          </a:p>
        </p:txBody>
      </p:sp>
    </p:spTree>
    <p:extLst>
      <p:ext uri="{BB962C8B-B14F-4D97-AF65-F5344CB8AC3E}">
        <p14:creationId xmlns:p14="http://schemas.microsoft.com/office/powerpoint/2010/main" val="13216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F7DD-D5EA-410B-AF38-775FA4AC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7B79D-9D04-4412-89A6-BB41506F3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Let’s create a file for the Arduino to read</a:t>
            </a:r>
          </a:p>
          <a:p>
            <a:r>
              <a:rPr lang="en-US" dirty="0"/>
              <a:t>We’ll make it a Text file to set how often the Arduino reads the data. </a:t>
            </a:r>
          </a:p>
          <a:p>
            <a:r>
              <a:rPr lang="en-US" dirty="0"/>
              <a:t>Create a file named speed.txt on the SD card</a:t>
            </a:r>
          </a:p>
          <a:p>
            <a:r>
              <a:rPr lang="en-US" dirty="0"/>
              <a:t>Open speed.txt and insert the interval value you wish to collect the data</a:t>
            </a:r>
          </a:p>
          <a:p>
            <a:r>
              <a:rPr lang="en-US" dirty="0"/>
              <a:t>I’ll enter 1000 to set the Arduino to collect the data every second.</a:t>
            </a:r>
          </a:p>
          <a:p>
            <a:r>
              <a:rPr lang="en-US" dirty="0"/>
              <a:t>Save the file and Eject the SD card safely ( right click -&gt; Eject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D7C15-C553-42BB-B3B6-AA252B14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700174"/>
            <a:ext cx="3829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4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819F-FF44-4186-A4E3-D1D18D9F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0A80-5E5C-42B5-B1C6-BC7FD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170473" cy="4555200"/>
          </a:xfrm>
        </p:spPr>
        <p:txBody>
          <a:bodyPr anchor="t"/>
          <a:lstStyle/>
          <a:p>
            <a:r>
              <a:rPr lang="en-US" dirty="0"/>
              <a:t>Put the SD card back into the Arduino card reader</a:t>
            </a:r>
          </a:p>
          <a:p>
            <a:r>
              <a:rPr lang="en-US" dirty="0"/>
              <a:t>Download the </a:t>
            </a:r>
            <a:r>
              <a:rPr lang="en-US" dirty="0" err="1"/>
              <a:t>sd_read_write.ino</a:t>
            </a:r>
            <a:r>
              <a:rPr lang="en-US" dirty="0"/>
              <a:t> file from our GitHub and upload it to the Arduino</a:t>
            </a:r>
          </a:p>
          <a:p>
            <a:r>
              <a:rPr lang="en-US" dirty="0"/>
              <a:t>Open the Serial Monitor, you should see Card Ready and Reading Command File and Refresh Rate = 1000ms</a:t>
            </a:r>
          </a:p>
          <a:p>
            <a:r>
              <a:rPr lang="en-US" dirty="0"/>
              <a:t>If not, please ensure you created the speed.txt file on your SD card and set it to 1000.</a:t>
            </a:r>
          </a:p>
          <a:p>
            <a:r>
              <a:rPr lang="en-US" dirty="0"/>
              <a:t>Also check the SO jumper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999C8-51FF-46E0-BADA-F51864F9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072" y="1661650"/>
            <a:ext cx="30384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09E-4A83-4FDE-902D-8DB61FF5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Time Clock (RTC)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58AB9-15BA-4992-B6AB-58C85FDB9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This is a great battery-backed real time clock (RTC) that allows your microcontroller project to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keep track of time even if it is reprogrammed, or if the power is lost. 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Perfect for datalogging, clock-building, time stamping, timers and alarms, etc. </a:t>
            </a:r>
          </a:p>
          <a:p>
            <a:pPr marL="160863" indent="0" algn="l">
              <a:buNone/>
            </a:pPr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The DS1307 is the most popular RTC – but it requires 5V power to work (although we've used it with 5V power and 3.3V logic successfully)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Works great with an Arduino using our RTC library</a:t>
            </a:r>
          </a:p>
          <a:p>
            <a:pPr marL="160863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LucidaSansUnicode"/>
              </a:rPr>
              <a:t>Will keep time for 5 years or more</a:t>
            </a:r>
          </a:p>
          <a:p>
            <a:pPr marL="160863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LucidaSansUnicode"/>
              </a:rPr>
              <a:t>Not high precision. </a:t>
            </a:r>
          </a:p>
          <a:p>
            <a:pPr algn="l"/>
            <a:endParaRPr lang="en-US" sz="1800" dirty="0">
              <a:solidFill>
                <a:schemeClr val="tx1"/>
              </a:solidFill>
              <a:latin typeface="LucidaSansUnicode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Add the RTClib-master.zip file from our GitHub to the Documents\Arduino\Libraries folder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In the Arduino IDE : Sketch -&gt; Include Library -&gt; Add ZIP Library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LucidaSansUnicode"/>
              </a:rPr>
              <a:t>Select the RTClib-master.zip and open it.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3296">
            <a:extLst>
              <a:ext uri="{FF2B5EF4-FFF2-40B4-BE49-F238E27FC236}">
                <a16:creationId xmlns:a16="http://schemas.microsoft.com/office/drawing/2014/main" id="{AE3834F9-9EA7-4789-A1AA-C71E94F46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36" y="4565073"/>
            <a:ext cx="2124364" cy="212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1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307D-7756-47B3-B5DC-394C88CA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RTC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B7FE-E826-429B-9734-5836189BB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Install the battery into the RTC</a:t>
            </a:r>
          </a:p>
          <a:p>
            <a:r>
              <a:rPr lang="en-US" dirty="0"/>
              <a:t>With power off – Plug the RTC into the Arduino</a:t>
            </a:r>
          </a:p>
          <a:p>
            <a:r>
              <a:rPr lang="en-US" dirty="0"/>
              <a:t>THE SQW Pin hangs off the Arduino! GND goes to A2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5A17BDC-909D-4121-BD01-27EAE6A3E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2" y="3725242"/>
            <a:ext cx="6466592" cy="213547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74844-1A61-4AF3-82D6-4170D92C5F69}"/>
              </a:ext>
            </a:extLst>
          </p:cNvPr>
          <p:cNvSpPr/>
          <p:nvPr/>
        </p:nvSpPr>
        <p:spPr>
          <a:xfrm rot="14028893">
            <a:off x="5542752" y="5147627"/>
            <a:ext cx="1542473" cy="45950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2F8E6-179B-485B-9A5E-F38F1A5F90D1}"/>
              </a:ext>
            </a:extLst>
          </p:cNvPr>
          <p:cNvSpPr txBox="1"/>
          <p:nvPr/>
        </p:nvSpPr>
        <p:spPr>
          <a:xfrm>
            <a:off x="4772541" y="6041634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SQW Pin hangs outside the </a:t>
            </a:r>
          </a:p>
          <a:p>
            <a:r>
              <a:rPr lang="en-US" sz="1800" dirty="0">
                <a:solidFill>
                  <a:schemeClr val="tx1"/>
                </a:solidFill>
              </a:rPr>
              <a:t>Arduino Header </a:t>
            </a:r>
          </a:p>
        </p:txBody>
      </p:sp>
      <p:pic>
        <p:nvPicPr>
          <p:cNvPr id="8" name="Picture 7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E58E0340-E02A-DB54-931B-0B6BF532E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37" y="308518"/>
            <a:ext cx="4178782" cy="65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3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8928-7834-4016-B09E-8BF93E03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BUS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8C61-8DB0-4DE0-86B9-C7AC98804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Sketch -&gt; Include Library  -&gt; Manage Libraries</a:t>
            </a:r>
          </a:p>
          <a:p>
            <a:r>
              <a:rPr lang="en-US" dirty="0"/>
              <a:t>Search for Adafruit Bus</a:t>
            </a:r>
          </a:p>
          <a:p>
            <a:r>
              <a:rPr lang="en-US" dirty="0"/>
              <a:t>Install Adafruit </a:t>
            </a:r>
            <a:r>
              <a:rPr lang="en-US" dirty="0" err="1"/>
              <a:t>BusIO</a:t>
            </a:r>
            <a:endParaRPr lang="en-US" dirty="0"/>
          </a:p>
          <a:p>
            <a:r>
              <a:rPr lang="en-US" dirty="0"/>
              <a:t>This will fix </a:t>
            </a:r>
            <a:r>
              <a:rPr lang="en-US"/>
              <a:t>a compiling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08B3-1428-4545-B036-3DD57A50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the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E0A2E-5133-40E1-97BB-99A680C82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720364" cy="4555200"/>
          </a:xfrm>
        </p:spPr>
        <p:txBody>
          <a:bodyPr anchor="t"/>
          <a:lstStyle/>
          <a:p>
            <a:r>
              <a:rPr lang="en-US" dirty="0"/>
              <a:t>Download the </a:t>
            </a:r>
            <a:r>
              <a:rPr lang="en-US" dirty="0" err="1"/>
              <a:t>sd_read_write_rtc.ino</a:t>
            </a:r>
            <a:r>
              <a:rPr lang="en-US" dirty="0"/>
              <a:t> file from GitHub</a:t>
            </a:r>
          </a:p>
          <a:p>
            <a:r>
              <a:rPr lang="en-US" dirty="0"/>
              <a:t>Plug in the power and upload it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You should get the Hello There! Statement with the current Time and Date.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46F8B-F13B-46D7-B4F6-14443AF5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00" y="2252085"/>
            <a:ext cx="5724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70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4021575" cy="4555200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Connect the IR Sensor</a:t>
            </a:r>
          </a:p>
          <a:p>
            <a:r>
              <a:rPr lang="en-US" dirty="0"/>
              <a:t>Notice the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lead goes to GROUND!!</a:t>
            </a:r>
          </a:p>
          <a:p>
            <a:r>
              <a:rPr lang="en-US" dirty="0"/>
              <a:t>Notice the BLACK lead goes to 3.3V!!</a:t>
            </a:r>
          </a:p>
          <a:p>
            <a:endParaRPr lang="en-US" dirty="0"/>
          </a:p>
          <a:p>
            <a:r>
              <a:rPr lang="en-US" dirty="0"/>
              <a:t>Download the </a:t>
            </a:r>
            <a:r>
              <a:rPr lang="en-US" dirty="0" err="1"/>
              <a:t>entrance_logger.ino</a:t>
            </a:r>
            <a:r>
              <a:rPr lang="en-US" dirty="0"/>
              <a:t> from our GitHub and upload</a:t>
            </a:r>
          </a:p>
          <a:p>
            <a:endParaRPr lang="en-US" dirty="0"/>
          </a:p>
        </p:txBody>
      </p:sp>
      <p:pic>
        <p:nvPicPr>
          <p:cNvPr id="8" name="Picture 7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099E0920-BF20-C676-79AD-1EA24FF8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99" y="105159"/>
            <a:ext cx="4214439" cy="66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AF45-6E40-4454-86B0-872C8262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 Logger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EE26-6F41-41FD-9708-8D6CBFDB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83200"/>
            <a:ext cx="6687709" cy="4555200"/>
          </a:xfrm>
        </p:spPr>
        <p:txBody>
          <a:bodyPr anchor="t"/>
          <a:lstStyle/>
          <a:p>
            <a:r>
              <a:rPr lang="en-US" dirty="0"/>
              <a:t>Open the serial monitor.</a:t>
            </a:r>
          </a:p>
          <a:p>
            <a:r>
              <a:rPr lang="en-US" dirty="0"/>
              <a:t>Observe the data when moving your hand past the sensor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7072F-B4B8-4437-8C09-7BABC790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53" y="2571252"/>
            <a:ext cx="5802347" cy="42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BE23-BA61-4DC3-B266-99831FEA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Serial Plotter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9169-8CC7-4690-9B92-67939A51B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Close the Serial Monitor and Open the Serial Plotter (  under the tools menu )</a:t>
            </a:r>
          </a:p>
          <a:p>
            <a:r>
              <a:rPr lang="en-US" dirty="0"/>
              <a:t>Select VALUE </a:t>
            </a:r>
            <a:r>
              <a:rPr lang="en-US"/>
              <a:t>and Active</a:t>
            </a:r>
            <a:endParaRPr lang="en-US" dirty="0"/>
          </a:p>
          <a:p>
            <a:r>
              <a:rPr lang="en-US" dirty="0"/>
              <a:t>Disconnect power to the Arduino and insert the card into your computer.</a:t>
            </a:r>
          </a:p>
          <a:p>
            <a:r>
              <a:rPr lang="en-US" dirty="0"/>
              <a:t>Open the LOG.CVS and find the data at the bottom.</a:t>
            </a:r>
          </a:p>
          <a:p>
            <a:r>
              <a:rPr lang="en-US" dirty="0"/>
              <a:t>Select the first three columns and create a chart to see “how many people entered the room”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CE913-C71A-38C1-99BD-4C283264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5" y="3545026"/>
            <a:ext cx="8390965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4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884131" y="3925612"/>
            <a:ext cx="7928440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609585" indent="-423323" defTabSz="1219170">
              <a:buClr>
                <a:srgbClr val="EFEFEF"/>
              </a:buClr>
            </a:pPr>
            <a:r>
              <a:rPr lang="en-US" dirty="0">
                <a:solidFill>
                  <a:srgbClr val="EFEFEF"/>
                </a:solidFill>
              </a:rPr>
              <a:t>Go To Repositories and find Arduino 11 Real Time Clocks and Datalogging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C415-7808-4A02-B62C-02C09565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the end of the road by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D220-D2AB-4A8D-BFCD-E8FDD658D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though this is that last workshop in the Arduino series this semester, there are thousands of projects on YouTube and online. </a:t>
            </a:r>
          </a:p>
          <a:p>
            <a:r>
              <a:rPr lang="en-US" dirty="0"/>
              <a:t>We hope you’ve enjoyed these workshops and continue to develop </a:t>
            </a:r>
            <a:r>
              <a:rPr lang="en-US"/>
              <a:t>your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8576-AF6F-493D-99F7-EB58D20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good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28DD-120C-4DCE-937E-D21A8AEC5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Recording sensor data / voltages over a long period of time</a:t>
            </a:r>
          </a:p>
          <a:p>
            <a:r>
              <a:rPr lang="en-US" dirty="0"/>
              <a:t>Soil moisture, day light exposure, room entry, weather conditions are some examples.</a:t>
            </a:r>
          </a:p>
          <a:p>
            <a:r>
              <a:rPr lang="en-US" dirty="0"/>
              <a:t>Controlling motors at certain dates and times</a:t>
            </a:r>
          </a:p>
          <a:p>
            <a:r>
              <a:rPr lang="en-US" dirty="0"/>
              <a:t>Weather Station</a:t>
            </a:r>
          </a:p>
          <a:p>
            <a:r>
              <a:rPr lang="en-US" dirty="0"/>
              <a:t>GPS Tracker</a:t>
            </a:r>
          </a:p>
          <a:p>
            <a:r>
              <a:rPr lang="en-US" dirty="0"/>
              <a:t>Entry Logger</a:t>
            </a:r>
          </a:p>
          <a:p>
            <a:r>
              <a:rPr lang="en-US" dirty="0"/>
              <a:t>Light tracker</a:t>
            </a:r>
          </a:p>
          <a:p>
            <a:r>
              <a:rPr lang="en-US" dirty="0"/>
              <a:t>Soil Moisture</a:t>
            </a:r>
          </a:p>
          <a:p>
            <a:r>
              <a:rPr lang="en-US" dirty="0"/>
              <a:t>Automatic watering</a:t>
            </a:r>
          </a:p>
          <a:p>
            <a:r>
              <a:rPr lang="en-US" dirty="0"/>
              <a:t>Thousands of other things</a:t>
            </a:r>
          </a:p>
        </p:txBody>
      </p:sp>
      <p:pic>
        <p:nvPicPr>
          <p:cNvPr id="9" name="Picture 8" descr="A picture containing person, ground, outdoor, cave&#10;&#10;Description automatically generated">
            <a:extLst>
              <a:ext uri="{FF2B5EF4-FFF2-40B4-BE49-F238E27FC236}">
                <a16:creationId xmlns:a16="http://schemas.microsoft.com/office/drawing/2014/main" id="{DE9304C6-3141-4206-9A1A-C729B4AC4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45" y="2828059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8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0FBB-21EA-49AD-B92B-59C842A9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needed for all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0C48-74BD-45C5-919E-9153DC217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Arduino UNO w/ USB Cable</a:t>
            </a:r>
          </a:p>
          <a:p>
            <a:r>
              <a:rPr lang="en-US" dirty="0"/>
              <a:t>Micro SD Card reader w/level shifter 74HC4050 </a:t>
            </a:r>
          </a:p>
          <a:p>
            <a:r>
              <a:rPr lang="en-US" dirty="0"/>
              <a:t>microSD card greater then 2Gb – Formatted to FAT32</a:t>
            </a:r>
          </a:p>
          <a:p>
            <a:r>
              <a:rPr lang="en-US" dirty="0"/>
              <a:t>Or microSD card greater 2Gb or less– Formatted to FAT</a:t>
            </a:r>
          </a:p>
          <a:p>
            <a:r>
              <a:rPr lang="en-US" dirty="0"/>
              <a:t>IR Distance Sensor</a:t>
            </a:r>
          </a:p>
          <a:p>
            <a:r>
              <a:rPr lang="en-US" dirty="0"/>
              <a:t>RTC ( Real Time Clock ) breakout board</a:t>
            </a:r>
          </a:p>
          <a:p>
            <a:r>
              <a:rPr lang="en-US" dirty="0"/>
              <a:t>Computer with micro SD card reader / USB Adapter</a:t>
            </a:r>
          </a:p>
          <a:p>
            <a:r>
              <a:rPr lang="en-US" dirty="0"/>
              <a:t>Jumper wires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B2BE-4380-4DD0-B09E-5AE8E81B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50" y="1690254"/>
            <a:ext cx="2722097" cy="2370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87758-47DD-4C7D-B81F-8F94F584AA34}"/>
              </a:ext>
            </a:extLst>
          </p:cNvPr>
          <p:cNvSpPr txBox="1"/>
          <p:nvPr/>
        </p:nvSpPr>
        <p:spPr>
          <a:xfrm>
            <a:off x="8201891" y="4276436"/>
            <a:ext cx="25030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Real Time Clock DS 1307</a:t>
            </a:r>
          </a:p>
        </p:txBody>
      </p:sp>
    </p:spTree>
    <p:extLst>
      <p:ext uri="{BB962C8B-B14F-4D97-AF65-F5344CB8AC3E}">
        <p14:creationId xmlns:p14="http://schemas.microsoft.com/office/powerpoint/2010/main" val="260831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6D6B-B9C2-40ED-9224-0936B763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microSD Pinout / Level Shifter Pinout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10E2-A58C-4E8D-BD5B-F9E138AE7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SPI bus device</a:t>
            </a:r>
          </a:p>
          <a:p>
            <a:r>
              <a:rPr lang="en-US" dirty="0"/>
              <a:t>74HC4050 is a level shifter for the logic ( 5V to 3.3V)</a:t>
            </a:r>
          </a:p>
          <a:p>
            <a:r>
              <a:rPr lang="en-US" dirty="0"/>
              <a:t>DO (Data Out) does not need to be level shifted ( Uno reads a high at 3V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DBC26-6485-43D4-ACF3-1E688461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19" y="3270251"/>
            <a:ext cx="3219450" cy="31623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201C88A-8F6E-4571-BDF6-8CD8C637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44" y="2670176"/>
            <a:ext cx="5638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D75C-BC3F-4491-B735-B353E739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assignments / Level shifted pins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AC453-3A17-4187-B8C5-7BD0AB8E1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38E6C-7B8A-429D-B2BC-5A30C9C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2" y="1791566"/>
            <a:ext cx="178117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DE595-F022-4335-9B32-75F34EF0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4" y="5427200"/>
            <a:ext cx="27717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0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D71D-5348-45C5-9B33-3E88EE82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microSD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F5907-F182-451E-879C-1981FC5A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Insert the microSD card into your computer</a:t>
            </a:r>
          </a:p>
          <a:p>
            <a:r>
              <a:rPr lang="en-US" dirty="0"/>
              <a:t>Copy any data you need to keep and place it on your desktop</a:t>
            </a:r>
          </a:p>
          <a:p>
            <a:r>
              <a:rPr lang="en-US" dirty="0"/>
              <a:t>Find the card in Windows Explorer ( or the Mac equivalent ), right click and select format.</a:t>
            </a:r>
          </a:p>
          <a:p>
            <a:r>
              <a:rPr lang="en-US" dirty="0"/>
              <a:t>Choose quick format and FAT32 if you card is over 2Gb and less than 32Gb</a:t>
            </a:r>
          </a:p>
          <a:p>
            <a:pPr lvl="1"/>
            <a:r>
              <a:rPr lang="en-US" dirty="0"/>
              <a:t>Arduino is limited to 32Gb maximum. Do not use a 64Gb SD card</a:t>
            </a:r>
          </a:p>
          <a:p>
            <a:pPr marL="795847" lvl="1" indent="0">
              <a:buNone/>
            </a:pPr>
            <a:endParaRPr lang="en-US" dirty="0"/>
          </a:p>
          <a:p>
            <a:r>
              <a:rPr lang="en-US" dirty="0"/>
              <a:t>Choose FAT if it’s lower than 2Gb.</a:t>
            </a:r>
          </a:p>
          <a:p>
            <a:r>
              <a:rPr lang="en-US" dirty="0"/>
              <a:t>Click Format.</a:t>
            </a:r>
          </a:p>
          <a:p>
            <a:r>
              <a:rPr lang="en-US" dirty="0"/>
              <a:t>Once formatted – Right click the card and choose Eject.</a:t>
            </a:r>
          </a:p>
        </p:txBody>
      </p:sp>
    </p:spTree>
    <p:extLst>
      <p:ext uri="{BB962C8B-B14F-4D97-AF65-F5344CB8AC3E}">
        <p14:creationId xmlns:p14="http://schemas.microsoft.com/office/powerpoint/2010/main" val="205093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E6A-29A5-44F6-BEBB-6161CA78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wire it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F13E3-35A7-219E-4D0F-ECFF6A21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188979" y="2222695"/>
            <a:ext cx="3164821" cy="1433031"/>
          </a:xfrm>
          <a:prstGeom prst="rect">
            <a:avLst/>
          </a:prstGeom>
        </p:spPr>
      </p:pic>
      <p:pic>
        <p:nvPicPr>
          <p:cNvPr id="10" name="Picture 9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30E847AD-B4D4-FC8A-9B49-EA290EE05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16" y="129397"/>
            <a:ext cx="4184863" cy="65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5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FE74-E8CE-49EE-968B-624D91AA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Write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39EF-2F74-4B95-B3B0-B2183877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Let see if we can write anything to the SD card</a:t>
            </a:r>
          </a:p>
          <a:p>
            <a:r>
              <a:rPr lang="en-US" dirty="0"/>
              <a:t>Go to our GitHub and download </a:t>
            </a:r>
            <a:r>
              <a:rPr lang="en-US" dirty="0" err="1"/>
              <a:t>write_to_sd.ino</a:t>
            </a:r>
            <a:endParaRPr lang="en-US" dirty="0"/>
          </a:p>
          <a:p>
            <a:r>
              <a:rPr lang="en-US" dirty="0"/>
              <a:t>Open it in the Arduino IDE</a:t>
            </a:r>
          </a:p>
          <a:p>
            <a:r>
              <a:rPr lang="en-US" dirty="0"/>
              <a:t>Connect the Arduino to the computer and select the correct port</a:t>
            </a:r>
          </a:p>
          <a:p>
            <a:r>
              <a:rPr lang="en-US" dirty="0"/>
              <a:t>Upload the file to the Arduino</a:t>
            </a:r>
          </a:p>
          <a:p>
            <a:r>
              <a:rPr lang="en-US" dirty="0"/>
              <a:t>Open the serial monitor</a:t>
            </a:r>
          </a:p>
          <a:p>
            <a:r>
              <a:rPr lang="en-US" dirty="0"/>
              <a:t>If you see the message below – You did it! If not, check your wiring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44B4F-3FC5-46B9-8AEA-70F89DEBEB2C}"/>
              </a:ext>
            </a:extLst>
          </p:cNvPr>
          <p:cNvSpPr txBox="1"/>
          <p:nvPr/>
        </p:nvSpPr>
        <p:spPr>
          <a:xfrm>
            <a:off x="2286000" y="4536136"/>
            <a:ext cx="6696362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Initializing Card</a:t>
            </a:r>
          </a:p>
          <a:p>
            <a:r>
              <a:rPr lang="en-US" dirty="0"/>
              <a:t>Card Ready</a:t>
            </a:r>
          </a:p>
          <a:p>
            <a:r>
              <a:rPr lang="en-US" dirty="0"/>
              <a:t>19,Hello There!</a:t>
            </a:r>
          </a:p>
        </p:txBody>
      </p:sp>
    </p:spTree>
    <p:extLst>
      <p:ext uri="{BB962C8B-B14F-4D97-AF65-F5344CB8AC3E}">
        <p14:creationId xmlns:p14="http://schemas.microsoft.com/office/powerpoint/2010/main" val="4005181810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10</Template>
  <TotalTime>14342</TotalTime>
  <Words>1012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Bebas Neue</vt:lpstr>
      <vt:lpstr>Josefin Slab Thin</vt:lpstr>
      <vt:lpstr>Lato</vt:lpstr>
      <vt:lpstr>LucidaSansUnicode</vt:lpstr>
      <vt:lpstr>Montserrat</vt:lpstr>
      <vt:lpstr>Raleway</vt:lpstr>
      <vt:lpstr>Source Sans Pro</vt:lpstr>
      <vt:lpstr>Electronic Circuit Style CV by Slidesgo</vt:lpstr>
      <vt:lpstr>1_Electronic Circuit Style CV by Slidesgo</vt:lpstr>
      <vt:lpstr>Arduino Workshop #11</vt:lpstr>
      <vt:lpstr>PowerPoint and Code</vt:lpstr>
      <vt:lpstr>What it’s good for</vt:lpstr>
      <vt:lpstr>Parts needed for all projects</vt:lpstr>
      <vt:lpstr>microSD Pinout / Level Shifter Pinout</vt:lpstr>
      <vt:lpstr>Pin assignments / Level shifted pins</vt:lpstr>
      <vt:lpstr>Format microSD Card</vt:lpstr>
      <vt:lpstr>Let’s wire it up</vt:lpstr>
      <vt:lpstr>SD Write test</vt:lpstr>
      <vt:lpstr>Check the Data on your computer</vt:lpstr>
      <vt:lpstr>Read and Write Test</vt:lpstr>
      <vt:lpstr>Upload the code</vt:lpstr>
      <vt:lpstr>The Real Time Clock (RTC)</vt:lpstr>
      <vt:lpstr>Install the RTC</vt:lpstr>
      <vt:lpstr>Install BUS Library</vt:lpstr>
      <vt:lpstr>Upload the code</vt:lpstr>
      <vt:lpstr>Entrance Logger</vt:lpstr>
      <vt:lpstr>Entrance Logger</vt:lpstr>
      <vt:lpstr>Open the Serial Plotter</vt:lpstr>
      <vt:lpstr>Not the end of the road by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16</cp:revision>
  <dcterms:created xsi:type="dcterms:W3CDTF">2021-11-22T20:13:38Z</dcterms:created>
  <dcterms:modified xsi:type="dcterms:W3CDTF">2025-02-26T21:59:42Z</dcterms:modified>
</cp:coreProperties>
</file>