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44"/>
  </p:notesMasterIdLst>
  <p:sldIdLst>
    <p:sldId id="256" r:id="rId5"/>
    <p:sldId id="282" r:id="rId6"/>
    <p:sldId id="295" r:id="rId7"/>
    <p:sldId id="298" r:id="rId8"/>
    <p:sldId id="283" r:id="rId9"/>
    <p:sldId id="284" r:id="rId10"/>
    <p:sldId id="285" r:id="rId11"/>
    <p:sldId id="299" r:id="rId12"/>
    <p:sldId id="286" r:id="rId13"/>
    <p:sldId id="287" r:id="rId14"/>
    <p:sldId id="300" r:id="rId15"/>
    <p:sldId id="301" r:id="rId16"/>
    <p:sldId id="302" r:id="rId17"/>
    <p:sldId id="290" r:id="rId18"/>
    <p:sldId id="296" r:id="rId19"/>
    <p:sldId id="303" r:id="rId20"/>
    <p:sldId id="297" r:id="rId21"/>
    <p:sldId id="257" r:id="rId22"/>
    <p:sldId id="258" r:id="rId23"/>
    <p:sldId id="259" r:id="rId24"/>
    <p:sldId id="260" r:id="rId25"/>
    <p:sldId id="261" r:id="rId26"/>
    <p:sldId id="262" r:id="rId27"/>
    <p:sldId id="263" r:id="rId28"/>
    <p:sldId id="264" r:id="rId29"/>
    <p:sldId id="265" r:id="rId30"/>
    <p:sldId id="304" r:id="rId31"/>
    <p:sldId id="266" r:id="rId32"/>
    <p:sldId id="267" r:id="rId33"/>
    <p:sldId id="268" r:id="rId34"/>
    <p:sldId id="270" r:id="rId35"/>
    <p:sldId id="305" r:id="rId36"/>
    <p:sldId id="306" r:id="rId37"/>
    <p:sldId id="307" r:id="rId38"/>
    <p:sldId id="278" r:id="rId39"/>
    <p:sldId id="277" r:id="rId40"/>
    <p:sldId id="276" r:id="rId41"/>
    <p:sldId id="292" r:id="rId42"/>
    <p:sldId id="308" r:id="rId43"/>
  </p:sldIdLst>
  <p:sldSz cx="9144000" cy="5143500" type="screen16x9"/>
  <p:notesSz cx="6858000" cy="9144000"/>
  <p:embeddedFontLst>
    <p:embeddedFont>
      <p:font typeface="Bebas Neue" panose="020B0606020202050201" pitchFamily="34" charset="0"/>
      <p:regular r:id="rId45"/>
    </p:embeddedFont>
    <p:embeddedFont>
      <p:font typeface="Josefin Slab Thin" pitchFamily="2" charset="0"/>
      <p:regular r:id="rId46"/>
      <p:bold r:id="rId47"/>
      <p:italic r:id="rId48"/>
      <p:boldItalic r:id="rId49"/>
    </p:embeddedFont>
    <p:embeddedFont>
      <p:font typeface="Lato" panose="020F0502020204030203" pitchFamily="34" charset="0"/>
      <p:regular r:id="rId50"/>
      <p:bold r:id="rId51"/>
    </p:embeddedFont>
    <p:embeddedFont>
      <p:font typeface="Montserrat" panose="02000505000000020004" pitchFamily="2" charset="0"/>
      <p:regular r:id="rId52"/>
      <p:bold r:id="rId53"/>
      <p:italic r:id="rId54"/>
      <p:boldItalic r:id="rId55"/>
    </p:embeddedFont>
    <p:embeddedFont>
      <p:font typeface="Raleway" pitchFamily="2" charset="0"/>
      <p:regular r:id="rId56"/>
      <p:bold r:id="rId57"/>
      <p:italic r:id="rId58"/>
      <p:boldItalic r:id="rId59"/>
    </p:embeddedFont>
    <p:embeddedFont>
      <p:font typeface="Source Sans Pro" panose="020B050303040302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D84807-832E-4C4E-8646-115344599D7C}" v="36" dt="2025-07-11T13:56:37.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26" autoAdjust="0"/>
  </p:normalViewPr>
  <p:slideViewPr>
    <p:cSldViewPr snapToGrid="0">
      <p:cViewPr varScale="1">
        <p:scale>
          <a:sx n="137" d="100"/>
          <a:sy n="137" d="100"/>
        </p:scale>
        <p:origin x="696" y="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font" Target="fonts/font3.fntdata"/><Relationship Id="rId63" Type="http://schemas.openxmlformats.org/officeDocument/2006/relationships/font" Target="fonts/font19.fntdata"/><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font" Target="fonts/font17.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font" Target="fonts/font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0.fntdata"/><Relationship Id="rId62" Type="http://schemas.openxmlformats.org/officeDocument/2006/relationships/font" Target="fonts/font18.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6.fntdata"/><Relationship Id="rId55"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DCD84807-832E-4C4E-8646-115344599D7C}"/>
    <pc:docChg chg="undo custSel addSld delSld modSld sldOrd">
      <pc:chgData name="Kelley, Todd W" userId="d27d4cb4-89b9-4445-97de-d6d70d6b1c5d" providerId="ADAL" clId="{DCD84807-832E-4C4E-8646-115344599D7C}" dt="2025-07-11T13:56:54.380" v="6850" actId="6549"/>
      <pc:docMkLst>
        <pc:docMk/>
      </pc:docMkLst>
      <pc:sldChg chg="modSp mod">
        <pc:chgData name="Kelley, Todd W" userId="d27d4cb4-89b9-4445-97de-d6d70d6b1c5d" providerId="ADAL" clId="{DCD84807-832E-4C4E-8646-115344599D7C}" dt="2025-07-09T18:01:29.990" v="3830" actId="20577"/>
        <pc:sldMkLst>
          <pc:docMk/>
          <pc:sldMk cId="0" sldId="259"/>
        </pc:sldMkLst>
        <pc:spChg chg="mod">
          <ac:chgData name="Kelley, Todd W" userId="d27d4cb4-89b9-4445-97de-d6d70d6b1c5d" providerId="ADAL" clId="{DCD84807-832E-4C4E-8646-115344599D7C}" dt="2025-07-09T18:01:29.990" v="3830" actId="20577"/>
          <ac:spMkLst>
            <pc:docMk/>
            <pc:sldMk cId="0" sldId="259"/>
            <ac:spMk id="879" creationId="{00000000-0000-0000-0000-000000000000}"/>
          </ac:spMkLst>
        </pc:spChg>
      </pc:sldChg>
      <pc:sldChg chg="modSp mod">
        <pc:chgData name="Kelley, Todd W" userId="d27d4cb4-89b9-4445-97de-d6d70d6b1c5d" providerId="ADAL" clId="{DCD84807-832E-4C4E-8646-115344599D7C}" dt="2025-07-09T18:02:26.876" v="3882" actId="20577"/>
        <pc:sldMkLst>
          <pc:docMk/>
          <pc:sldMk cId="0" sldId="260"/>
        </pc:sldMkLst>
        <pc:spChg chg="mod">
          <ac:chgData name="Kelley, Todd W" userId="d27d4cb4-89b9-4445-97de-d6d70d6b1c5d" providerId="ADAL" clId="{DCD84807-832E-4C4E-8646-115344599D7C}" dt="2025-07-09T18:02:26.876" v="3882" actId="20577"/>
          <ac:spMkLst>
            <pc:docMk/>
            <pc:sldMk cId="0" sldId="260"/>
            <ac:spMk id="885" creationId="{00000000-0000-0000-0000-000000000000}"/>
          </ac:spMkLst>
        </pc:spChg>
      </pc:sldChg>
      <pc:sldChg chg="modSp mod">
        <pc:chgData name="Kelley, Todd W" userId="d27d4cb4-89b9-4445-97de-d6d70d6b1c5d" providerId="ADAL" clId="{DCD84807-832E-4C4E-8646-115344599D7C}" dt="2025-07-09T18:04:37.940" v="3924" actId="20577"/>
        <pc:sldMkLst>
          <pc:docMk/>
          <pc:sldMk cId="0" sldId="261"/>
        </pc:sldMkLst>
        <pc:spChg chg="mod">
          <ac:chgData name="Kelley, Todd W" userId="d27d4cb4-89b9-4445-97de-d6d70d6b1c5d" providerId="ADAL" clId="{DCD84807-832E-4C4E-8646-115344599D7C}" dt="2025-07-09T18:04:37.940" v="3924" actId="20577"/>
          <ac:spMkLst>
            <pc:docMk/>
            <pc:sldMk cId="0" sldId="261"/>
            <ac:spMk id="892" creationId="{00000000-0000-0000-0000-000000000000}"/>
          </ac:spMkLst>
        </pc:spChg>
      </pc:sldChg>
      <pc:sldChg chg="addSp delSp modSp mod">
        <pc:chgData name="Kelley, Todd W" userId="d27d4cb4-89b9-4445-97de-d6d70d6b1c5d" providerId="ADAL" clId="{DCD84807-832E-4C4E-8646-115344599D7C}" dt="2025-07-09T19:44:17.587" v="4387" actId="20577"/>
        <pc:sldMkLst>
          <pc:docMk/>
          <pc:sldMk cId="0" sldId="262"/>
        </pc:sldMkLst>
        <pc:spChg chg="add mod">
          <ac:chgData name="Kelley, Todd W" userId="d27d4cb4-89b9-4445-97de-d6d70d6b1c5d" providerId="ADAL" clId="{DCD84807-832E-4C4E-8646-115344599D7C}" dt="2025-07-09T19:44:17.587" v="4387" actId="20577"/>
          <ac:spMkLst>
            <pc:docMk/>
            <pc:sldMk cId="0" sldId="262"/>
            <ac:spMk id="8" creationId="{BD6EDB1C-B67F-B3E2-BBB0-C517B125B54D}"/>
          </ac:spMkLst>
        </pc:spChg>
        <pc:picChg chg="add mod">
          <ac:chgData name="Kelley, Todd W" userId="d27d4cb4-89b9-4445-97de-d6d70d6b1c5d" providerId="ADAL" clId="{DCD84807-832E-4C4E-8646-115344599D7C}" dt="2025-07-09T19:40:28.470" v="4256" actId="14100"/>
          <ac:picMkLst>
            <pc:docMk/>
            <pc:sldMk cId="0" sldId="262"/>
            <ac:picMk id="7" creationId="{468EB492-CEDF-F143-D524-14D3D94A31E2}"/>
          </ac:picMkLst>
        </pc:picChg>
      </pc:sldChg>
      <pc:sldChg chg="modSp mod">
        <pc:chgData name="Kelley, Todd W" userId="d27d4cb4-89b9-4445-97de-d6d70d6b1c5d" providerId="ADAL" clId="{DCD84807-832E-4C4E-8646-115344599D7C}" dt="2025-07-09T19:25:40.888" v="3997" actId="6549"/>
        <pc:sldMkLst>
          <pc:docMk/>
          <pc:sldMk cId="0" sldId="263"/>
        </pc:sldMkLst>
        <pc:spChg chg="mod">
          <ac:chgData name="Kelley, Todd W" userId="d27d4cb4-89b9-4445-97de-d6d70d6b1c5d" providerId="ADAL" clId="{DCD84807-832E-4C4E-8646-115344599D7C}" dt="2025-07-09T19:25:40.888" v="3997" actId="6549"/>
          <ac:spMkLst>
            <pc:docMk/>
            <pc:sldMk cId="0" sldId="263"/>
            <ac:spMk id="903" creationId="{00000000-0000-0000-0000-000000000000}"/>
          </ac:spMkLst>
        </pc:spChg>
      </pc:sldChg>
      <pc:sldChg chg="addSp delSp modSp mod">
        <pc:chgData name="Kelley, Todd W" userId="d27d4cb4-89b9-4445-97de-d6d70d6b1c5d" providerId="ADAL" clId="{DCD84807-832E-4C4E-8646-115344599D7C}" dt="2025-07-09T19:36:25.302" v="4107" actId="1076"/>
        <pc:sldMkLst>
          <pc:docMk/>
          <pc:sldMk cId="0" sldId="265"/>
        </pc:sldMkLst>
        <pc:spChg chg="mod">
          <ac:chgData name="Kelley, Todd W" userId="d27d4cb4-89b9-4445-97de-d6d70d6b1c5d" providerId="ADAL" clId="{DCD84807-832E-4C4E-8646-115344599D7C}" dt="2025-07-09T19:36:02.367" v="4101" actId="1076"/>
          <ac:spMkLst>
            <pc:docMk/>
            <pc:sldMk cId="0" sldId="265"/>
            <ac:spMk id="4" creationId="{65D5200D-2DCB-47BF-A162-D5428954C10F}"/>
          </ac:spMkLst>
        </pc:spChg>
        <pc:spChg chg="mod ord">
          <ac:chgData name="Kelley, Todd W" userId="d27d4cb4-89b9-4445-97de-d6d70d6b1c5d" providerId="ADAL" clId="{DCD84807-832E-4C4E-8646-115344599D7C}" dt="2025-07-09T19:36:04.885" v="4102" actId="1076"/>
          <ac:spMkLst>
            <pc:docMk/>
            <pc:sldMk cId="0" sldId="265"/>
            <ac:spMk id="5" creationId="{A391C4C6-83FC-49FA-8039-FDBF62F5B88E}"/>
          </ac:spMkLst>
        </pc:spChg>
        <pc:spChg chg="add mod">
          <ac:chgData name="Kelley, Todd W" userId="d27d4cb4-89b9-4445-97de-d6d70d6b1c5d" providerId="ADAL" clId="{DCD84807-832E-4C4E-8646-115344599D7C}" dt="2025-07-09T19:36:22.139" v="4106" actId="1076"/>
          <ac:spMkLst>
            <pc:docMk/>
            <pc:sldMk cId="0" sldId="265"/>
            <ac:spMk id="9" creationId="{EAC5B56F-2C1D-3964-437E-B8132479FBE6}"/>
          </ac:spMkLst>
        </pc:spChg>
        <pc:spChg chg="add mod">
          <ac:chgData name="Kelley, Todd W" userId="d27d4cb4-89b9-4445-97de-d6d70d6b1c5d" providerId="ADAL" clId="{DCD84807-832E-4C4E-8646-115344599D7C}" dt="2025-07-09T19:36:25.302" v="4107" actId="1076"/>
          <ac:spMkLst>
            <pc:docMk/>
            <pc:sldMk cId="0" sldId="265"/>
            <ac:spMk id="10" creationId="{776FE53A-3063-10B1-F342-0AEAE82CEDD2}"/>
          </ac:spMkLst>
        </pc:spChg>
        <pc:spChg chg="mod">
          <ac:chgData name="Kelley, Todd W" userId="d27d4cb4-89b9-4445-97de-d6d70d6b1c5d" providerId="ADAL" clId="{DCD84807-832E-4C4E-8646-115344599D7C}" dt="2025-07-09T19:35:52.404" v="4099" actId="21"/>
          <ac:spMkLst>
            <pc:docMk/>
            <pc:sldMk cId="0" sldId="265"/>
            <ac:spMk id="916" creationId="{00000000-0000-0000-0000-000000000000}"/>
          </ac:spMkLst>
        </pc:spChg>
        <pc:picChg chg="add mod">
          <ac:chgData name="Kelley, Todd W" userId="d27d4cb4-89b9-4445-97de-d6d70d6b1c5d" providerId="ADAL" clId="{DCD84807-832E-4C4E-8646-115344599D7C}" dt="2025-07-09T19:35:58.055" v="4100" actId="1076"/>
          <ac:picMkLst>
            <pc:docMk/>
            <pc:sldMk cId="0" sldId="265"/>
            <ac:picMk id="6" creationId="{9FE18D30-5EA1-A203-DE5B-59A06051BC3A}"/>
          </ac:picMkLst>
        </pc:picChg>
        <pc:picChg chg="add mod">
          <ac:chgData name="Kelley, Todd W" userId="d27d4cb4-89b9-4445-97de-d6d70d6b1c5d" providerId="ADAL" clId="{DCD84807-832E-4C4E-8646-115344599D7C}" dt="2025-07-09T19:36:19.223" v="4105" actId="1076"/>
          <ac:picMkLst>
            <pc:docMk/>
            <pc:sldMk cId="0" sldId="265"/>
            <ac:picMk id="8" creationId="{D1ADE57C-69CE-11B7-B788-58B94B57144A}"/>
          </ac:picMkLst>
        </pc:picChg>
      </pc:sldChg>
      <pc:sldChg chg="addSp delSp modSp mod">
        <pc:chgData name="Kelley, Todd W" userId="d27d4cb4-89b9-4445-97de-d6d70d6b1c5d" providerId="ADAL" clId="{DCD84807-832E-4C4E-8646-115344599D7C}" dt="2025-07-09T21:13:54.587" v="6085" actId="1076"/>
        <pc:sldMkLst>
          <pc:docMk/>
          <pc:sldMk cId="0" sldId="267"/>
        </pc:sldMkLst>
        <pc:spChg chg="mod">
          <ac:chgData name="Kelley, Todd W" userId="d27d4cb4-89b9-4445-97de-d6d70d6b1c5d" providerId="ADAL" clId="{DCD84807-832E-4C4E-8646-115344599D7C}" dt="2025-07-09T21:13:01.402" v="6069" actId="20577"/>
          <ac:spMkLst>
            <pc:docMk/>
            <pc:sldMk cId="0" sldId="267"/>
            <ac:spMk id="2" creationId="{C9DA0BDD-6790-48F0-B525-11B53C214B0C}"/>
          </ac:spMkLst>
        </pc:spChg>
        <pc:spChg chg="add mod">
          <ac:chgData name="Kelley, Todd W" userId="d27d4cb4-89b9-4445-97de-d6d70d6b1c5d" providerId="ADAL" clId="{DCD84807-832E-4C4E-8646-115344599D7C}" dt="2025-07-09T21:13:54.587" v="6085" actId="1076"/>
          <ac:spMkLst>
            <pc:docMk/>
            <pc:sldMk cId="0" sldId="267"/>
            <ac:spMk id="5" creationId="{5921DA03-5316-CF84-4F7C-C8DF477C392C}"/>
          </ac:spMkLst>
        </pc:spChg>
        <pc:spChg chg="add mod">
          <ac:chgData name="Kelley, Todd W" userId="d27d4cb4-89b9-4445-97de-d6d70d6b1c5d" providerId="ADAL" clId="{DCD84807-832E-4C4E-8646-115344599D7C}" dt="2025-07-09T21:13:52.094" v="6084" actId="1076"/>
          <ac:spMkLst>
            <pc:docMk/>
            <pc:sldMk cId="0" sldId="267"/>
            <ac:spMk id="6" creationId="{65A756F0-80F0-79B6-421E-AB2E4A13BEB0}"/>
          </ac:spMkLst>
        </pc:spChg>
        <pc:picChg chg="add mod">
          <ac:chgData name="Kelley, Todd W" userId="d27d4cb4-89b9-4445-97de-d6d70d6b1c5d" providerId="ADAL" clId="{DCD84807-832E-4C4E-8646-115344599D7C}" dt="2025-07-09T19:47:50.407" v="4392" actId="962"/>
          <ac:picMkLst>
            <pc:docMk/>
            <pc:sldMk cId="0" sldId="267"/>
            <ac:picMk id="4" creationId="{92697957-86BC-F302-272F-22374406B9F3}"/>
          </ac:picMkLst>
        </pc:picChg>
      </pc:sldChg>
      <pc:sldChg chg="modSp mod">
        <pc:chgData name="Kelley, Todd W" userId="d27d4cb4-89b9-4445-97de-d6d70d6b1c5d" providerId="ADAL" clId="{DCD84807-832E-4C4E-8646-115344599D7C}" dt="2025-07-09T20:41:56.002" v="4565" actId="20577"/>
        <pc:sldMkLst>
          <pc:docMk/>
          <pc:sldMk cId="0" sldId="268"/>
        </pc:sldMkLst>
        <pc:spChg chg="mod">
          <ac:chgData name="Kelley, Todd W" userId="d27d4cb4-89b9-4445-97de-d6d70d6b1c5d" providerId="ADAL" clId="{DCD84807-832E-4C4E-8646-115344599D7C}" dt="2025-07-09T20:41:56.002" v="4565" actId="20577"/>
          <ac:spMkLst>
            <pc:docMk/>
            <pc:sldMk cId="0" sldId="268"/>
            <ac:spMk id="933" creationId="{00000000-0000-0000-0000-000000000000}"/>
          </ac:spMkLst>
        </pc:spChg>
      </pc:sldChg>
      <pc:sldChg chg="del">
        <pc:chgData name="Kelley, Todd W" userId="d27d4cb4-89b9-4445-97de-d6d70d6b1c5d" providerId="ADAL" clId="{DCD84807-832E-4C4E-8646-115344599D7C}" dt="2025-07-09T21:11:38.978" v="6009" actId="47"/>
        <pc:sldMkLst>
          <pc:docMk/>
          <pc:sldMk cId="0" sldId="269"/>
        </pc:sldMkLst>
      </pc:sldChg>
      <pc:sldChg chg="addSp delSp modSp mod">
        <pc:chgData name="Kelley, Todd W" userId="d27d4cb4-89b9-4445-97de-d6d70d6b1c5d" providerId="ADAL" clId="{DCD84807-832E-4C4E-8646-115344599D7C}" dt="2025-07-09T21:04:19.448" v="5596" actId="20577"/>
        <pc:sldMkLst>
          <pc:docMk/>
          <pc:sldMk cId="0" sldId="270"/>
        </pc:sldMkLst>
        <pc:spChg chg="add mod">
          <ac:chgData name="Kelley, Todd W" userId="d27d4cb4-89b9-4445-97de-d6d70d6b1c5d" providerId="ADAL" clId="{DCD84807-832E-4C4E-8646-115344599D7C}" dt="2025-07-09T21:04:19.448" v="5596" actId="20577"/>
          <ac:spMkLst>
            <pc:docMk/>
            <pc:sldMk cId="0" sldId="270"/>
            <ac:spMk id="4" creationId="{13E66FBD-4CA2-2BE4-A034-27F432092FB1}"/>
          </ac:spMkLst>
        </pc:spChg>
        <pc:spChg chg="mod">
          <ac:chgData name="Kelley, Todd W" userId="d27d4cb4-89b9-4445-97de-d6d70d6b1c5d" providerId="ADAL" clId="{DCD84807-832E-4C4E-8646-115344599D7C}" dt="2025-07-09T20:47:29.834" v="4584" actId="20577"/>
          <ac:spMkLst>
            <pc:docMk/>
            <pc:sldMk cId="0" sldId="270"/>
            <ac:spMk id="944" creationId="{00000000-0000-0000-0000-000000000000}"/>
          </ac:spMkLst>
        </pc:spChg>
        <pc:picChg chg="add mod">
          <ac:chgData name="Kelley, Todd W" userId="d27d4cb4-89b9-4445-97de-d6d70d6b1c5d" providerId="ADAL" clId="{DCD84807-832E-4C4E-8646-115344599D7C}" dt="2025-07-09T20:48:11.159" v="4588" actId="1076"/>
          <ac:picMkLst>
            <pc:docMk/>
            <pc:sldMk cId="0" sldId="270"/>
            <ac:picMk id="3" creationId="{0EF8078C-53E7-9774-5BA2-A9C4DD87AB35}"/>
          </ac:picMkLst>
        </pc:picChg>
      </pc:sldChg>
      <pc:sldChg chg="addSp delSp modSp mod">
        <pc:chgData name="Kelley, Todd W" userId="d27d4cb4-89b9-4445-97de-d6d70d6b1c5d" providerId="ADAL" clId="{DCD84807-832E-4C4E-8646-115344599D7C}" dt="2025-07-10T13:58:18.236" v="6599" actId="20577"/>
        <pc:sldMkLst>
          <pc:docMk/>
          <pc:sldMk cId="0" sldId="276"/>
        </pc:sldMkLst>
        <pc:spChg chg="mod">
          <ac:chgData name="Kelley, Todd W" userId="d27d4cb4-89b9-4445-97de-d6d70d6b1c5d" providerId="ADAL" clId="{DCD84807-832E-4C4E-8646-115344599D7C}" dt="2025-07-10T13:58:18.236" v="6599" actId="20577"/>
          <ac:spMkLst>
            <pc:docMk/>
            <pc:sldMk cId="0" sldId="276"/>
            <ac:spMk id="983" creationId="{00000000-0000-0000-0000-000000000000}"/>
          </ac:spMkLst>
        </pc:spChg>
        <pc:picChg chg="add del">
          <ac:chgData name="Kelley, Todd W" userId="d27d4cb4-89b9-4445-97de-d6d70d6b1c5d" providerId="ADAL" clId="{DCD84807-832E-4C4E-8646-115344599D7C}" dt="2025-07-10T13:53:50.419" v="6485" actId="478"/>
          <ac:picMkLst>
            <pc:docMk/>
            <pc:sldMk cId="0" sldId="276"/>
            <ac:picMk id="3" creationId="{CC62AA02-BAED-1E71-946E-38649155C134}"/>
          </ac:picMkLst>
        </pc:picChg>
        <pc:picChg chg="add mod">
          <ac:chgData name="Kelley, Todd W" userId="d27d4cb4-89b9-4445-97de-d6d70d6b1c5d" providerId="ADAL" clId="{DCD84807-832E-4C4E-8646-115344599D7C}" dt="2025-07-10T13:53:47.371" v="6484" actId="1076"/>
          <ac:picMkLst>
            <pc:docMk/>
            <pc:sldMk cId="0" sldId="276"/>
            <ac:picMk id="5" creationId="{58A51FD3-7418-9EB9-3354-E8982A92E92C}"/>
          </ac:picMkLst>
        </pc:picChg>
      </pc:sldChg>
      <pc:sldChg chg="addSp delSp modSp mod">
        <pc:chgData name="Kelley, Todd W" userId="d27d4cb4-89b9-4445-97de-d6d70d6b1c5d" providerId="ADAL" clId="{DCD84807-832E-4C4E-8646-115344599D7C}" dt="2025-07-10T14:00:44.859" v="6651" actId="1076"/>
        <pc:sldMkLst>
          <pc:docMk/>
          <pc:sldMk cId="0" sldId="277"/>
        </pc:sldMkLst>
        <pc:spChg chg="add mod">
          <ac:chgData name="Kelley, Todd W" userId="d27d4cb4-89b9-4445-97de-d6d70d6b1c5d" providerId="ADAL" clId="{DCD84807-832E-4C4E-8646-115344599D7C}" dt="2025-07-10T13:59:45.715" v="6600" actId="1076"/>
          <ac:spMkLst>
            <pc:docMk/>
            <pc:sldMk cId="0" sldId="277"/>
            <ac:spMk id="4" creationId="{FD69F1F8-E740-EA08-7A5B-37E56F858142}"/>
          </ac:spMkLst>
        </pc:spChg>
        <pc:spChg chg="add mod">
          <ac:chgData name="Kelley, Todd W" userId="d27d4cb4-89b9-4445-97de-d6d70d6b1c5d" providerId="ADAL" clId="{DCD84807-832E-4C4E-8646-115344599D7C}" dt="2025-07-10T14:00:44.859" v="6651" actId="1076"/>
          <ac:spMkLst>
            <pc:docMk/>
            <pc:sldMk cId="0" sldId="277"/>
            <ac:spMk id="5" creationId="{712BB124-8DEC-10DA-7F9F-5B67A6C19021}"/>
          </ac:spMkLst>
        </pc:spChg>
        <pc:spChg chg="mod">
          <ac:chgData name="Kelley, Todd W" userId="d27d4cb4-89b9-4445-97de-d6d70d6b1c5d" providerId="ADAL" clId="{DCD84807-832E-4C4E-8646-115344599D7C}" dt="2025-07-10T13:45:10.070" v="6108" actId="20577"/>
          <ac:spMkLst>
            <pc:docMk/>
            <pc:sldMk cId="0" sldId="277"/>
            <ac:spMk id="988" creationId="{00000000-0000-0000-0000-000000000000}"/>
          </ac:spMkLst>
        </pc:spChg>
        <pc:picChg chg="add mod">
          <ac:chgData name="Kelley, Todd W" userId="d27d4cb4-89b9-4445-97de-d6d70d6b1c5d" providerId="ADAL" clId="{DCD84807-832E-4C4E-8646-115344599D7C}" dt="2025-07-10T13:46:09.613" v="6111" actId="1076"/>
          <ac:picMkLst>
            <pc:docMk/>
            <pc:sldMk cId="0" sldId="277"/>
            <ac:picMk id="3" creationId="{4F29F927-3AEC-FA01-9890-EA5505A59455}"/>
          </ac:picMkLst>
        </pc:picChg>
        <pc:picChg chg="del">
          <ac:chgData name="Kelley, Todd W" userId="d27d4cb4-89b9-4445-97de-d6d70d6b1c5d" providerId="ADAL" clId="{DCD84807-832E-4C4E-8646-115344599D7C}" dt="2025-07-10T13:44:54.213" v="6090" actId="478"/>
          <ac:picMkLst>
            <pc:docMk/>
            <pc:sldMk cId="0" sldId="277"/>
            <ac:picMk id="989" creationId="{00000000-0000-0000-0000-000000000000}"/>
          </ac:picMkLst>
        </pc:picChg>
      </pc:sldChg>
      <pc:sldChg chg="addSp delSp modSp mod">
        <pc:chgData name="Kelley, Todd W" userId="d27d4cb4-89b9-4445-97de-d6d70d6b1c5d" providerId="ADAL" clId="{DCD84807-832E-4C4E-8646-115344599D7C}" dt="2025-07-10T14:17:27.284" v="6847" actId="1076"/>
        <pc:sldMkLst>
          <pc:docMk/>
          <pc:sldMk cId="3211183115" sldId="278"/>
        </pc:sldMkLst>
        <pc:picChg chg="del">
          <ac:chgData name="Kelley, Todd W" userId="d27d4cb4-89b9-4445-97de-d6d70d6b1c5d" providerId="ADAL" clId="{DCD84807-832E-4C4E-8646-115344599D7C}" dt="2025-07-10T14:17:11.137" v="6843" actId="478"/>
          <ac:picMkLst>
            <pc:docMk/>
            <pc:sldMk cId="3211183115" sldId="278"/>
            <ac:picMk id="4" creationId="{00000000-0000-0000-0000-000000000000}"/>
          </ac:picMkLst>
        </pc:picChg>
        <pc:picChg chg="add mod">
          <ac:chgData name="Kelley, Todd W" userId="d27d4cb4-89b9-4445-97de-d6d70d6b1c5d" providerId="ADAL" clId="{DCD84807-832E-4C4E-8646-115344599D7C}" dt="2025-07-10T14:17:27.284" v="6847" actId="1076"/>
          <ac:picMkLst>
            <pc:docMk/>
            <pc:sldMk cId="3211183115" sldId="278"/>
            <ac:picMk id="6" creationId="{64F568FF-525D-2574-D2AA-50FB6D0AFDB0}"/>
          </ac:picMkLst>
        </pc:picChg>
      </pc:sldChg>
      <pc:sldChg chg="addSp delSp modSp add del mod">
        <pc:chgData name="Kelley, Todd W" userId="d27d4cb4-89b9-4445-97de-d6d70d6b1c5d" providerId="ADAL" clId="{DCD84807-832E-4C4E-8646-115344599D7C}" dt="2025-07-09T19:22:39.819" v="3941" actId="14100"/>
        <pc:sldMkLst>
          <pc:docMk/>
          <pc:sldMk cId="0" sldId="283"/>
        </pc:sldMkLst>
        <pc:spChg chg="add mod">
          <ac:chgData name="Kelley, Todd W" userId="d27d4cb4-89b9-4445-97de-d6d70d6b1c5d" providerId="ADAL" clId="{DCD84807-832E-4C4E-8646-115344599D7C}" dt="2025-07-09T14:15:53.009" v="1057" actId="20577"/>
          <ac:spMkLst>
            <pc:docMk/>
            <pc:sldMk cId="0" sldId="283"/>
            <ac:spMk id="6" creationId="{AE652E41-3432-492A-FE40-5CCB1DBC3476}"/>
          </ac:spMkLst>
        </pc:spChg>
        <pc:picChg chg="add mod">
          <ac:chgData name="Kelley, Todd W" userId="d27d4cb4-89b9-4445-97de-d6d70d6b1c5d" providerId="ADAL" clId="{DCD84807-832E-4C4E-8646-115344599D7C}" dt="2025-07-09T19:22:39.819" v="3941" actId="14100"/>
          <ac:picMkLst>
            <pc:docMk/>
            <pc:sldMk cId="0" sldId="283"/>
            <ac:picMk id="8" creationId="{82252D86-61F1-BB0A-DCCC-BA938E4229AF}"/>
          </ac:picMkLst>
        </pc:picChg>
      </pc:sldChg>
      <pc:sldChg chg="addSp delSp modSp mod modClrScheme chgLayout">
        <pc:chgData name="Kelley, Todd W" userId="d27d4cb4-89b9-4445-97de-d6d70d6b1c5d" providerId="ADAL" clId="{DCD84807-832E-4C4E-8646-115344599D7C}" dt="2025-07-09T14:22:38.907" v="1083" actId="313"/>
        <pc:sldMkLst>
          <pc:docMk/>
          <pc:sldMk cId="0" sldId="284"/>
        </pc:sldMkLst>
        <pc:spChg chg="mod">
          <ac:chgData name="Kelley, Todd W" userId="d27d4cb4-89b9-4445-97de-d6d70d6b1c5d" providerId="ADAL" clId="{DCD84807-832E-4C4E-8646-115344599D7C}" dt="2025-07-08T19:08:17.162" v="17" actId="26606"/>
          <ac:spMkLst>
            <pc:docMk/>
            <pc:sldMk cId="0" sldId="284"/>
            <ac:spMk id="970" creationId="{00000000-0000-0000-0000-000000000000}"/>
          </ac:spMkLst>
        </pc:spChg>
        <pc:spChg chg="mod">
          <ac:chgData name="Kelley, Todd W" userId="d27d4cb4-89b9-4445-97de-d6d70d6b1c5d" providerId="ADAL" clId="{DCD84807-832E-4C4E-8646-115344599D7C}" dt="2025-07-09T14:22:38.907" v="1083" actId="313"/>
          <ac:spMkLst>
            <pc:docMk/>
            <pc:sldMk cId="0" sldId="284"/>
            <ac:spMk id="971" creationId="{00000000-0000-0000-0000-000000000000}"/>
          </ac:spMkLst>
        </pc:spChg>
        <pc:picChg chg="add mod">
          <ac:chgData name="Kelley, Todd W" userId="d27d4cb4-89b9-4445-97de-d6d70d6b1c5d" providerId="ADAL" clId="{DCD84807-832E-4C4E-8646-115344599D7C}" dt="2025-07-09T14:21:25.677" v="1062" actId="1076"/>
          <ac:picMkLst>
            <pc:docMk/>
            <pc:sldMk cId="0" sldId="284"/>
            <ac:picMk id="5" creationId="{1F804934-C56C-EB4B-6DD2-7A1D8ED91AA0}"/>
          </ac:picMkLst>
        </pc:picChg>
      </pc:sldChg>
      <pc:sldChg chg="modSp mod">
        <pc:chgData name="Kelley, Todd W" userId="d27d4cb4-89b9-4445-97de-d6d70d6b1c5d" providerId="ADAL" clId="{DCD84807-832E-4C4E-8646-115344599D7C}" dt="2025-07-08T21:11:47.008" v="985" actId="20577"/>
        <pc:sldMkLst>
          <pc:docMk/>
          <pc:sldMk cId="0" sldId="285"/>
        </pc:sldMkLst>
        <pc:spChg chg="mod">
          <ac:chgData name="Kelley, Todd W" userId="d27d4cb4-89b9-4445-97de-d6d70d6b1c5d" providerId="ADAL" clId="{DCD84807-832E-4C4E-8646-115344599D7C}" dt="2025-07-08T21:11:47.008" v="985" actId="20577"/>
          <ac:spMkLst>
            <pc:docMk/>
            <pc:sldMk cId="0" sldId="285"/>
            <ac:spMk id="977" creationId="{00000000-0000-0000-0000-000000000000}"/>
          </ac:spMkLst>
        </pc:spChg>
      </pc:sldChg>
      <pc:sldChg chg="modSp mod">
        <pc:chgData name="Kelley, Todd W" userId="d27d4cb4-89b9-4445-97de-d6d70d6b1c5d" providerId="ADAL" clId="{DCD84807-832E-4C4E-8646-115344599D7C}" dt="2025-07-09T14:24:51.532" v="1087" actId="20577"/>
        <pc:sldMkLst>
          <pc:docMk/>
          <pc:sldMk cId="0" sldId="287"/>
        </pc:sldMkLst>
        <pc:spChg chg="mod">
          <ac:chgData name="Kelley, Todd W" userId="d27d4cb4-89b9-4445-97de-d6d70d6b1c5d" providerId="ADAL" clId="{DCD84807-832E-4C4E-8646-115344599D7C}" dt="2025-07-09T14:24:51.532" v="1087" actId="20577"/>
          <ac:spMkLst>
            <pc:docMk/>
            <pc:sldMk cId="0" sldId="287"/>
            <ac:spMk id="4" creationId="{FAB75744-FBE6-4FA8-BCAE-876A10075773}"/>
          </ac:spMkLst>
        </pc:spChg>
        <pc:spChg chg="mod">
          <ac:chgData name="Kelley, Todd W" userId="d27d4cb4-89b9-4445-97de-d6d70d6b1c5d" providerId="ADAL" clId="{DCD84807-832E-4C4E-8646-115344599D7C}" dt="2025-07-08T19:25:49.860" v="465" actId="1076"/>
          <ac:spMkLst>
            <pc:docMk/>
            <pc:sldMk cId="0" sldId="287"/>
            <ac:spMk id="5" creationId="{E6C4BD37-9387-43EF-9DD4-7C41C56695A3}"/>
          </ac:spMkLst>
        </pc:spChg>
        <pc:picChg chg="mod">
          <ac:chgData name="Kelley, Todd W" userId="d27d4cb4-89b9-4445-97de-d6d70d6b1c5d" providerId="ADAL" clId="{DCD84807-832E-4C4E-8646-115344599D7C}" dt="2025-07-08T19:25:58.052" v="466" actId="14100"/>
          <ac:picMkLst>
            <pc:docMk/>
            <pc:sldMk cId="0" sldId="287"/>
            <ac:picMk id="3" creationId="{92D5619F-9552-43E6-8EAF-3187BE5AA584}"/>
          </ac:picMkLst>
        </pc:picChg>
      </pc:sldChg>
      <pc:sldChg chg="del">
        <pc:chgData name="Kelley, Todd W" userId="d27d4cb4-89b9-4445-97de-d6d70d6b1c5d" providerId="ADAL" clId="{DCD84807-832E-4C4E-8646-115344599D7C}" dt="2025-07-09T15:57:33.488" v="2864" actId="47"/>
        <pc:sldMkLst>
          <pc:docMk/>
          <pc:sldMk cId="0" sldId="288"/>
        </pc:sldMkLst>
      </pc:sldChg>
      <pc:sldChg chg="addSp delSp modSp mod">
        <pc:chgData name="Kelley, Todd W" userId="d27d4cb4-89b9-4445-97de-d6d70d6b1c5d" providerId="ADAL" clId="{DCD84807-832E-4C4E-8646-115344599D7C}" dt="2025-07-10T14:15:47.321" v="6842" actId="478"/>
        <pc:sldMkLst>
          <pc:docMk/>
          <pc:sldMk cId="0" sldId="290"/>
        </pc:sldMkLst>
        <pc:spChg chg="add mod">
          <ac:chgData name="Kelley, Todd W" userId="d27d4cb4-89b9-4445-97de-d6d70d6b1c5d" providerId="ADAL" clId="{DCD84807-832E-4C4E-8646-115344599D7C}" dt="2025-07-09T15:58:11.675" v="2881" actId="20577"/>
          <ac:spMkLst>
            <pc:docMk/>
            <pc:sldMk cId="0" sldId="290"/>
            <ac:spMk id="2" creationId="{4D0286CF-3321-01E9-B3E2-E13432B900F9}"/>
          </ac:spMkLst>
        </pc:spChg>
        <pc:spChg chg="add del mod">
          <ac:chgData name="Kelley, Todd W" userId="d27d4cb4-89b9-4445-97de-d6d70d6b1c5d" providerId="ADAL" clId="{DCD84807-832E-4C4E-8646-115344599D7C}" dt="2025-07-10T14:15:47.321" v="6842" actId="478"/>
          <ac:spMkLst>
            <pc:docMk/>
            <pc:sldMk cId="0" sldId="290"/>
            <ac:spMk id="5" creationId="{16793CAD-121A-A003-ED42-8FB0D9D31978}"/>
          </ac:spMkLst>
        </pc:spChg>
        <pc:spChg chg="add del mod">
          <ac:chgData name="Kelley, Todd W" userId="d27d4cb4-89b9-4445-97de-d6d70d6b1c5d" providerId="ADAL" clId="{DCD84807-832E-4C4E-8646-115344599D7C}" dt="2025-07-10T14:15:42.905" v="6841" actId="478"/>
          <ac:spMkLst>
            <pc:docMk/>
            <pc:sldMk cId="0" sldId="290"/>
            <ac:spMk id="6" creationId="{C9A50A2F-BEC2-80BD-37AE-693F81CA0BA7}"/>
          </ac:spMkLst>
        </pc:spChg>
        <pc:spChg chg="mod">
          <ac:chgData name="Kelley, Todd W" userId="d27d4cb4-89b9-4445-97de-d6d70d6b1c5d" providerId="ADAL" clId="{DCD84807-832E-4C4E-8646-115344599D7C}" dt="2025-07-10T14:14:09.255" v="6813" actId="14100"/>
          <ac:spMkLst>
            <pc:docMk/>
            <pc:sldMk cId="0" sldId="290"/>
            <ac:spMk id="1006" creationId="{00000000-0000-0000-0000-000000000000}"/>
          </ac:spMkLst>
        </pc:spChg>
        <pc:picChg chg="add mod">
          <ac:chgData name="Kelley, Todd W" userId="d27d4cb4-89b9-4445-97de-d6d70d6b1c5d" providerId="ADAL" clId="{DCD84807-832E-4C4E-8646-115344599D7C}" dt="2025-07-09T19:21:03.825" v="3935" actId="14100"/>
          <ac:picMkLst>
            <pc:docMk/>
            <pc:sldMk cId="0" sldId="290"/>
            <ac:picMk id="4" creationId="{43F915E7-194D-6C5A-CCC0-EA77B6A43F93}"/>
          </ac:picMkLst>
        </pc:picChg>
        <pc:picChg chg="add mod">
          <ac:chgData name="Kelley, Todd W" userId="d27d4cb4-89b9-4445-97de-d6d70d6b1c5d" providerId="ADAL" clId="{DCD84807-832E-4C4E-8646-115344599D7C}" dt="2025-07-09T16:00:46.589" v="2963" actId="1076"/>
          <ac:picMkLst>
            <pc:docMk/>
            <pc:sldMk cId="0" sldId="290"/>
            <ac:picMk id="2050" creationId="{F8CC566B-68D7-7F7C-5DCE-4D8423FE9D09}"/>
          </ac:picMkLst>
        </pc:picChg>
      </pc:sldChg>
      <pc:sldChg chg="modSp mod">
        <pc:chgData name="Kelley, Todd W" userId="d27d4cb4-89b9-4445-97de-d6d70d6b1c5d" providerId="ADAL" clId="{DCD84807-832E-4C4E-8646-115344599D7C}" dt="2025-07-11T13:56:54.380" v="6850" actId="6549"/>
        <pc:sldMkLst>
          <pc:docMk/>
          <pc:sldMk cId="0" sldId="292"/>
        </pc:sldMkLst>
        <pc:spChg chg="mod">
          <ac:chgData name="Kelley, Todd W" userId="d27d4cb4-89b9-4445-97de-d6d70d6b1c5d" providerId="ADAL" clId="{DCD84807-832E-4C4E-8646-115344599D7C}" dt="2025-07-10T14:01:16.403" v="6661" actId="1076"/>
          <ac:spMkLst>
            <pc:docMk/>
            <pc:sldMk cId="0" sldId="292"/>
            <ac:spMk id="1027" creationId="{00000000-0000-0000-0000-000000000000}"/>
          </ac:spMkLst>
        </pc:spChg>
        <pc:spChg chg="mod">
          <ac:chgData name="Kelley, Todd W" userId="d27d4cb4-89b9-4445-97de-d6d70d6b1c5d" providerId="ADAL" clId="{DCD84807-832E-4C4E-8646-115344599D7C}" dt="2025-07-11T13:56:54.380" v="6850" actId="6549"/>
          <ac:spMkLst>
            <pc:docMk/>
            <pc:sldMk cId="0" sldId="292"/>
            <ac:spMk id="1028" creationId="{00000000-0000-0000-0000-000000000000}"/>
          </ac:spMkLst>
        </pc:spChg>
      </pc:sldChg>
      <pc:sldChg chg="addSp modSp mod">
        <pc:chgData name="Kelley, Todd W" userId="d27d4cb4-89b9-4445-97de-d6d70d6b1c5d" providerId="ADAL" clId="{DCD84807-832E-4C4E-8646-115344599D7C}" dt="2025-07-09T16:47:59.125" v="3397" actId="20577"/>
        <pc:sldMkLst>
          <pc:docMk/>
          <pc:sldMk cId="2657703771" sldId="296"/>
        </pc:sldMkLst>
        <pc:spChg chg="mod">
          <ac:chgData name="Kelley, Todd W" userId="d27d4cb4-89b9-4445-97de-d6d70d6b1c5d" providerId="ADAL" clId="{DCD84807-832E-4C4E-8646-115344599D7C}" dt="2025-07-09T16:47:59.125" v="3397" actId="20577"/>
          <ac:spMkLst>
            <pc:docMk/>
            <pc:sldMk cId="2657703771" sldId="296"/>
            <ac:spMk id="3" creationId="{7A2642F2-DA42-4B0E-B44B-C45E7947F413}"/>
          </ac:spMkLst>
        </pc:spChg>
        <pc:spChg chg="mod">
          <ac:chgData name="Kelley, Todd W" userId="d27d4cb4-89b9-4445-97de-d6d70d6b1c5d" providerId="ADAL" clId="{DCD84807-832E-4C4E-8646-115344599D7C}" dt="2025-07-09T16:47:33.964" v="3376" actId="20577"/>
          <ac:spMkLst>
            <pc:docMk/>
            <pc:sldMk cId="2657703771" sldId="296"/>
            <ac:spMk id="6" creationId="{4B2BA901-6E17-4A68-9E3B-C6232B4795B2}"/>
          </ac:spMkLst>
        </pc:spChg>
        <pc:picChg chg="add mod">
          <ac:chgData name="Kelley, Todd W" userId="d27d4cb4-89b9-4445-97de-d6d70d6b1c5d" providerId="ADAL" clId="{DCD84807-832E-4C4E-8646-115344599D7C}" dt="2025-07-09T16:45:18.325" v="3193" actId="1076"/>
          <ac:picMkLst>
            <pc:docMk/>
            <pc:sldMk cId="2657703771" sldId="296"/>
            <ac:picMk id="4" creationId="{5071E448-D375-412B-F7BE-490F0565AAEF}"/>
          </ac:picMkLst>
        </pc:picChg>
      </pc:sldChg>
      <pc:sldChg chg="addSp delSp modSp add mod">
        <pc:chgData name="Kelley, Todd W" userId="d27d4cb4-89b9-4445-97de-d6d70d6b1c5d" providerId="ADAL" clId="{DCD84807-832E-4C4E-8646-115344599D7C}" dt="2025-07-08T19:06:01.508" v="10" actId="1076"/>
        <pc:sldMkLst>
          <pc:docMk/>
          <pc:sldMk cId="1031279339" sldId="298"/>
        </pc:sldMkLst>
        <pc:spChg chg="mod">
          <ac:chgData name="Kelley, Todd W" userId="d27d4cb4-89b9-4445-97de-d6d70d6b1c5d" providerId="ADAL" clId="{DCD84807-832E-4C4E-8646-115344599D7C}" dt="2025-07-08T19:06:01.508" v="10" actId="1076"/>
          <ac:spMkLst>
            <pc:docMk/>
            <pc:sldMk cId="1031279339" sldId="298"/>
            <ac:spMk id="6" creationId="{6D899555-A106-86FA-A9E1-406B1A0AE87C}"/>
          </ac:spMkLst>
        </pc:spChg>
        <pc:spChg chg="mod">
          <ac:chgData name="Kelley, Todd W" userId="d27d4cb4-89b9-4445-97de-d6d70d6b1c5d" providerId="ADAL" clId="{DCD84807-832E-4C4E-8646-115344599D7C}" dt="2025-07-08T19:05:58.923" v="9" actId="1076"/>
          <ac:spMkLst>
            <pc:docMk/>
            <pc:sldMk cId="1031279339" sldId="298"/>
            <ac:spMk id="8" creationId="{02801402-ABCC-20B1-00A8-ECB602B49851}"/>
          </ac:spMkLst>
        </pc:spChg>
        <pc:picChg chg="add mod ord">
          <ac:chgData name="Kelley, Todd W" userId="d27d4cb4-89b9-4445-97de-d6d70d6b1c5d" providerId="ADAL" clId="{DCD84807-832E-4C4E-8646-115344599D7C}" dt="2025-07-08T19:05:55.207" v="8" actId="1076"/>
          <ac:picMkLst>
            <pc:docMk/>
            <pc:sldMk cId="1031279339" sldId="298"/>
            <ac:picMk id="9" creationId="{B3577562-607F-AAE2-B844-1EDC4E652814}"/>
          </ac:picMkLst>
        </pc:picChg>
      </pc:sldChg>
      <pc:sldChg chg="modSp add mod">
        <pc:chgData name="Kelley, Todd W" userId="d27d4cb4-89b9-4445-97de-d6d70d6b1c5d" providerId="ADAL" clId="{DCD84807-832E-4C4E-8646-115344599D7C}" dt="2025-07-08T19:47:53.273" v="909" actId="20577"/>
        <pc:sldMkLst>
          <pc:docMk/>
          <pc:sldMk cId="4029121211" sldId="299"/>
        </pc:sldMkLst>
        <pc:spChg chg="mod">
          <ac:chgData name="Kelley, Todd W" userId="d27d4cb4-89b9-4445-97de-d6d70d6b1c5d" providerId="ADAL" clId="{DCD84807-832E-4C4E-8646-115344599D7C}" dt="2025-07-08T19:43:31.595" v="681" actId="20577"/>
          <ac:spMkLst>
            <pc:docMk/>
            <pc:sldMk cId="4029121211" sldId="299"/>
            <ac:spMk id="976" creationId="{BB3890CC-3669-B1F3-985C-A1A6298D7645}"/>
          </ac:spMkLst>
        </pc:spChg>
        <pc:spChg chg="mod">
          <ac:chgData name="Kelley, Todd W" userId="d27d4cb4-89b9-4445-97de-d6d70d6b1c5d" providerId="ADAL" clId="{DCD84807-832E-4C4E-8646-115344599D7C}" dt="2025-07-08T19:47:53.273" v="909" actId="20577"/>
          <ac:spMkLst>
            <pc:docMk/>
            <pc:sldMk cId="4029121211" sldId="299"/>
            <ac:spMk id="977" creationId="{9D1E3013-4DCD-B71F-53CA-21D7BC26FE88}"/>
          </ac:spMkLst>
        </pc:spChg>
        <pc:picChg chg="mod">
          <ac:chgData name="Kelley, Todd W" userId="d27d4cb4-89b9-4445-97de-d6d70d6b1c5d" providerId="ADAL" clId="{DCD84807-832E-4C4E-8646-115344599D7C}" dt="2025-07-08T19:44:22.252" v="684" actId="1076"/>
          <ac:picMkLst>
            <pc:docMk/>
            <pc:sldMk cId="4029121211" sldId="299"/>
            <ac:picMk id="978" creationId="{09E3B9F6-7BE4-5098-FE14-3F9DF550B522}"/>
          </ac:picMkLst>
        </pc:picChg>
      </pc:sldChg>
      <pc:sldChg chg="addSp delSp modSp add mod">
        <pc:chgData name="Kelley, Todd W" userId="d27d4cb4-89b9-4445-97de-d6d70d6b1c5d" providerId="ADAL" clId="{DCD84807-832E-4C4E-8646-115344599D7C}" dt="2025-07-09T14:38:01.541" v="1583" actId="20577"/>
        <pc:sldMkLst>
          <pc:docMk/>
          <pc:sldMk cId="2846157846" sldId="300"/>
        </pc:sldMkLst>
        <pc:spChg chg="mod">
          <ac:chgData name="Kelley, Todd W" userId="d27d4cb4-89b9-4445-97de-d6d70d6b1c5d" providerId="ADAL" clId="{DCD84807-832E-4C4E-8646-115344599D7C}" dt="2025-07-09T14:25:50.084" v="1109" actId="20577"/>
          <ac:spMkLst>
            <pc:docMk/>
            <pc:sldMk cId="2846157846" sldId="300"/>
            <ac:spMk id="4" creationId="{1F8926C2-223D-E8E6-2D0E-09C0C51ACC05}"/>
          </ac:spMkLst>
        </pc:spChg>
        <pc:spChg chg="mod">
          <ac:chgData name="Kelley, Todd W" userId="d27d4cb4-89b9-4445-97de-d6d70d6b1c5d" providerId="ADAL" clId="{DCD84807-832E-4C4E-8646-115344599D7C}" dt="2025-07-09T14:38:01.541" v="1583" actId="20577"/>
          <ac:spMkLst>
            <pc:docMk/>
            <pc:sldMk cId="2846157846" sldId="300"/>
            <ac:spMk id="5" creationId="{60BB0C20-E127-FD04-24AA-22F117954594}"/>
          </ac:spMkLst>
        </pc:spChg>
        <pc:picChg chg="add mod">
          <ac:chgData name="Kelley, Todd W" userId="d27d4cb4-89b9-4445-97de-d6d70d6b1c5d" providerId="ADAL" clId="{DCD84807-832E-4C4E-8646-115344599D7C}" dt="2025-07-09T14:26:42.815" v="1113" actId="1076"/>
          <ac:picMkLst>
            <pc:docMk/>
            <pc:sldMk cId="2846157846" sldId="300"/>
            <ac:picMk id="6" creationId="{4D1E61B9-7601-3D90-8982-26AE25B9ACAE}"/>
          </ac:picMkLst>
        </pc:picChg>
      </pc:sldChg>
      <pc:sldChg chg="addSp delSp modSp add mod">
        <pc:chgData name="Kelley, Todd W" userId="d27d4cb4-89b9-4445-97de-d6d70d6b1c5d" providerId="ADAL" clId="{DCD84807-832E-4C4E-8646-115344599D7C}" dt="2025-07-09T15:31:27.255" v="2078" actId="33524"/>
        <pc:sldMkLst>
          <pc:docMk/>
          <pc:sldMk cId="1725360594" sldId="301"/>
        </pc:sldMkLst>
        <pc:spChg chg="mod">
          <ac:chgData name="Kelley, Todd W" userId="d27d4cb4-89b9-4445-97de-d6d70d6b1c5d" providerId="ADAL" clId="{DCD84807-832E-4C4E-8646-115344599D7C}" dt="2025-07-09T15:31:27.255" v="2078" actId="33524"/>
          <ac:spMkLst>
            <pc:docMk/>
            <pc:sldMk cId="1725360594" sldId="301"/>
            <ac:spMk id="5" creationId="{506103D8-77CC-E57E-FDF5-0D0D00DBC058}"/>
          </ac:spMkLst>
        </pc:spChg>
        <pc:picChg chg="add mod">
          <ac:chgData name="Kelley, Todd W" userId="d27d4cb4-89b9-4445-97de-d6d70d6b1c5d" providerId="ADAL" clId="{DCD84807-832E-4C4E-8646-115344599D7C}" dt="2025-07-09T15:24:56.821" v="1588" actId="1076"/>
          <ac:picMkLst>
            <pc:docMk/>
            <pc:sldMk cId="1725360594" sldId="301"/>
            <ac:picMk id="3" creationId="{76372E87-4817-9562-F489-F6113D8EF131}"/>
          </ac:picMkLst>
        </pc:picChg>
      </pc:sldChg>
      <pc:sldChg chg="addSp delSp modSp add mod">
        <pc:chgData name="Kelley, Todd W" userId="d27d4cb4-89b9-4445-97de-d6d70d6b1c5d" providerId="ADAL" clId="{DCD84807-832E-4C4E-8646-115344599D7C}" dt="2025-07-09T15:56:18.252" v="2863" actId="20577"/>
        <pc:sldMkLst>
          <pc:docMk/>
          <pc:sldMk cId="3807597178" sldId="302"/>
        </pc:sldMkLst>
        <pc:spChg chg="add mod">
          <ac:chgData name="Kelley, Todd W" userId="d27d4cb4-89b9-4445-97de-d6d70d6b1c5d" providerId="ADAL" clId="{DCD84807-832E-4C4E-8646-115344599D7C}" dt="2025-07-09T15:56:18.252" v="2863" actId="20577"/>
          <ac:spMkLst>
            <pc:docMk/>
            <pc:sldMk cId="3807597178" sldId="302"/>
            <ac:spMk id="11" creationId="{EE3CF103-6C3A-F7D4-24BC-370FC4EE454D}"/>
          </ac:spMkLst>
        </pc:spChg>
        <pc:picChg chg="add mod">
          <ac:chgData name="Kelley, Todd W" userId="d27d4cb4-89b9-4445-97de-d6d70d6b1c5d" providerId="ADAL" clId="{DCD84807-832E-4C4E-8646-115344599D7C}" dt="2025-07-09T15:34:05.883" v="2098" actId="1076"/>
          <ac:picMkLst>
            <pc:docMk/>
            <pc:sldMk cId="3807597178" sldId="302"/>
            <ac:picMk id="6" creationId="{DA0F0636-C53F-DD63-90EA-6CF7303E5671}"/>
          </ac:picMkLst>
        </pc:picChg>
      </pc:sldChg>
      <pc:sldChg chg="addSp delSp modSp add mod">
        <pc:chgData name="Kelley, Todd W" userId="d27d4cb4-89b9-4445-97de-d6d70d6b1c5d" providerId="ADAL" clId="{DCD84807-832E-4C4E-8646-115344599D7C}" dt="2025-07-09T17:53:49.374" v="3803" actId="20577"/>
        <pc:sldMkLst>
          <pc:docMk/>
          <pc:sldMk cId="1318338847" sldId="303"/>
        </pc:sldMkLst>
        <pc:spChg chg="mod">
          <ac:chgData name="Kelley, Todd W" userId="d27d4cb4-89b9-4445-97de-d6d70d6b1c5d" providerId="ADAL" clId="{DCD84807-832E-4C4E-8646-115344599D7C}" dt="2025-07-09T16:48:25.684" v="3413" actId="20577"/>
          <ac:spMkLst>
            <pc:docMk/>
            <pc:sldMk cId="1318338847" sldId="303"/>
            <ac:spMk id="3" creationId="{53026E02-3C59-967B-9E39-0E7788AC5A14}"/>
          </ac:spMkLst>
        </pc:spChg>
        <pc:spChg chg="mod">
          <ac:chgData name="Kelley, Todd W" userId="d27d4cb4-89b9-4445-97de-d6d70d6b1c5d" providerId="ADAL" clId="{DCD84807-832E-4C4E-8646-115344599D7C}" dt="2025-07-09T17:53:49.374" v="3803" actId="20577"/>
          <ac:spMkLst>
            <pc:docMk/>
            <pc:sldMk cId="1318338847" sldId="303"/>
            <ac:spMk id="6" creationId="{3BA82A0E-1AB7-99D4-5D85-C9738AD08FB4}"/>
          </ac:spMkLst>
        </pc:spChg>
        <pc:picChg chg="add mod">
          <ac:chgData name="Kelley, Todd W" userId="d27d4cb4-89b9-4445-97de-d6d70d6b1c5d" providerId="ADAL" clId="{DCD84807-832E-4C4E-8646-115344599D7C}" dt="2025-07-09T16:49:01.594" v="3417" actId="1076"/>
          <ac:picMkLst>
            <pc:docMk/>
            <pc:sldMk cId="1318338847" sldId="303"/>
            <ac:picMk id="5" creationId="{C64A8978-6EE3-6C0B-BB88-16167CF54D03}"/>
          </ac:picMkLst>
        </pc:picChg>
      </pc:sldChg>
      <pc:sldChg chg="addSp delSp modSp add mod">
        <pc:chgData name="Kelley, Todd W" userId="d27d4cb4-89b9-4445-97de-d6d70d6b1c5d" providerId="ADAL" clId="{DCD84807-832E-4C4E-8646-115344599D7C}" dt="2025-07-09T19:39:00.186" v="4250" actId="20577"/>
        <pc:sldMkLst>
          <pc:docMk/>
          <pc:sldMk cId="2635716270" sldId="304"/>
        </pc:sldMkLst>
        <pc:spChg chg="mod">
          <ac:chgData name="Kelley, Todd W" userId="d27d4cb4-89b9-4445-97de-d6d70d6b1c5d" providerId="ADAL" clId="{DCD84807-832E-4C4E-8646-115344599D7C}" dt="2025-07-09T19:39:00.186" v="4250" actId="20577"/>
          <ac:spMkLst>
            <pc:docMk/>
            <pc:sldMk cId="2635716270" sldId="304"/>
            <ac:spMk id="916" creationId="{03BAB88B-FC20-EF0E-AA1B-A80101F78548}"/>
          </ac:spMkLst>
        </pc:spChg>
        <pc:picChg chg="add mod">
          <ac:chgData name="Kelley, Todd W" userId="d27d4cb4-89b9-4445-97de-d6d70d6b1c5d" providerId="ADAL" clId="{DCD84807-832E-4C4E-8646-115344599D7C}" dt="2025-07-09T19:37:15.505" v="4112" actId="1076"/>
          <ac:picMkLst>
            <pc:docMk/>
            <pc:sldMk cId="2635716270" sldId="304"/>
            <ac:picMk id="3" creationId="{7342EA43-2AD5-8594-8128-EE1DD39E9B0C}"/>
          </ac:picMkLst>
        </pc:picChg>
      </pc:sldChg>
      <pc:sldChg chg="addSp delSp modSp add mod">
        <pc:chgData name="Kelley, Todd W" userId="d27d4cb4-89b9-4445-97de-d6d70d6b1c5d" providerId="ADAL" clId="{DCD84807-832E-4C4E-8646-115344599D7C}" dt="2025-07-09T20:55:14.088" v="5031" actId="20577"/>
        <pc:sldMkLst>
          <pc:docMk/>
          <pc:sldMk cId="2593554404" sldId="305"/>
        </pc:sldMkLst>
        <pc:spChg chg="mod">
          <ac:chgData name="Kelley, Todd W" userId="d27d4cb4-89b9-4445-97de-d6d70d6b1c5d" providerId="ADAL" clId="{DCD84807-832E-4C4E-8646-115344599D7C}" dt="2025-07-09T20:55:14.088" v="5031" actId="20577"/>
          <ac:spMkLst>
            <pc:docMk/>
            <pc:sldMk cId="2593554404" sldId="305"/>
            <ac:spMk id="4" creationId="{8125B673-BB5E-9F9D-3DD8-906197F340E0}"/>
          </ac:spMkLst>
        </pc:spChg>
        <pc:spChg chg="mod">
          <ac:chgData name="Kelley, Todd W" userId="d27d4cb4-89b9-4445-97de-d6d70d6b1c5d" providerId="ADAL" clId="{DCD84807-832E-4C4E-8646-115344599D7C}" dt="2025-07-09T20:53:45.264" v="4946" actId="20577"/>
          <ac:spMkLst>
            <pc:docMk/>
            <pc:sldMk cId="2593554404" sldId="305"/>
            <ac:spMk id="944" creationId="{C21B6AF1-7340-C7DD-6DF1-3D7FDF2EE899}"/>
          </ac:spMkLst>
        </pc:spChg>
        <pc:picChg chg="add mod">
          <ac:chgData name="Kelley, Todd W" userId="d27d4cb4-89b9-4445-97de-d6d70d6b1c5d" providerId="ADAL" clId="{DCD84807-832E-4C4E-8646-115344599D7C}" dt="2025-07-09T20:54:10.134" v="4948" actId="1076"/>
          <ac:picMkLst>
            <pc:docMk/>
            <pc:sldMk cId="2593554404" sldId="305"/>
            <ac:picMk id="5" creationId="{656486B3-A9B0-6D49-A939-0B571FCAF93D}"/>
          </ac:picMkLst>
        </pc:picChg>
      </pc:sldChg>
      <pc:sldChg chg="addSp delSp modSp add mod">
        <pc:chgData name="Kelley, Todd W" userId="d27d4cb4-89b9-4445-97de-d6d70d6b1c5d" providerId="ADAL" clId="{DCD84807-832E-4C4E-8646-115344599D7C}" dt="2025-07-09T21:02:52.127" v="5592" actId="20577"/>
        <pc:sldMkLst>
          <pc:docMk/>
          <pc:sldMk cId="1454242137" sldId="306"/>
        </pc:sldMkLst>
        <pc:spChg chg="mod">
          <ac:chgData name="Kelley, Todd W" userId="d27d4cb4-89b9-4445-97de-d6d70d6b1c5d" providerId="ADAL" clId="{DCD84807-832E-4C4E-8646-115344599D7C}" dt="2025-07-09T21:02:52.127" v="5592" actId="20577"/>
          <ac:spMkLst>
            <pc:docMk/>
            <pc:sldMk cId="1454242137" sldId="306"/>
            <ac:spMk id="4" creationId="{695AFD69-FD0B-91F3-CA90-7311F5F822A4}"/>
          </ac:spMkLst>
        </pc:spChg>
        <pc:spChg chg="mod">
          <ac:chgData name="Kelley, Todd W" userId="d27d4cb4-89b9-4445-97de-d6d70d6b1c5d" providerId="ADAL" clId="{DCD84807-832E-4C4E-8646-115344599D7C}" dt="2025-07-09T20:55:26.311" v="5036" actId="20577"/>
          <ac:spMkLst>
            <pc:docMk/>
            <pc:sldMk cId="1454242137" sldId="306"/>
            <ac:spMk id="944" creationId="{5E1ADDC1-9759-0D0E-B863-8B1B798F1117}"/>
          </ac:spMkLst>
        </pc:spChg>
        <pc:picChg chg="add mod">
          <ac:chgData name="Kelley, Todd W" userId="d27d4cb4-89b9-4445-97de-d6d70d6b1c5d" providerId="ADAL" clId="{DCD84807-832E-4C4E-8646-115344599D7C}" dt="2025-07-09T20:55:58.056" v="5039" actId="1076"/>
          <ac:picMkLst>
            <pc:docMk/>
            <pc:sldMk cId="1454242137" sldId="306"/>
            <ac:picMk id="3" creationId="{E1834FD1-0198-362B-9FCF-B357BCB8F7CB}"/>
          </ac:picMkLst>
        </pc:picChg>
      </pc:sldChg>
      <pc:sldChg chg="addSp modSp add mod ord">
        <pc:chgData name="Kelley, Todd W" userId="d27d4cb4-89b9-4445-97de-d6d70d6b1c5d" providerId="ADAL" clId="{DCD84807-832E-4C4E-8646-115344599D7C}" dt="2025-07-09T21:14:25.487" v="6089" actId="20577"/>
        <pc:sldMkLst>
          <pc:docMk/>
          <pc:sldMk cId="3951357607" sldId="307"/>
        </pc:sldMkLst>
        <pc:spChg chg="add mod">
          <ac:chgData name="Kelley, Todd W" userId="d27d4cb4-89b9-4445-97de-d6d70d6b1c5d" providerId="ADAL" clId="{DCD84807-832E-4C4E-8646-115344599D7C}" dt="2025-07-09T21:08:57.288" v="5852" actId="1076"/>
          <ac:spMkLst>
            <pc:docMk/>
            <pc:sldMk cId="3951357607" sldId="307"/>
            <ac:spMk id="2" creationId="{3FD5654F-1AF1-868E-1492-4316B0BD3869}"/>
          </ac:spMkLst>
        </pc:spChg>
        <pc:spChg chg="mod">
          <ac:chgData name="Kelley, Todd W" userId="d27d4cb4-89b9-4445-97de-d6d70d6b1c5d" providerId="ADAL" clId="{DCD84807-832E-4C4E-8646-115344599D7C}" dt="2025-07-09T21:11:08.519" v="6008" actId="20577"/>
          <ac:spMkLst>
            <pc:docMk/>
            <pc:sldMk cId="3951357607" sldId="307"/>
            <ac:spMk id="4" creationId="{F3F84203-36F7-1C9B-9094-0C41956AAB9B}"/>
          </ac:spMkLst>
        </pc:spChg>
        <pc:spChg chg="add mod">
          <ac:chgData name="Kelley, Todd W" userId="d27d4cb4-89b9-4445-97de-d6d70d6b1c5d" providerId="ADAL" clId="{DCD84807-832E-4C4E-8646-115344599D7C}" dt="2025-07-09T21:14:25.487" v="6089" actId="20577"/>
          <ac:spMkLst>
            <pc:docMk/>
            <pc:sldMk cId="3951357607" sldId="307"/>
            <ac:spMk id="5" creationId="{302C02EC-4766-4536-7A97-FED41B80318C}"/>
          </ac:spMkLst>
        </pc:spChg>
        <pc:spChg chg="mod">
          <ac:chgData name="Kelley, Todd W" userId="d27d4cb4-89b9-4445-97de-d6d70d6b1c5d" providerId="ADAL" clId="{DCD84807-832E-4C4E-8646-115344599D7C}" dt="2025-07-09T21:05:28.255" v="5623" actId="20577"/>
          <ac:spMkLst>
            <pc:docMk/>
            <pc:sldMk cId="3951357607" sldId="307"/>
            <ac:spMk id="944" creationId="{DD37CBB8-E959-5B2F-0273-7D8E3B134150}"/>
          </ac:spMkLst>
        </pc:spChg>
      </pc:sldChg>
      <pc:sldChg chg="modSp add mod">
        <pc:chgData name="Kelley, Todd W" userId="d27d4cb4-89b9-4445-97de-d6d70d6b1c5d" providerId="ADAL" clId="{DCD84807-832E-4C4E-8646-115344599D7C}" dt="2025-07-10T14:10:06.569" v="6812" actId="20577"/>
        <pc:sldMkLst>
          <pc:docMk/>
          <pc:sldMk cId="1631673653" sldId="308"/>
        </pc:sldMkLst>
        <pc:spChg chg="mod">
          <ac:chgData name="Kelley, Todd W" userId="d27d4cb4-89b9-4445-97de-d6d70d6b1c5d" providerId="ADAL" clId="{DCD84807-832E-4C4E-8646-115344599D7C}" dt="2025-07-10T14:10:06.569" v="6812" actId="20577"/>
          <ac:spMkLst>
            <pc:docMk/>
            <pc:sldMk cId="1631673653" sldId="308"/>
            <ac:spMk id="1028" creationId="{11C20A82-180D-5FAE-6577-92C4636BB5D7}"/>
          </ac:spMkLst>
        </pc:spChg>
      </pc:sldChg>
    </pc:docChg>
  </pc:docChgLst>
  <pc:docChgLst>
    <pc:chgData name="Kelley, Todd W" userId="d27d4cb4-89b9-4445-97de-d6d70d6b1c5d" providerId="ADAL" clId="{3FF40CEF-ED34-46C4-A3BE-4B6D796A8B55}"/>
    <pc:docChg chg="undo custSel addSld delSld modSld sldOrd">
      <pc:chgData name="Kelley, Todd W" userId="d27d4cb4-89b9-4445-97de-d6d70d6b1c5d" providerId="ADAL" clId="{3FF40CEF-ED34-46C4-A3BE-4B6D796A8B55}" dt="2022-09-16T16:25:46.192" v="233" actId="20577"/>
      <pc:docMkLst>
        <pc:docMk/>
      </pc:docMkLst>
      <pc:sldChg chg="modSp mod">
        <pc:chgData name="Kelley, Todd W" userId="d27d4cb4-89b9-4445-97de-d6d70d6b1c5d" providerId="ADAL" clId="{3FF40CEF-ED34-46C4-A3BE-4B6D796A8B55}" dt="2022-08-26T18:13:44.585" v="177" actId="20577"/>
        <pc:sldMkLst>
          <pc:docMk/>
          <pc:sldMk cId="0" sldId="258"/>
        </pc:sldMkLst>
      </pc:sldChg>
      <pc:sldChg chg="addSp modSp mod">
        <pc:chgData name="Kelley, Todd W" userId="d27d4cb4-89b9-4445-97de-d6d70d6b1c5d" providerId="ADAL" clId="{3FF40CEF-ED34-46C4-A3BE-4B6D796A8B55}" dt="2022-09-16T16:25:46.192" v="233" actId="20577"/>
        <pc:sldMkLst>
          <pc:docMk/>
          <pc:sldMk cId="0" sldId="267"/>
        </pc:sldMkLst>
      </pc:sldChg>
      <pc:sldChg chg="modSp mod">
        <pc:chgData name="Kelley, Todd W" userId="d27d4cb4-89b9-4445-97de-d6d70d6b1c5d" providerId="ADAL" clId="{3FF40CEF-ED34-46C4-A3BE-4B6D796A8B55}" dt="2022-08-26T18:08:24.720" v="40" actId="1076"/>
        <pc:sldMkLst>
          <pc:docMk/>
          <pc:sldMk cId="0" sldId="285"/>
        </pc:sldMkLst>
      </pc:sldChg>
      <pc:sldChg chg="add del">
        <pc:chgData name="Kelley, Todd W" userId="d27d4cb4-89b9-4445-97de-d6d70d6b1c5d" providerId="ADAL" clId="{3FF40CEF-ED34-46C4-A3BE-4B6D796A8B55}" dt="2022-08-25T21:39:02.125" v="6" actId="47"/>
        <pc:sldMkLst>
          <pc:docMk/>
          <pc:sldMk cId="0" sldId="289"/>
        </pc:sldMkLst>
      </pc:sldChg>
      <pc:sldChg chg="add del ord">
        <pc:chgData name="Kelley, Todd W" userId="d27d4cb4-89b9-4445-97de-d6d70d6b1c5d" providerId="ADAL" clId="{3FF40CEF-ED34-46C4-A3BE-4B6D796A8B55}" dt="2022-08-26T18:08:16.387" v="38" actId="20578"/>
        <pc:sldMkLst>
          <pc:docMk/>
          <pc:sldMk cId="0" sldId="290"/>
        </pc:sldMkLst>
      </pc:sldChg>
      <pc:sldChg chg="modSp del mod">
        <pc:chgData name="Kelley, Todd W" userId="d27d4cb4-89b9-4445-97de-d6d70d6b1c5d" providerId="ADAL" clId="{3FF40CEF-ED34-46C4-A3BE-4B6D796A8B55}" dt="2022-08-25T21:39:53.419" v="7" actId="47"/>
        <pc:sldMkLst>
          <pc:docMk/>
          <pc:sldMk cId="0" sldId="291"/>
        </pc:sldMkLst>
      </pc:sldChg>
      <pc:sldChg chg="addSp delSp modSp add mod">
        <pc:chgData name="Kelley, Todd W" userId="d27d4cb4-89b9-4445-97de-d6d70d6b1c5d" providerId="ADAL" clId="{3FF40CEF-ED34-46C4-A3BE-4B6D796A8B55}" dt="2022-08-26T18:11:48.336" v="145" actId="20577"/>
        <pc:sldMkLst>
          <pc:docMk/>
          <pc:sldMk cId="2657703771" sldId="296"/>
        </pc:sldMkLst>
      </pc:sldChg>
      <pc:sldChg chg="modSp add del mod ord">
        <pc:chgData name="Kelley, Todd W" userId="d27d4cb4-89b9-4445-97de-d6d70d6b1c5d" providerId="ADAL" clId="{3FF40CEF-ED34-46C4-A3BE-4B6D796A8B55}" dt="2022-08-26T18:08:05.569" v="35" actId="2890"/>
        <pc:sldMkLst>
          <pc:docMk/>
          <pc:sldMk cId="3901552724" sldId="296"/>
        </pc:sldMkLst>
      </pc:sldChg>
      <pc:sldChg chg="delSp modSp new mod">
        <pc:chgData name="Kelley, Todd W" userId="d27d4cb4-89b9-4445-97de-d6d70d6b1c5d" providerId="ADAL" clId="{3FF40CEF-ED34-46C4-A3BE-4B6D796A8B55}" dt="2022-08-26T18:13:20.283" v="171" actId="478"/>
        <pc:sldMkLst>
          <pc:docMk/>
          <pc:sldMk cId="2414878859"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24 – Arduino Uno</a:t>
            </a:r>
          </a:p>
          <a:p>
            <a:pPr marL="0" indent="0">
              <a:buNone/>
            </a:pPr>
            <a:r>
              <a:rPr lang="en-US" dirty="0"/>
              <a:t>24 -  Small bread board</a:t>
            </a:r>
          </a:p>
          <a:p>
            <a:pPr marL="0" indent="0">
              <a:buNone/>
            </a:pPr>
            <a:r>
              <a:rPr lang="en-US" dirty="0"/>
              <a:t>24 – Jumper wire sets</a:t>
            </a:r>
          </a:p>
          <a:p>
            <a:pPr marL="0" indent="0">
              <a:buNone/>
            </a:pPr>
            <a:r>
              <a:rPr lang="en-US" dirty="0"/>
              <a:t>24 - 10 k</a:t>
            </a:r>
            <a:r>
              <a:rPr lang="en"/>
              <a:t>Ω potentiometer</a:t>
            </a:r>
          </a:p>
          <a:p>
            <a:pPr marL="0" indent="0">
              <a:buNone/>
            </a:pPr>
            <a:r>
              <a:rPr lang="en" dirty="0"/>
              <a:t>48 – 10 </a:t>
            </a:r>
            <a:r>
              <a:rPr lang="en" dirty="0" err="1"/>
              <a:t>kΩ</a:t>
            </a:r>
            <a:r>
              <a:rPr lang="en"/>
              <a:t> resistor</a:t>
            </a:r>
          </a:p>
          <a:p>
            <a:pPr marL="0" indent="0">
              <a:buNone/>
            </a:pPr>
            <a:r>
              <a:rPr lang="en"/>
              <a:t>72 – 220 Ω resistor</a:t>
            </a:r>
          </a:p>
          <a:p>
            <a:pPr marL="0" indent="0">
              <a:buNone/>
            </a:pPr>
            <a:r>
              <a:rPr lang="en"/>
              <a:t>24 – USB cables</a:t>
            </a:r>
          </a:p>
          <a:p>
            <a:pPr marL="0" indent="0">
              <a:buNone/>
            </a:pPr>
            <a:r>
              <a:rPr lang="en"/>
              <a:t>24 – photoresistors</a:t>
            </a:r>
            <a:endParaRPr lang="en" dirty="0"/>
          </a:p>
          <a:p>
            <a:pPr marL="0" indent="0">
              <a:buNone/>
            </a:pPr>
            <a:r>
              <a:rPr lang="en" dirty="0"/>
              <a:t>24 - TMP36 temperature sensor (or any other 5 V analog sensor)</a:t>
            </a:r>
          </a:p>
          <a:p>
            <a:pPr marL="0" indent="0">
              <a:buNone/>
            </a:pPr>
            <a:r>
              <a:rPr lang="en"/>
              <a:t>24 – 5mm common-cathode RGB LED</a:t>
            </a:r>
            <a:endParaRPr lang="e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a:extLst>
            <a:ext uri="{FF2B5EF4-FFF2-40B4-BE49-F238E27FC236}">
              <a16:creationId xmlns:a16="http://schemas.microsoft.com/office/drawing/2014/main" id="{912AEB6A-4ED4-22BF-160D-F5E3669F8701}"/>
            </a:ext>
          </a:extLst>
        </p:cNvPr>
        <p:cNvGrpSpPr/>
        <p:nvPr/>
      </p:nvGrpSpPr>
      <p:grpSpPr>
        <a:xfrm>
          <a:off x="0" y="0"/>
          <a:ext cx="0" cy="0"/>
          <a:chOff x="0" y="0"/>
          <a:chExt cx="0" cy="0"/>
        </a:xfrm>
      </p:grpSpPr>
      <p:sp>
        <p:nvSpPr>
          <p:cNvPr id="986" name="Google Shape;986;geafe245b95_0_989:notes">
            <a:extLst>
              <a:ext uri="{FF2B5EF4-FFF2-40B4-BE49-F238E27FC236}">
                <a16:creationId xmlns:a16="http://schemas.microsoft.com/office/drawing/2014/main" id="{FB04BCCE-D9D1-D426-8780-2C9643DDD7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afe245b95_0_989:notes">
            <a:extLst>
              <a:ext uri="{FF2B5EF4-FFF2-40B4-BE49-F238E27FC236}">
                <a16:creationId xmlns:a16="http://schemas.microsoft.com/office/drawing/2014/main" id="{017B8D97-D709-FC2C-0357-8E649EB3EA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240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a:extLst>
            <a:ext uri="{FF2B5EF4-FFF2-40B4-BE49-F238E27FC236}">
              <a16:creationId xmlns:a16="http://schemas.microsoft.com/office/drawing/2014/main" id="{C208688C-45D2-E2BF-9095-85141F52FA0C}"/>
            </a:ext>
          </a:extLst>
        </p:cNvPr>
        <p:cNvGrpSpPr/>
        <p:nvPr/>
      </p:nvGrpSpPr>
      <p:grpSpPr>
        <a:xfrm>
          <a:off x="0" y="0"/>
          <a:ext cx="0" cy="0"/>
          <a:chOff x="0" y="0"/>
          <a:chExt cx="0" cy="0"/>
        </a:xfrm>
      </p:grpSpPr>
      <p:sp>
        <p:nvSpPr>
          <p:cNvPr id="986" name="Google Shape;986;geafe245b95_0_989:notes">
            <a:extLst>
              <a:ext uri="{FF2B5EF4-FFF2-40B4-BE49-F238E27FC236}">
                <a16:creationId xmlns:a16="http://schemas.microsoft.com/office/drawing/2014/main" id="{B341A4CB-0CAE-08FC-7AF3-C0A101A335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afe245b95_0_989:notes">
            <a:extLst>
              <a:ext uri="{FF2B5EF4-FFF2-40B4-BE49-F238E27FC236}">
                <a16:creationId xmlns:a16="http://schemas.microsoft.com/office/drawing/2014/main" id="{25FDD239-741E-3753-419C-07646266BF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531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eafe245b95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eafe245b95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eafe245b95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eafe245b95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505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a:extLst>
            <a:ext uri="{FF2B5EF4-FFF2-40B4-BE49-F238E27FC236}">
              <a16:creationId xmlns:a16="http://schemas.microsoft.com/office/drawing/2014/main" id="{5ED9C2D1-5324-CAFD-1BBA-F52B1FB5B460}"/>
            </a:ext>
          </a:extLst>
        </p:cNvPr>
        <p:cNvGrpSpPr/>
        <p:nvPr/>
      </p:nvGrpSpPr>
      <p:grpSpPr>
        <a:xfrm>
          <a:off x="0" y="0"/>
          <a:ext cx="0" cy="0"/>
          <a:chOff x="0" y="0"/>
          <a:chExt cx="0" cy="0"/>
        </a:xfrm>
      </p:grpSpPr>
      <p:sp>
        <p:nvSpPr>
          <p:cNvPr id="1003" name="Google Shape;1003;geafe245b95_0_1004:notes">
            <a:extLst>
              <a:ext uri="{FF2B5EF4-FFF2-40B4-BE49-F238E27FC236}">
                <a16:creationId xmlns:a16="http://schemas.microsoft.com/office/drawing/2014/main" id="{8B98521F-493A-461E-30F2-2E6DB5E683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eafe245b95_0_1004:notes">
            <a:extLst>
              <a:ext uri="{FF2B5EF4-FFF2-40B4-BE49-F238E27FC236}">
                <a16:creationId xmlns:a16="http://schemas.microsoft.com/office/drawing/2014/main" id="{EAC7FF1D-29D6-2222-CF40-009663DCAC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2991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b152f620e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b152f620e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eb152f620e_0_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eb152f620e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eb152f620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eb152f620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b152f620e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b152f620e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eb152f620e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eb152f620e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eafe245b95_0_9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eafe245b95_0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eb152f620e_0_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eb152f620e_0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eb152f620e_0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eb152f620e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eb152f620e_0_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eb152f620e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eb152f620e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eb152f620e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a:extLst>
            <a:ext uri="{FF2B5EF4-FFF2-40B4-BE49-F238E27FC236}">
              <a16:creationId xmlns:a16="http://schemas.microsoft.com/office/drawing/2014/main" id="{823B8686-DFE4-F83D-7200-E63C50626A5E}"/>
            </a:ext>
          </a:extLst>
        </p:cNvPr>
        <p:cNvGrpSpPr/>
        <p:nvPr/>
      </p:nvGrpSpPr>
      <p:grpSpPr>
        <a:xfrm>
          <a:off x="0" y="0"/>
          <a:ext cx="0" cy="0"/>
          <a:chOff x="0" y="0"/>
          <a:chExt cx="0" cy="0"/>
        </a:xfrm>
      </p:grpSpPr>
      <p:sp>
        <p:nvSpPr>
          <p:cNvPr id="912" name="Google Shape;912;geb152f620e_0_900:notes">
            <a:extLst>
              <a:ext uri="{FF2B5EF4-FFF2-40B4-BE49-F238E27FC236}">
                <a16:creationId xmlns:a16="http://schemas.microsoft.com/office/drawing/2014/main" id="{C9D17C9C-6C4C-68CB-E0A8-04DFC1E670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eb152f620e_0_900:notes">
            <a:extLst>
              <a:ext uri="{FF2B5EF4-FFF2-40B4-BE49-F238E27FC236}">
                <a16:creationId xmlns:a16="http://schemas.microsoft.com/office/drawing/2014/main" id="{A6812C73-B0A1-57DB-D686-F2A9AF3BB0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860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eb152f620e_0_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eb152f620e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eb152f620e_0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eb152f620e_0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eb152f620e_0_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eb152f620e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eb152f620e_0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eb152f620e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a:extLst>
            <a:ext uri="{FF2B5EF4-FFF2-40B4-BE49-F238E27FC236}">
              <a16:creationId xmlns:a16="http://schemas.microsoft.com/office/drawing/2014/main" id="{B38345C0-3F87-7300-3A6B-00FA7A410747}"/>
            </a:ext>
          </a:extLst>
        </p:cNvPr>
        <p:cNvGrpSpPr/>
        <p:nvPr/>
      </p:nvGrpSpPr>
      <p:grpSpPr>
        <a:xfrm>
          <a:off x="0" y="0"/>
          <a:ext cx="0" cy="0"/>
          <a:chOff x="0" y="0"/>
          <a:chExt cx="0" cy="0"/>
        </a:xfrm>
      </p:grpSpPr>
      <p:sp>
        <p:nvSpPr>
          <p:cNvPr id="941" name="Google Shape;941;geb152f620e_0_929:notes">
            <a:extLst>
              <a:ext uri="{FF2B5EF4-FFF2-40B4-BE49-F238E27FC236}">
                <a16:creationId xmlns:a16="http://schemas.microsoft.com/office/drawing/2014/main" id="{E7CB354F-39B1-D2CC-09BA-89193B0459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eb152f620e_0_929:notes">
            <a:extLst>
              <a:ext uri="{FF2B5EF4-FFF2-40B4-BE49-F238E27FC236}">
                <a16:creationId xmlns:a16="http://schemas.microsoft.com/office/drawing/2014/main" id="{95230BD4-FFCF-BAAD-20ED-9180FBB12B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29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afe245b95_0_9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afe245b95_0_9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a:extLst>
            <a:ext uri="{FF2B5EF4-FFF2-40B4-BE49-F238E27FC236}">
              <a16:creationId xmlns:a16="http://schemas.microsoft.com/office/drawing/2014/main" id="{526C62A2-5DA5-B2D2-96AA-EA240F0840C5}"/>
            </a:ext>
          </a:extLst>
        </p:cNvPr>
        <p:cNvGrpSpPr/>
        <p:nvPr/>
      </p:nvGrpSpPr>
      <p:grpSpPr>
        <a:xfrm>
          <a:off x="0" y="0"/>
          <a:ext cx="0" cy="0"/>
          <a:chOff x="0" y="0"/>
          <a:chExt cx="0" cy="0"/>
        </a:xfrm>
      </p:grpSpPr>
      <p:sp>
        <p:nvSpPr>
          <p:cNvPr id="941" name="Google Shape;941;geb152f620e_0_929:notes">
            <a:extLst>
              <a:ext uri="{FF2B5EF4-FFF2-40B4-BE49-F238E27FC236}">
                <a16:creationId xmlns:a16="http://schemas.microsoft.com/office/drawing/2014/main" id="{6E218590-E33C-8CB2-7BA8-4F89D72B25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eb152f620e_0_929:notes">
            <a:extLst>
              <a:ext uri="{FF2B5EF4-FFF2-40B4-BE49-F238E27FC236}">
                <a16:creationId xmlns:a16="http://schemas.microsoft.com/office/drawing/2014/main" id="{74337780-C9BC-50FA-C8F0-38528EA43A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1287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a:extLst>
            <a:ext uri="{FF2B5EF4-FFF2-40B4-BE49-F238E27FC236}">
              <a16:creationId xmlns:a16="http://schemas.microsoft.com/office/drawing/2014/main" id="{F03FC384-E2CF-BDE7-3C64-EAD263F80A33}"/>
            </a:ext>
          </a:extLst>
        </p:cNvPr>
        <p:cNvGrpSpPr/>
        <p:nvPr/>
      </p:nvGrpSpPr>
      <p:grpSpPr>
        <a:xfrm>
          <a:off x="0" y="0"/>
          <a:ext cx="0" cy="0"/>
          <a:chOff x="0" y="0"/>
          <a:chExt cx="0" cy="0"/>
        </a:xfrm>
      </p:grpSpPr>
      <p:sp>
        <p:nvSpPr>
          <p:cNvPr id="941" name="Google Shape;941;geb152f620e_0_929:notes">
            <a:extLst>
              <a:ext uri="{FF2B5EF4-FFF2-40B4-BE49-F238E27FC236}">
                <a16:creationId xmlns:a16="http://schemas.microsoft.com/office/drawing/2014/main" id="{85E676D9-7203-5CE8-CE3B-D9B77B2968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eb152f620e_0_929:notes">
            <a:extLst>
              <a:ext uri="{FF2B5EF4-FFF2-40B4-BE49-F238E27FC236}">
                <a16:creationId xmlns:a16="http://schemas.microsoft.com/office/drawing/2014/main" id="{8F85379B-007F-9A41-F6A2-F564470AAE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4779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eb152f620e_0_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eb152f620e_0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eb152f620e_0_9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eb152f620e_0_9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eafe245b95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eafe245b95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a:extLst>
            <a:ext uri="{FF2B5EF4-FFF2-40B4-BE49-F238E27FC236}">
              <a16:creationId xmlns:a16="http://schemas.microsoft.com/office/drawing/2014/main" id="{B6BA220F-2BAD-E6FB-5045-63037C7694EE}"/>
            </a:ext>
          </a:extLst>
        </p:cNvPr>
        <p:cNvGrpSpPr/>
        <p:nvPr/>
      </p:nvGrpSpPr>
      <p:grpSpPr>
        <a:xfrm>
          <a:off x="0" y="0"/>
          <a:ext cx="0" cy="0"/>
          <a:chOff x="0" y="0"/>
          <a:chExt cx="0" cy="0"/>
        </a:xfrm>
      </p:grpSpPr>
      <p:sp>
        <p:nvSpPr>
          <p:cNvPr id="1024" name="Google Shape;1024;geafe245b95_0_1025:notes">
            <a:extLst>
              <a:ext uri="{FF2B5EF4-FFF2-40B4-BE49-F238E27FC236}">
                <a16:creationId xmlns:a16="http://schemas.microsoft.com/office/drawing/2014/main" id="{F7B43F78-B377-0C2D-1CC9-50FCF42AAE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eafe245b95_0_1025:notes">
            <a:extLst>
              <a:ext uri="{FF2B5EF4-FFF2-40B4-BE49-F238E27FC236}">
                <a16:creationId xmlns:a16="http://schemas.microsoft.com/office/drawing/2014/main" id="{511CABC4-2065-9A6B-45AE-0BA5F498A8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337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eafe245b95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eafe245b95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eafe245b95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eafe245b95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a:extLst>
            <a:ext uri="{FF2B5EF4-FFF2-40B4-BE49-F238E27FC236}">
              <a16:creationId xmlns:a16="http://schemas.microsoft.com/office/drawing/2014/main" id="{B6FB711E-2519-911D-E03D-57CBE14BD77C}"/>
            </a:ext>
          </a:extLst>
        </p:cNvPr>
        <p:cNvGrpSpPr/>
        <p:nvPr/>
      </p:nvGrpSpPr>
      <p:grpSpPr>
        <a:xfrm>
          <a:off x="0" y="0"/>
          <a:ext cx="0" cy="0"/>
          <a:chOff x="0" y="0"/>
          <a:chExt cx="0" cy="0"/>
        </a:xfrm>
      </p:grpSpPr>
      <p:sp>
        <p:nvSpPr>
          <p:cNvPr id="973" name="Google Shape;973;geafe245b95_0_978:notes">
            <a:extLst>
              <a:ext uri="{FF2B5EF4-FFF2-40B4-BE49-F238E27FC236}">
                <a16:creationId xmlns:a16="http://schemas.microsoft.com/office/drawing/2014/main" id="{5726FABB-25B9-D841-F22E-07ACE9EC7E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eafe245b95_0_978:notes">
            <a:extLst>
              <a:ext uri="{FF2B5EF4-FFF2-40B4-BE49-F238E27FC236}">
                <a16:creationId xmlns:a16="http://schemas.microsoft.com/office/drawing/2014/main" id="{8ADA4593-6489-34D1-DC4C-8C420ACABE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134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afe245b95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afe245b95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eafe245b9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afe245b9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a:extLst>
            <a:ext uri="{FF2B5EF4-FFF2-40B4-BE49-F238E27FC236}">
              <a16:creationId xmlns:a16="http://schemas.microsoft.com/office/drawing/2014/main" id="{1EDA23D9-BCCE-D384-DDDD-6DACD0B29186}"/>
            </a:ext>
          </a:extLst>
        </p:cNvPr>
        <p:cNvGrpSpPr/>
        <p:nvPr/>
      </p:nvGrpSpPr>
      <p:grpSpPr>
        <a:xfrm>
          <a:off x="0" y="0"/>
          <a:ext cx="0" cy="0"/>
          <a:chOff x="0" y="0"/>
          <a:chExt cx="0" cy="0"/>
        </a:xfrm>
      </p:grpSpPr>
      <p:sp>
        <p:nvSpPr>
          <p:cNvPr id="986" name="Google Shape;986;geafe245b95_0_989:notes">
            <a:extLst>
              <a:ext uri="{FF2B5EF4-FFF2-40B4-BE49-F238E27FC236}">
                <a16:creationId xmlns:a16="http://schemas.microsoft.com/office/drawing/2014/main" id="{B72AD738-185D-DE5E-F1D5-9F0C915BBB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afe245b95_0_989:notes">
            <a:extLst>
              <a:ext uri="{FF2B5EF4-FFF2-40B4-BE49-F238E27FC236}">
                <a16:creationId xmlns:a16="http://schemas.microsoft.com/office/drawing/2014/main" id="{4514AB34-A602-6F02-50F2-4E5046F73F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06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389"/>
        <p:cNvGrpSpPr/>
        <p:nvPr/>
      </p:nvGrpSpPr>
      <p:grpSpPr>
        <a:xfrm>
          <a:off x="0" y="0"/>
          <a:ext cx="0" cy="0"/>
          <a:chOff x="0" y="0"/>
          <a:chExt cx="0" cy="0"/>
        </a:xfrm>
      </p:grpSpPr>
      <p:grpSp>
        <p:nvGrpSpPr>
          <p:cNvPr id="390" name="Google Shape;390;p15"/>
          <p:cNvGrpSpPr/>
          <p:nvPr/>
        </p:nvGrpSpPr>
        <p:grpSpPr>
          <a:xfrm>
            <a:off x="7513631" y="-475160"/>
            <a:ext cx="482550" cy="1505350"/>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8388256" y="-475160"/>
            <a:ext cx="474200" cy="1505350"/>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rot="10800000" flipH="1">
            <a:off x="119138" y="4268208"/>
            <a:ext cx="1129225" cy="143925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rot="10800000">
            <a:off x="713779" y="4534879"/>
            <a:ext cx="920275" cy="1078300"/>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050348" y="-469529"/>
            <a:ext cx="1195349" cy="1078296"/>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5"/>
          <p:cNvGrpSpPr/>
          <p:nvPr/>
        </p:nvGrpSpPr>
        <p:grpSpPr>
          <a:xfrm rot="-5400000">
            <a:off x="-393663" y="-505555"/>
            <a:ext cx="2181860" cy="892524"/>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5"/>
          <p:cNvGrpSpPr/>
          <p:nvPr/>
        </p:nvGrpSpPr>
        <p:grpSpPr>
          <a:xfrm rot="-5400000">
            <a:off x="29766" y="-247490"/>
            <a:ext cx="2181860" cy="892524"/>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rot="10800000">
            <a:off x="7892346" y="4268208"/>
            <a:ext cx="1129225" cy="143925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5"/>
          <p:cNvGrpSpPr/>
          <p:nvPr/>
        </p:nvGrpSpPr>
        <p:grpSpPr>
          <a:xfrm rot="10800000" flipH="1">
            <a:off x="7506654" y="4534879"/>
            <a:ext cx="920275" cy="1078300"/>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5"/>
          <p:cNvSpPr txBox="1">
            <a:spLocks noGrp="1"/>
          </p:cNvSpPr>
          <p:nvPr>
            <p:ph type="title"/>
          </p:nvPr>
        </p:nvSpPr>
        <p:spPr>
          <a:xfrm>
            <a:off x="7200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8" name="Google Shape;418;p15"/>
          <p:cNvSpPr txBox="1">
            <a:spLocks noGrp="1"/>
          </p:cNvSpPr>
          <p:nvPr>
            <p:ph type="subTitle" idx="1"/>
          </p:nvPr>
        </p:nvSpPr>
        <p:spPr>
          <a:xfrm>
            <a:off x="7200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15"/>
          <p:cNvSpPr txBox="1">
            <a:spLocks noGrp="1"/>
          </p:cNvSpPr>
          <p:nvPr>
            <p:ph type="title" idx="2"/>
          </p:nvPr>
        </p:nvSpPr>
        <p:spPr>
          <a:xfrm>
            <a:off x="352185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0" name="Google Shape;420;p15"/>
          <p:cNvSpPr txBox="1">
            <a:spLocks noGrp="1"/>
          </p:cNvSpPr>
          <p:nvPr>
            <p:ph type="subTitle" idx="3"/>
          </p:nvPr>
        </p:nvSpPr>
        <p:spPr>
          <a:xfrm>
            <a:off x="352185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15"/>
          <p:cNvSpPr txBox="1">
            <a:spLocks noGrp="1"/>
          </p:cNvSpPr>
          <p:nvPr>
            <p:ph type="title" idx="4"/>
          </p:nvPr>
        </p:nvSpPr>
        <p:spPr>
          <a:xfrm>
            <a:off x="63237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2" name="Google Shape;422;p15"/>
          <p:cNvSpPr txBox="1">
            <a:spLocks noGrp="1"/>
          </p:cNvSpPr>
          <p:nvPr>
            <p:ph type="subTitle" idx="5"/>
          </p:nvPr>
        </p:nvSpPr>
        <p:spPr>
          <a:xfrm>
            <a:off x="63237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15"/>
          <p:cNvSpPr txBox="1">
            <a:spLocks noGrp="1"/>
          </p:cNvSpPr>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6" name="Google Shape;426;p16"/>
          <p:cNvSpPr txBox="1">
            <a:spLocks noGrp="1"/>
          </p:cNvSpPr>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7" name="Google Shape;427;p16"/>
          <p:cNvSpPr txBox="1">
            <a:spLocks noGrp="1"/>
          </p:cNvSpPr>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8" name="Google Shape;428;p16"/>
          <p:cNvSpPr txBox="1">
            <a:spLocks noGrp="1"/>
          </p:cNvSpPr>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9" name="Google Shape;429;p16"/>
          <p:cNvSpPr txBox="1">
            <a:spLocks noGrp="1"/>
          </p:cNvSpPr>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0" name="Google Shape;430;p16"/>
          <p:cNvSpPr txBox="1">
            <a:spLocks noGrp="1"/>
          </p:cNvSpPr>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1" name="Google Shape;431;p16"/>
          <p:cNvSpPr txBox="1">
            <a:spLocks noGrp="1"/>
          </p:cNvSpPr>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2" name="Google Shape;432;p16"/>
          <p:cNvSpPr txBox="1">
            <a:spLocks noGrp="1"/>
          </p:cNvSpPr>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16"/>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34" name="Google Shape;434;p16"/>
          <p:cNvGrpSpPr/>
          <p:nvPr/>
        </p:nvGrpSpPr>
        <p:grpSpPr>
          <a:xfrm rot="-5400000" flipH="1">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16"/>
          <p:cNvGrpSpPr/>
          <p:nvPr/>
        </p:nvGrpSpPr>
        <p:grpSpPr>
          <a:xfrm rot="-5400000" flipH="1">
            <a:off x="7870685" y="112474"/>
            <a:ext cx="2014791" cy="4691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719975"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5" name="Google Shape;455;p17"/>
          <p:cNvSpPr txBox="1">
            <a:spLocks noGrp="1"/>
          </p:cNvSpPr>
          <p:nvPr>
            <p:ph type="subTitle" idx="1"/>
          </p:nvPr>
        </p:nvSpPr>
        <p:spPr>
          <a:xfrm>
            <a:off x="71997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6" name="Google Shape;456;p17"/>
          <p:cNvSpPr txBox="1">
            <a:spLocks noGrp="1"/>
          </p:cNvSpPr>
          <p:nvPr>
            <p:ph type="title" idx="2"/>
          </p:nvPr>
        </p:nvSpPr>
        <p:spPr>
          <a:xfrm>
            <a:off x="3512851"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7" name="Google Shape;457;p17"/>
          <p:cNvSpPr txBox="1">
            <a:spLocks noGrp="1"/>
          </p:cNvSpPr>
          <p:nvPr>
            <p:ph type="subTitle" idx="3"/>
          </p:nvPr>
        </p:nvSpPr>
        <p:spPr>
          <a:xfrm>
            <a:off x="3512850"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8" name="Google Shape;458;p17"/>
          <p:cNvSpPr txBox="1">
            <a:spLocks noGrp="1"/>
          </p:cNvSpPr>
          <p:nvPr>
            <p:ph type="title" idx="4"/>
          </p:nvPr>
        </p:nvSpPr>
        <p:spPr>
          <a:xfrm>
            <a:off x="719975"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9" name="Google Shape;459;p17"/>
          <p:cNvSpPr txBox="1">
            <a:spLocks noGrp="1"/>
          </p:cNvSpPr>
          <p:nvPr>
            <p:ph type="subTitle" idx="5"/>
          </p:nvPr>
        </p:nvSpPr>
        <p:spPr>
          <a:xfrm>
            <a:off x="71997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0" name="Google Shape;460;p17"/>
          <p:cNvSpPr txBox="1">
            <a:spLocks noGrp="1"/>
          </p:cNvSpPr>
          <p:nvPr>
            <p:ph type="title" idx="6"/>
          </p:nvPr>
        </p:nvSpPr>
        <p:spPr>
          <a:xfrm>
            <a:off x="3512851"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1" name="Google Shape;461;p17"/>
          <p:cNvSpPr txBox="1">
            <a:spLocks noGrp="1"/>
          </p:cNvSpPr>
          <p:nvPr>
            <p:ph type="subTitle" idx="7"/>
          </p:nvPr>
        </p:nvSpPr>
        <p:spPr>
          <a:xfrm>
            <a:off x="3512850"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2" name="Google Shape;462;p17"/>
          <p:cNvSpPr txBox="1">
            <a:spLocks noGrp="1"/>
          </p:cNvSpPr>
          <p:nvPr>
            <p:ph type="title" idx="8"/>
          </p:nvPr>
        </p:nvSpPr>
        <p:spPr>
          <a:xfrm>
            <a:off x="6305728"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3" name="Google Shape;463;p17"/>
          <p:cNvSpPr txBox="1">
            <a:spLocks noGrp="1"/>
          </p:cNvSpPr>
          <p:nvPr>
            <p:ph type="subTitle" idx="9"/>
          </p:nvPr>
        </p:nvSpPr>
        <p:spPr>
          <a:xfrm>
            <a:off x="630572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4" name="Google Shape;464;p17"/>
          <p:cNvSpPr txBox="1">
            <a:spLocks noGrp="1"/>
          </p:cNvSpPr>
          <p:nvPr>
            <p:ph type="title" idx="13"/>
          </p:nvPr>
        </p:nvSpPr>
        <p:spPr>
          <a:xfrm>
            <a:off x="6305728"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5" name="Google Shape;465;p17"/>
          <p:cNvSpPr txBox="1">
            <a:spLocks noGrp="1"/>
          </p:cNvSpPr>
          <p:nvPr>
            <p:ph type="subTitle" idx="14"/>
          </p:nvPr>
        </p:nvSpPr>
        <p:spPr>
          <a:xfrm>
            <a:off x="630572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6" name="Google Shape;466;p17"/>
          <p:cNvSpPr txBox="1">
            <a:spLocks noGrp="1"/>
          </p:cNvSpPr>
          <p:nvPr>
            <p:ph type="title" idx="15"/>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67" name="Google Shape;467;p17"/>
          <p:cNvGrpSpPr/>
          <p:nvPr/>
        </p:nvGrpSpPr>
        <p:grpSpPr>
          <a:xfrm>
            <a:off x="7895789" y="-867371"/>
            <a:ext cx="1368260" cy="1078296"/>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7"/>
          <p:cNvGrpSpPr/>
          <p:nvPr/>
        </p:nvGrpSpPr>
        <p:grpSpPr>
          <a:xfrm>
            <a:off x="8380489" y="-105375"/>
            <a:ext cx="1129225" cy="143925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7"/>
          <p:cNvGrpSpPr/>
          <p:nvPr/>
        </p:nvGrpSpPr>
        <p:grpSpPr>
          <a:xfrm>
            <a:off x="8142568" y="-638771"/>
            <a:ext cx="1368260" cy="1078296"/>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7"/>
          <p:cNvGrpSpPr/>
          <p:nvPr/>
        </p:nvGrpSpPr>
        <p:grpSpPr>
          <a:xfrm flipH="1">
            <a:off x="149468" y="-695771"/>
            <a:ext cx="1368260" cy="1078296"/>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7"/>
          <p:cNvGrpSpPr/>
          <p:nvPr/>
        </p:nvGrpSpPr>
        <p:grpSpPr>
          <a:xfrm flipH="1">
            <a:off x="-97311" y="-467171"/>
            <a:ext cx="1368260" cy="1078296"/>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7"/>
          <p:cNvGrpSpPr/>
          <p:nvPr/>
        </p:nvGrpSpPr>
        <p:grpSpPr>
          <a:xfrm flipH="1">
            <a:off x="-609048" y="-238571"/>
            <a:ext cx="1368260" cy="1078296"/>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5" name="Google Shape;485;p17"/>
          <p:cNvCxnSpPr/>
          <p:nvPr/>
        </p:nvCxnSpPr>
        <p:spPr>
          <a:xfrm>
            <a:off x="-6850" y="4601725"/>
            <a:ext cx="8517600" cy="0"/>
          </a:xfrm>
          <a:prstGeom prst="straightConnector1">
            <a:avLst/>
          </a:prstGeom>
          <a:noFill/>
          <a:ln w="28575" cap="flat" cmpd="sng">
            <a:solidFill>
              <a:schemeClr val="dk1"/>
            </a:solidFill>
            <a:prstDash val="solid"/>
            <a:round/>
            <a:headEnd type="none" w="med" len="med"/>
            <a:tailEnd type="oval"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486"/>
        <p:cNvGrpSpPr/>
        <p:nvPr/>
      </p:nvGrpSpPr>
      <p:grpSpPr>
        <a:xfrm>
          <a:off x="0" y="0"/>
          <a:ext cx="0" cy="0"/>
          <a:chOff x="0" y="0"/>
          <a:chExt cx="0" cy="0"/>
        </a:xfrm>
      </p:grpSpPr>
      <p:grpSp>
        <p:nvGrpSpPr>
          <p:cNvPr id="487" name="Google Shape;487;p18"/>
          <p:cNvGrpSpPr/>
          <p:nvPr/>
        </p:nvGrpSpPr>
        <p:grpSpPr>
          <a:xfrm>
            <a:off x="7068170" y="-466234"/>
            <a:ext cx="1368260" cy="1078296"/>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a:off x="8010070" y="-466238"/>
            <a:ext cx="1129225" cy="143925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8"/>
          <p:cNvGrpSpPr/>
          <p:nvPr/>
        </p:nvGrpSpPr>
        <p:grpSpPr>
          <a:xfrm flipH="1">
            <a:off x="707991" y="-472343"/>
            <a:ext cx="920275" cy="1078300"/>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8"/>
          <p:cNvGrpSpPr/>
          <p:nvPr/>
        </p:nvGrpSpPr>
        <p:grpSpPr>
          <a:xfrm flipH="1">
            <a:off x="5091" y="-472343"/>
            <a:ext cx="1129225" cy="143925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8"/>
          <p:cNvGrpSpPr/>
          <p:nvPr/>
        </p:nvGrpSpPr>
        <p:grpSpPr>
          <a:xfrm>
            <a:off x="8479270" y="-223284"/>
            <a:ext cx="1368260" cy="1078296"/>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8"/>
          <p:cNvGrpSpPr/>
          <p:nvPr/>
        </p:nvGrpSpPr>
        <p:grpSpPr>
          <a:xfrm flipH="1">
            <a:off x="-98709" y="-223280"/>
            <a:ext cx="920275" cy="1078300"/>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18"/>
          <p:cNvSpPr txBox="1">
            <a:spLocks noGrp="1"/>
          </p:cNvSpPr>
          <p:nvPr>
            <p:ph type="title"/>
          </p:nvPr>
        </p:nvSpPr>
        <p:spPr>
          <a:xfrm>
            <a:off x="1774800" y="539700"/>
            <a:ext cx="55944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37"/>
        <p:cNvGrpSpPr/>
        <p:nvPr/>
      </p:nvGrpSpPr>
      <p:grpSpPr>
        <a:xfrm>
          <a:off x="0" y="0"/>
          <a:ext cx="0" cy="0"/>
          <a:chOff x="0" y="0"/>
          <a:chExt cx="0" cy="0"/>
        </a:xfrm>
      </p:grpSpPr>
      <p:grpSp>
        <p:nvGrpSpPr>
          <p:cNvPr id="538" name="Google Shape;538;p21"/>
          <p:cNvGrpSpPr/>
          <p:nvPr/>
        </p:nvGrpSpPr>
        <p:grpSpPr>
          <a:xfrm rot="10800000" flipH="1">
            <a:off x="7503134" y="4535967"/>
            <a:ext cx="920275" cy="1078300"/>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1"/>
          <p:cNvGrpSpPr/>
          <p:nvPr/>
        </p:nvGrpSpPr>
        <p:grpSpPr>
          <a:xfrm rot="10800000" flipH="1">
            <a:off x="7997084" y="4251217"/>
            <a:ext cx="1129225" cy="143925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1"/>
          <p:cNvGrpSpPr/>
          <p:nvPr/>
        </p:nvGrpSpPr>
        <p:grpSpPr>
          <a:xfrm rot="10800000" flipH="1">
            <a:off x="8527088" y="4255494"/>
            <a:ext cx="2240950" cy="1657325"/>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1"/>
          <p:cNvGrpSpPr/>
          <p:nvPr/>
        </p:nvGrpSpPr>
        <p:grpSpPr>
          <a:xfrm rot="10800000">
            <a:off x="7021" y="-639006"/>
            <a:ext cx="1623175" cy="197265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4" name="Google Shape;554;p21"/>
          <p:cNvGrpSpPr/>
          <p:nvPr/>
        </p:nvGrpSpPr>
        <p:grpSpPr>
          <a:xfrm>
            <a:off x="-1256133" y="715243"/>
            <a:ext cx="2014791" cy="473128"/>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1"/>
          <p:cNvGrpSpPr/>
          <p:nvPr/>
        </p:nvGrpSpPr>
        <p:grpSpPr>
          <a:xfrm>
            <a:off x="-1179939" y="967068"/>
            <a:ext cx="2014791" cy="473128"/>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1"/>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61"/>
        <p:cNvGrpSpPr/>
        <p:nvPr/>
      </p:nvGrpSpPr>
      <p:grpSpPr>
        <a:xfrm>
          <a:off x="0" y="0"/>
          <a:ext cx="0" cy="0"/>
          <a:chOff x="0" y="0"/>
          <a:chExt cx="0" cy="0"/>
        </a:xfrm>
      </p:grpSpPr>
      <p:grpSp>
        <p:nvGrpSpPr>
          <p:cNvPr id="562" name="Google Shape;562;p22"/>
          <p:cNvGrpSpPr/>
          <p:nvPr/>
        </p:nvGrpSpPr>
        <p:grpSpPr>
          <a:xfrm>
            <a:off x="87588" y="-482281"/>
            <a:ext cx="482550" cy="1505350"/>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2"/>
          <p:cNvGrpSpPr/>
          <p:nvPr/>
        </p:nvGrpSpPr>
        <p:grpSpPr>
          <a:xfrm>
            <a:off x="999825" y="-467301"/>
            <a:ext cx="929375" cy="1078300"/>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296925" y="-1076901"/>
            <a:ext cx="1138350" cy="143925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2"/>
          <p:cNvGrpSpPr/>
          <p:nvPr/>
        </p:nvGrpSpPr>
        <p:grpSpPr>
          <a:xfrm>
            <a:off x="8582213" y="-482281"/>
            <a:ext cx="474200" cy="1505350"/>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2"/>
          <p:cNvGrpSpPr/>
          <p:nvPr/>
        </p:nvGrpSpPr>
        <p:grpSpPr>
          <a:xfrm>
            <a:off x="7270475" y="-467301"/>
            <a:ext cx="920275" cy="1078300"/>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2"/>
          <p:cNvGrpSpPr/>
          <p:nvPr/>
        </p:nvGrpSpPr>
        <p:grpSpPr>
          <a:xfrm>
            <a:off x="7764425" y="-1076901"/>
            <a:ext cx="1129225" cy="143925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2"/>
          <p:cNvGrpSpPr/>
          <p:nvPr/>
        </p:nvGrpSpPr>
        <p:grpSpPr>
          <a:xfrm>
            <a:off x="-1220287" y="-761576"/>
            <a:ext cx="2249325" cy="1657325"/>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8123338" y="-761576"/>
            <a:ext cx="2240950" cy="1657325"/>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2"/>
          <p:cNvGrpSpPr/>
          <p:nvPr/>
        </p:nvGrpSpPr>
        <p:grpSpPr>
          <a:xfrm>
            <a:off x="2926213" y="-467301"/>
            <a:ext cx="929375" cy="1078300"/>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2"/>
          <p:cNvGrpSpPr/>
          <p:nvPr/>
        </p:nvGrpSpPr>
        <p:grpSpPr>
          <a:xfrm>
            <a:off x="3535813" y="-695901"/>
            <a:ext cx="929375" cy="1078300"/>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2"/>
          <p:cNvSpPr txBox="1">
            <a:spLocks noGrp="1"/>
          </p:cNvSpPr>
          <p:nvPr>
            <p:ph type="title" hasCustomPrompt="1"/>
          </p:nvPr>
        </p:nvSpPr>
        <p:spPr>
          <a:xfrm>
            <a:off x="1096600" y="262546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3" name="Google Shape;593;p22"/>
          <p:cNvSpPr txBox="1">
            <a:spLocks noGrp="1"/>
          </p:cNvSpPr>
          <p:nvPr>
            <p:ph type="subTitle" idx="1"/>
          </p:nvPr>
        </p:nvSpPr>
        <p:spPr>
          <a:xfrm>
            <a:off x="775750" y="385376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4" name="Google Shape;594;p22"/>
          <p:cNvSpPr txBox="1">
            <a:spLocks noGrp="1"/>
          </p:cNvSpPr>
          <p:nvPr>
            <p:ph type="title" idx="2"/>
          </p:nvPr>
        </p:nvSpPr>
        <p:spPr>
          <a:xfrm>
            <a:off x="775750" y="347456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5" name="Google Shape;595;p22"/>
          <p:cNvSpPr txBox="1">
            <a:spLocks noGrp="1"/>
          </p:cNvSpPr>
          <p:nvPr>
            <p:ph type="title" idx="3" hasCustomPrompt="1"/>
          </p:nvPr>
        </p:nvSpPr>
        <p:spPr>
          <a:xfrm>
            <a:off x="37812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6" name="Google Shape;596;p22"/>
          <p:cNvSpPr txBox="1">
            <a:spLocks noGrp="1"/>
          </p:cNvSpPr>
          <p:nvPr>
            <p:ph type="subTitle" idx="4"/>
          </p:nvPr>
        </p:nvSpPr>
        <p:spPr>
          <a:xfrm>
            <a:off x="34603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7" name="Google Shape;597;p22"/>
          <p:cNvSpPr txBox="1">
            <a:spLocks noGrp="1"/>
          </p:cNvSpPr>
          <p:nvPr>
            <p:ph type="title" idx="5"/>
          </p:nvPr>
        </p:nvSpPr>
        <p:spPr>
          <a:xfrm>
            <a:off x="34603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8" name="Google Shape;598;p22"/>
          <p:cNvSpPr txBox="1">
            <a:spLocks noGrp="1"/>
          </p:cNvSpPr>
          <p:nvPr>
            <p:ph type="title" idx="6" hasCustomPrompt="1"/>
          </p:nvPr>
        </p:nvSpPr>
        <p:spPr>
          <a:xfrm>
            <a:off x="64658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9" name="Google Shape;599;p22"/>
          <p:cNvSpPr txBox="1">
            <a:spLocks noGrp="1"/>
          </p:cNvSpPr>
          <p:nvPr>
            <p:ph type="subTitle" idx="7"/>
          </p:nvPr>
        </p:nvSpPr>
        <p:spPr>
          <a:xfrm>
            <a:off x="61449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0" name="Google Shape;600;p22"/>
          <p:cNvSpPr txBox="1">
            <a:spLocks noGrp="1"/>
          </p:cNvSpPr>
          <p:nvPr>
            <p:ph type="title" idx="8"/>
          </p:nvPr>
        </p:nvSpPr>
        <p:spPr>
          <a:xfrm>
            <a:off x="61449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601" name="Google Shape;601;p22"/>
          <p:cNvGrpSpPr/>
          <p:nvPr/>
        </p:nvGrpSpPr>
        <p:grpSpPr>
          <a:xfrm>
            <a:off x="4852625" y="-1035569"/>
            <a:ext cx="1138350" cy="143925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803750" y="1813650"/>
            <a:ext cx="3372600" cy="6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atin typeface="Source Sans Pro"/>
                <a:ea typeface="Source Sans Pro"/>
                <a:cs typeface="Source Sans Pro"/>
                <a:sym typeface="Source Sans Pro"/>
              </a:defRPr>
            </a:lvl1pPr>
            <a:lvl2pPr lvl="1" rtl="0">
              <a:spcBef>
                <a:spcPts val="0"/>
              </a:spcBef>
              <a:spcAft>
                <a:spcPts val="0"/>
              </a:spcAft>
              <a:buSzPts val="3000"/>
              <a:buNone/>
              <a:defRPr sz="3000">
                <a:latin typeface="Source Sans Pro"/>
                <a:ea typeface="Source Sans Pro"/>
                <a:cs typeface="Source Sans Pro"/>
                <a:sym typeface="Source Sans Pro"/>
              </a:defRPr>
            </a:lvl2pPr>
            <a:lvl3pPr lvl="2" rtl="0">
              <a:spcBef>
                <a:spcPts val="0"/>
              </a:spcBef>
              <a:spcAft>
                <a:spcPts val="0"/>
              </a:spcAft>
              <a:buSzPts val="3000"/>
              <a:buNone/>
              <a:defRPr sz="3000">
                <a:latin typeface="Source Sans Pro"/>
                <a:ea typeface="Source Sans Pro"/>
                <a:cs typeface="Source Sans Pro"/>
                <a:sym typeface="Source Sans Pro"/>
              </a:defRPr>
            </a:lvl3pPr>
            <a:lvl4pPr lvl="3" rtl="0">
              <a:spcBef>
                <a:spcPts val="0"/>
              </a:spcBef>
              <a:spcAft>
                <a:spcPts val="0"/>
              </a:spcAft>
              <a:buSzPts val="3000"/>
              <a:buNone/>
              <a:defRPr sz="3000">
                <a:latin typeface="Source Sans Pro"/>
                <a:ea typeface="Source Sans Pro"/>
                <a:cs typeface="Source Sans Pro"/>
                <a:sym typeface="Source Sans Pro"/>
              </a:defRPr>
            </a:lvl4pPr>
            <a:lvl5pPr lvl="4" rtl="0">
              <a:spcBef>
                <a:spcPts val="0"/>
              </a:spcBef>
              <a:spcAft>
                <a:spcPts val="0"/>
              </a:spcAft>
              <a:buSzPts val="3000"/>
              <a:buNone/>
              <a:defRPr sz="3000">
                <a:latin typeface="Source Sans Pro"/>
                <a:ea typeface="Source Sans Pro"/>
                <a:cs typeface="Source Sans Pro"/>
                <a:sym typeface="Source Sans Pro"/>
              </a:defRPr>
            </a:lvl5pPr>
            <a:lvl6pPr lvl="5" rtl="0">
              <a:spcBef>
                <a:spcPts val="0"/>
              </a:spcBef>
              <a:spcAft>
                <a:spcPts val="0"/>
              </a:spcAft>
              <a:buSzPts val="3000"/>
              <a:buNone/>
              <a:defRPr sz="3000">
                <a:latin typeface="Source Sans Pro"/>
                <a:ea typeface="Source Sans Pro"/>
                <a:cs typeface="Source Sans Pro"/>
                <a:sym typeface="Source Sans Pro"/>
              </a:defRPr>
            </a:lvl6pPr>
            <a:lvl7pPr lvl="6" rtl="0">
              <a:spcBef>
                <a:spcPts val="0"/>
              </a:spcBef>
              <a:spcAft>
                <a:spcPts val="0"/>
              </a:spcAft>
              <a:buSzPts val="3000"/>
              <a:buNone/>
              <a:defRPr sz="3000">
                <a:latin typeface="Source Sans Pro"/>
                <a:ea typeface="Source Sans Pro"/>
                <a:cs typeface="Source Sans Pro"/>
                <a:sym typeface="Source Sans Pro"/>
              </a:defRPr>
            </a:lvl7pPr>
            <a:lvl8pPr lvl="7" rtl="0">
              <a:spcBef>
                <a:spcPts val="0"/>
              </a:spcBef>
              <a:spcAft>
                <a:spcPts val="0"/>
              </a:spcAft>
              <a:buSzPts val="3000"/>
              <a:buNone/>
              <a:defRPr sz="3000">
                <a:latin typeface="Source Sans Pro"/>
                <a:ea typeface="Source Sans Pro"/>
                <a:cs typeface="Source Sans Pro"/>
                <a:sym typeface="Source Sans Pro"/>
              </a:defRPr>
            </a:lvl8pPr>
            <a:lvl9pPr lvl="8" rtl="0">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06" name="Google Shape;606;p23"/>
          <p:cNvSpPr txBox="1">
            <a:spLocks noGrp="1"/>
          </p:cNvSpPr>
          <p:nvPr>
            <p:ph type="subTitle" idx="1"/>
          </p:nvPr>
        </p:nvSpPr>
        <p:spPr>
          <a:xfrm>
            <a:off x="803738" y="2546138"/>
            <a:ext cx="34539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07" name="Google Shape;607;p23"/>
          <p:cNvGrpSpPr/>
          <p:nvPr/>
        </p:nvGrpSpPr>
        <p:grpSpPr>
          <a:xfrm>
            <a:off x="8429813" y="-482281"/>
            <a:ext cx="474200" cy="1505350"/>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23"/>
          <p:cNvGrpSpPr/>
          <p:nvPr/>
        </p:nvGrpSpPr>
        <p:grpSpPr>
          <a:xfrm>
            <a:off x="7118075" y="-467301"/>
            <a:ext cx="920275" cy="1078300"/>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3"/>
          <p:cNvGrpSpPr/>
          <p:nvPr/>
        </p:nvGrpSpPr>
        <p:grpSpPr>
          <a:xfrm>
            <a:off x="7612025" y="-1076901"/>
            <a:ext cx="1129225" cy="143925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3"/>
          <p:cNvGrpSpPr/>
          <p:nvPr/>
        </p:nvGrpSpPr>
        <p:grpSpPr>
          <a:xfrm>
            <a:off x="7970938" y="-761576"/>
            <a:ext cx="2240950" cy="1657325"/>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10800000" flipH="1">
            <a:off x="-483489" y="4432692"/>
            <a:ext cx="2014791" cy="473128"/>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3"/>
          <p:cNvGrpSpPr/>
          <p:nvPr/>
        </p:nvGrpSpPr>
        <p:grpSpPr>
          <a:xfrm>
            <a:off x="-483497" y="4392827"/>
            <a:ext cx="2014791" cy="473128"/>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a:off x="239988" y="-482281"/>
            <a:ext cx="482550" cy="1505350"/>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3"/>
          <p:cNvGrpSpPr/>
          <p:nvPr/>
        </p:nvGrpSpPr>
        <p:grpSpPr>
          <a:xfrm>
            <a:off x="444769" y="-913981"/>
            <a:ext cx="482550" cy="1505350"/>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3"/>
          <p:cNvGrpSpPr/>
          <p:nvPr/>
        </p:nvGrpSpPr>
        <p:grpSpPr>
          <a:xfrm rot="5400000">
            <a:off x="965855" y="-856180"/>
            <a:ext cx="2290315" cy="1518337"/>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47"/>
        <p:cNvGrpSpPr/>
        <p:nvPr/>
      </p:nvGrpSpPr>
      <p:grpSpPr>
        <a:xfrm>
          <a:off x="0" y="0"/>
          <a:ext cx="0" cy="0"/>
          <a:chOff x="0" y="0"/>
          <a:chExt cx="0" cy="0"/>
        </a:xfrm>
      </p:grpSpPr>
      <p:grpSp>
        <p:nvGrpSpPr>
          <p:cNvPr id="648" name="Google Shape;648;p24"/>
          <p:cNvGrpSpPr/>
          <p:nvPr/>
        </p:nvGrpSpPr>
        <p:grpSpPr>
          <a:xfrm>
            <a:off x="1050348" y="-469529"/>
            <a:ext cx="1195349" cy="1078296"/>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rot="-5400000">
            <a:off x="-393663" y="-505555"/>
            <a:ext cx="2181860" cy="892524"/>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4"/>
          <p:cNvGrpSpPr/>
          <p:nvPr/>
        </p:nvGrpSpPr>
        <p:grpSpPr>
          <a:xfrm rot="-5400000">
            <a:off x="38041" y="-247490"/>
            <a:ext cx="2181860" cy="892524"/>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24"/>
          <p:cNvGrpSpPr/>
          <p:nvPr/>
        </p:nvGrpSpPr>
        <p:grpSpPr>
          <a:xfrm flipH="1">
            <a:off x="6888680" y="-997823"/>
            <a:ext cx="1994692" cy="2439924"/>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7" name="Google Shape;667;p24"/>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68" name="Google Shape;668;p24"/>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1"/>
              </a:buClr>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69" name="Google Shape;669;p24"/>
          <p:cNvGrpSpPr/>
          <p:nvPr/>
        </p:nvGrpSpPr>
        <p:grpSpPr>
          <a:xfrm>
            <a:off x="-272766" y="4539543"/>
            <a:ext cx="2014791" cy="473128"/>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217866" y="4785686"/>
            <a:ext cx="2014791" cy="473128"/>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rot="10800000">
            <a:off x="7239830" y="4310943"/>
            <a:ext cx="2014791" cy="473128"/>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36550" rtl="0">
              <a:lnSpc>
                <a:spcPct val="100000"/>
              </a:lnSpc>
              <a:spcBef>
                <a:spcPts val="0"/>
              </a:spcBef>
              <a:spcAft>
                <a:spcPts val="0"/>
              </a:spcAft>
              <a:buSzPts val="1700"/>
              <a:buChar char="●"/>
              <a:defRPr sz="1500"/>
            </a:lvl1pPr>
            <a:lvl2pPr marL="914400" lvl="1" indent="-317500" rtl="0">
              <a:lnSpc>
                <a:spcPct val="100000"/>
              </a:lnSpc>
              <a:spcBef>
                <a:spcPts val="1600"/>
              </a:spcBef>
              <a:spcAft>
                <a:spcPts val="0"/>
              </a:spcAft>
              <a:buSzPts val="1400"/>
              <a:buFont typeface="Raleway"/>
              <a:buChar char="○"/>
              <a:defRPr/>
            </a:lvl2pPr>
            <a:lvl3pPr marL="1371600" lvl="2" indent="-311150" rtl="0">
              <a:lnSpc>
                <a:spcPct val="100000"/>
              </a:lnSpc>
              <a:spcBef>
                <a:spcPts val="1600"/>
              </a:spcBef>
              <a:spcAft>
                <a:spcPts val="0"/>
              </a:spcAft>
              <a:buSzPts val="1300"/>
              <a:buFont typeface="Raleway"/>
              <a:buChar char="■"/>
              <a:defRPr sz="1300"/>
            </a:lvl3pPr>
            <a:lvl4pPr marL="1828800" lvl="3" indent="-304800" rtl="0">
              <a:lnSpc>
                <a:spcPct val="100000"/>
              </a:lnSpc>
              <a:spcBef>
                <a:spcPts val="1600"/>
              </a:spcBef>
              <a:spcAft>
                <a:spcPts val="0"/>
              </a:spcAft>
              <a:buSzPts val="1200"/>
              <a:buFont typeface="Raleway"/>
              <a:buChar char="●"/>
              <a:defRPr sz="1200"/>
            </a:lvl4pPr>
            <a:lvl5pPr marL="2286000" lvl="4" indent="-298450" rtl="0">
              <a:lnSpc>
                <a:spcPct val="100000"/>
              </a:lnSpc>
              <a:spcBef>
                <a:spcPts val="1600"/>
              </a:spcBef>
              <a:spcAft>
                <a:spcPts val="0"/>
              </a:spcAft>
              <a:buSzPts val="1100"/>
              <a:buFont typeface="Raleway"/>
              <a:buChar char="○"/>
              <a:defRPr sz="1100"/>
            </a:lvl5pPr>
            <a:lvl6pPr marL="2743200" lvl="5" indent="-292100" rtl="0">
              <a:lnSpc>
                <a:spcPct val="100000"/>
              </a:lnSpc>
              <a:spcBef>
                <a:spcPts val="1600"/>
              </a:spcBef>
              <a:spcAft>
                <a:spcPts val="0"/>
              </a:spcAft>
              <a:buSzPts val="1000"/>
              <a:buFont typeface="Raleway"/>
              <a:buChar char="■"/>
              <a:defRPr sz="1000"/>
            </a:lvl6pPr>
            <a:lvl7pPr marL="3200400" lvl="6" indent="-285750" rtl="0">
              <a:lnSpc>
                <a:spcPct val="100000"/>
              </a:lnSpc>
              <a:spcBef>
                <a:spcPts val="1600"/>
              </a:spcBef>
              <a:spcAft>
                <a:spcPts val="0"/>
              </a:spcAft>
              <a:buSzPts val="900"/>
              <a:buFont typeface="Raleway"/>
              <a:buChar char="●"/>
              <a:defRPr sz="900"/>
            </a:lvl7pPr>
            <a:lvl8pPr marL="3657600" lvl="7" indent="-279400" rtl="0">
              <a:lnSpc>
                <a:spcPct val="100000"/>
              </a:lnSpc>
              <a:spcBef>
                <a:spcPts val="1600"/>
              </a:spcBef>
              <a:spcAft>
                <a:spcPts val="0"/>
              </a:spcAft>
              <a:buSzPts val="800"/>
              <a:buFont typeface="Raleway"/>
              <a:buChar char="○"/>
              <a:defRPr sz="800"/>
            </a:lvl8pPr>
            <a:lvl9pPr marL="4114800" lvl="8" indent="-273050" rtl="0">
              <a:lnSpc>
                <a:spcPct val="100000"/>
              </a:lnSpc>
              <a:spcBef>
                <a:spcPts val="1600"/>
              </a:spcBef>
              <a:spcAft>
                <a:spcPts val="1600"/>
              </a:spcAft>
              <a:buSzPts val="700"/>
              <a:buFont typeface="Raleway"/>
              <a:buChar char="■"/>
              <a:defRPr sz="700"/>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8"/>
        <p:cNvGrpSpPr/>
        <p:nvPr/>
      </p:nvGrpSpPr>
      <p:grpSpPr>
        <a:xfrm>
          <a:off x="0" y="0"/>
          <a:ext cx="0" cy="0"/>
          <a:chOff x="0" y="0"/>
          <a:chExt cx="0" cy="0"/>
        </a:xfrm>
      </p:grpSpPr>
      <p:grpSp>
        <p:nvGrpSpPr>
          <p:cNvPr id="129" name="Google Shape;129;p5"/>
          <p:cNvGrpSpPr/>
          <p:nvPr/>
        </p:nvGrpSpPr>
        <p:grpSpPr>
          <a:xfrm>
            <a:off x="288363" y="-791171"/>
            <a:ext cx="1368260" cy="1078296"/>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5"/>
          <p:cNvGrpSpPr/>
          <p:nvPr/>
        </p:nvGrpSpPr>
        <p:grpSpPr>
          <a:xfrm>
            <a:off x="163463" y="-105375"/>
            <a:ext cx="1129225" cy="143925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flipH="1">
            <a:off x="7898942" y="-257775"/>
            <a:ext cx="920275" cy="1078300"/>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5"/>
          <p:cNvGrpSpPr/>
          <p:nvPr/>
        </p:nvGrpSpPr>
        <p:grpSpPr>
          <a:xfrm flipH="1">
            <a:off x="7348442" y="-105375"/>
            <a:ext cx="1129225" cy="143925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txBox="1">
            <a:spLocks noGrp="1"/>
          </p:cNvSpPr>
          <p:nvPr>
            <p:ph type="subTitle" idx="1"/>
          </p:nvPr>
        </p:nvSpPr>
        <p:spPr>
          <a:xfrm>
            <a:off x="1290763" y="3086429"/>
            <a:ext cx="2425500" cy="576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2" name="Google Shape;142;p5"/>
          <p:cNvSpPr txBox="1">
            <a:spLocks noGrp="1"/>
          </p:cNvSpPr>
          <p:nvPr>
            <p:ph type="subTitle" idx="2"/>
          </p:nvPr>
        </p:nvSpPr>
        <p:spPr>
          <a:xfrm>
            <a:off x="5427738" y="3086429"/>
            <a:ext cx="24255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3" name="Google Shape;143;p5"/>
          <p:cNvSpPr txBox="1">
            <a:spLocks noGrp="1"/>
          </p:cNvSpPr>
          <p:nvPr>
            <p:ph type="subTitle" idx="3"/>
          </p:nvPr>
        </p:nvSpPr>
        <p:spPr>
          <a:xfrm>
            <a:off x="1290775" y="3562899"/>
            <a:ext cx="2425500" cy="8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4" name="Google Shape;144;p5"/>
          <p:cNvSpPr txBox="1">
            <a:spLocks noGrp="1"/>
          </p:cNvSpPr>
          <p:nvPr>
            <p:ph type="subTitle" idx="4"/>
          </p:nvPr>
        </p:nvSpPr>
        <p:spPr>
          <a:xfrm>
            <a:off x="5427750" y="3562899"/>
            <a:ext cx="2425500" cy="80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5" name="Google Shape;145;p5"/>
          <p:cNvSpPr txBox="1">
            <a:spLocks noGrp="1"/>
          </p:cNvSpPr>
          <p:nvPr>
            <p:ph type="title"/>
          </p:nvPr>
        </p:nvSpPr>
        <p:spPr>
          <a:xfrm>
            <a:off x="1704750" y="539700"/>
            <a:ext cx="5734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41150" y="4095000"/>
            <a:ext cx="9226200" cy="508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25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1"/>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Arduino Workshop #2</a:t>
            </a:r>
            <a:endParaRPr dirty="0"/>
          </a:p>
        </p:txBody>
      </p:sp>
      <p:sp>
        <p:nvSpPr>
          <p:cNvPr id="861" name="Google Shape;861;p31"/>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p>
            <a:pPr marL="0" indent="0"/>
            <a:r>
              <a:rPr lang="en" dirty="0"/>
              <a:t>Digital and Analog Inputs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4" name="Google Shape;983;p51">
            <a:extLst>
              <a:ext uri="{FF2B5EF4-FFF2-40B4-BE49-F238E27FC236}">
                <a16:creationId xmlns:a16="http://schemas.microsoft.com/office/drawing/2014/main" id="{FAB75744-FBE6-4FA8-BCAE-876A10075773}"/>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 dirty="0"/>
              <a:t>Open debounce.ino</a:t>
            </a:r>
            <a:endParaRPr dirty="0"/>
          </a:p>
        </p:txBody>
      </p:sp>
      <p:pic>
        <p:nvPicPr>
          <p:cNvPr id="3" name="Picture 2">
            <a:extLst>
              <a:ext uri="{FF2B5EF4-FFF2-40B4-BE49-F238E27FC236}">
                <a16:creationId xmlns:a16="http://schemas.microsoft.com/office/drawing/2014/main" id="{92D5619F-9552-43E6-8EAF-3187BE5AA584}"/>
              </a:ext>
            </a:extLst>
          </p:cNvPr>
          <p:cNvPicPr>
            <a:picLocks noChangeAspect="1"/>
          </p:cNvPicPr>
          <p:nvPr/>
        </p:nvPicPr>
        <p:blipFill>
          <a:blip r:embed="rId3"/>
          <a:stretch>
            <a:fillRect/>
          </a:stretch>
        </p:blipFill>
        <p:spPr>
          <a:xfrm>
            <a:off x="1295400" y="1625759"/>
            <a:ext cx="6227194" cy="3376582"/>
          </a:xfrm>
          <a:prstGeom prst="rect">
            <a:avLst/>
          </a:prstGeom>
        </p:spPr>
      </p:pic>
      <p:sp>
        <p:nvSpPr>
          <p:cNvPr id="5" name="TextBox 4">
            <a:extLst>
              <a:ext uri="{FF2B5EF4-FFF2-40B4-BE49-F238E27FC236}">
                <a16:creationId xmlns:a16="http://schemas.microsoft.com/office/drawing/2014/main" id="{E6C4BD37-9387-43EF-9DD4-7C41C56695A3}"/>
              </a:ext>
            </a:extLst>
          </p:cNvPr>
          <p:cNvSpPr txBox="1"/>
          <p:nvPr/>
        </p:nvSpPr>
        <p:spPr>
          <a:xfrm>
            <a:off x="855335" y="1167791"/>
            <a:ext cx="4421403" cy="307777"/>
          </a:xfrm>
          <a:prstGeom prst="rect">
            <a:avLst/>
          </a:prstGeom>
          <a:noFill/>
        </p:spPr>
        <p:txBody>
          <a:bodyPr wrap="none" rtlCol="0">
            <a:spAutoFit/>
          </a:bodyPr>
          <a:lstStyle/>
          <a:p>
            <a:r>
              <a:rPr lang="en-US" dirty="0">
                <a:solidFill>
                  <a:schemeClr val="tx1"/>
                </a:solidFill>
              </a:rPr>
              <a:t>Upload to the Uno and test the button for bounciness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8">
          <a:extLst>
            <a:ext uri="{FF2B5EF4-FFF2-40B4-BE49-F238E27FC236}">
              <a16:creationId xmlns:a16="http://schemas.microsoft.com/office/drawing/2014/main" id="{D80C53F1-5FBC-37E1-9C5E-4CF90E26355B}"/>
            </a:ext>
          </a:extLst>
        </p:cNvPr>
        <p:cNvGrpSpPr/>
        <p:nvPr/>
      </p:nvGrpSpPr>
      <p:grpSpPr>
        <a:xfrm>
          <a:off x="0" y="0"/>
          <a:ext cx="0" cy="0"/>
          <a:chOff x="0" y="0"/>
          <a:chExt cx="0" cy="0"/>
        </a:xfrm>
      </p:grpSpPr>
      <p:sp>
        <p:nvSpPr>
          <p:cNvPr id="4" name="Google Shape;983;p51">
            <a:extLst>
              <a:ext uri="{FF2B5EF4-FFF2-40B4-BE49-F238E27FC236}">
                <a16:creationId xmlns:a16="http://schemas.microsoft.com/office/drawing/2014/main" id="{1F8926C2-223D-E8E6-2D0E-09C0C51ACC05}"/>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 dirty="0"/>
              <a:t>debounce.ino code walk through</a:t>
            </a:r>
            <a:endParaRPr dirty="0"/>
          </a:p>
        </p:txBody>
      </p:sp>
      <p:sp>
        <p:nvSpPr>
          <p:cNvPr id="5" name="TextBox 4">
            <a:extLst>
              <a:ext uri="{FF2B5EF4-FFF2-40B4-BE49-F238E27FC236}">
                <a16:creationId xmlns:a16="http://schemas.microsoft.com/office/drawing/2014/main" id="{60BB0C20-E127-FD04-24AA-22F117954594}"/>
              </a:ext>
            </a:extLst>
          </p:cNvPr>
          <p:cNvSpPr txBox="1"/>
          <p:nvPr/>
        </p:nvSpPr>
        <p:spPr>
          <a:xfrm>
            <a:off x="855335" y="1167791"/>
            <a:ext cx="7820995" cy="1384995"/>
          </a:xfrm>
          <a:prstGeom prst="rect">
            <a:avLst/>
          </a:prstGeom>
          <a:noFill/>
        </p:spPr>
        <p:txBody>
          <a:bodyPr wrap="square" rtlCol="0">
            <a:spAutoFit/>
          </a:bodyPr>
          <a:lstStyle/>
          <a:p>
            <a:r>
              <a:rPr lang="en-US" dirty="0">
                <a:solidFill>
                  <a:schemeClr val="tx1"/>
                </a:solidFill>
              </a:rPr>
              <a:t>You have seen most of this code before. But now we have a new data type called Boolean. This data type can only be TRUE “1” or FALSE “0”. The Arduino IDE interprets LOW as false and HIGH as true.</a:t>
            </a:r>
          </a:p>
          <a:p>
            <a:r>
              <a:rPr lang="en-US" dirty="0">
                <a:solidFill>
                  <a:schemeClr val="tx1"/>
                </a:solidFill>
              </a:rPr>
              <a:t>So, we have three Booleans, </a:t>
            </a:r>
            <a:r>
              <a:rPr lang="en-US" dirty="0" err="1">
                <a:solidFill>
                  <a:schemeClr val="tx1"/>
                </a:solidFill>
              </a:rPr>
              <a:t>lastButton</a:t>
            </a:r>
            <a:r>
              <a:rPr lang="en-US" dirty="0">
                <a:solidFill>
                  <a:schemeClr val="tx1"/>
                </a:solidFill>
              </a:rPr>
              <a:t> which stores the state of the previous button state, </a:t>
            </a:r>
            <a:r>
              <a:rPr lang="en-US" dirty="0" err="1">
                <a:solidFill>
                  <a:schemeClr val="tx1"/>
                </a:solidFill>
              </a:rPr>
              <a:t>currentButton</a:t>
            </a:r>
            <a:r>
              <a:rPr lang="en-US" dirty="0">
                <a:solidFill>
                  <a:schemeClr val="tx1"/>
                </a:solidFill>
              </a:rPr>
              <a:t> which stores the current button state and </a:t>
            </a:r>
            <a:r>
              <a:rPr lang="en-US" dirty="0" err="1">
                <a:solidFill>
                  <a:schemeClr val="tx1"/>
                </a:solidFill>
              </a:rPr>
              <a:t>ledOn</a:t>
            </a:r>
            <a:r>
              <a:rPr lang="en-US" dirty="0">
                <a:solidFill>
                  <a:schemeClr val="tx1"/>
                </a:solidFill>
              </a:rPr>
              <a:t> which holds the present state of the LED.</a:t>
            </a:r>
          </a:p>
        </p:txBody>
      </p:sp>
      <p:pic>
        <p:nvPicPr>
          <p:cNvPr id="6" name="Picture 5">
            <a:extLst>
              <a:ext uri="{FF2B5EF4-FFF2-40B4-BE49-F238E27FC236}">
                <a16:creationId xmlns:a16="http://schemas.microsoft.com/office/drawing/2014/main" id="{4D1E61B9-7601-3D90-8982-26AE25B9ACAE}"/>
              </a:ext>
            </a:extLst>
          </p:cNvPr>
          <p:cNvPicPr>
            <a:picLocks noChangeAspect="1"/>
          </p:cNvPicPr>
          <p:nvPr/>
        </p:nvPicPr>
        <p:blipFill>
          <a:blip r:embed="rId3"/>
          <a:stretch>
            <a:fillRect/>
          </a:stretch>
        </p:blipFill>
        <p:spPr>
          <a:xfrm>
            <a:off x="992908" y="2622323"/>
            <a:ext cx="6516009" cy="1981477"/>
          </a:xfrm>
          <a:prstGeom prst="rect">
            <a:avLst/>
          </a:prstGeom>
        </p:spPr>
      </p:pic>
    </p:spTree>
    <p:extLst>
      <p:ext uri="{BB962C8B-B14F-4D97-AF65-F5344CB8AC3E}">
        <p14:creationId xmlns:p14="http://schemas.microsoft.com/office/powerpoint/2010/main" val="284615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8">
          <a:extLst>
            <a:ext uri="{FF2B5EF4-FFF2-40B4-BE49-F238E27FC236}">
              <a16:creationId xmlns:a16="http://schemas.microsoft.com/office/drawing/2014/main" id="{1B224B07-37D2-3A98-954B-4B855FD08021}"/>
            </a:ext>
          </a:extLst>
        </p:cNvPr>
        <p:cNvGrpSpPr/>
        <p:nvPr/>
      </p:nvGrpSpPr>
      <p:grpSpPr>
        <a:xfrm>
          <a:off x="0" y="0"/>
          <a:ext cx="0" cy="0"/>
          <a:chOff x="0" y="0"/>
          <a:chExt cx="0" cy="0"/>
        </a:xfrm>
      </p:grpSpPr>
      <p:sp>
        <p:nvSpPr>
          <p:cNvPr id="4" name="Google Shape;983;p51">
            <a:extLst>
              <a:ext uri="{FF2B5EF4-FFF2-40B4-BE49-F238E27FC236}">
                <a16:creationId xmlns:a16="http://schemas.microsoft.com/office/drawing/2014/main" id="{88DD0CF7-0EE9-3205-9F77-907395E319F3}"/>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 dirty="0"/>
              <a:t>debounce.ino code walk through</a:t>
            </a:r>
            <a:endParaRPr dirty="0"/>
          </a:p>
        </p:txBody>
      </p:sp>
      <p:sp>
        <p:nvSpPr>
          <p:cNvPr id="5" name="TextBox 4">
            <a:extLst>
              <a:ext uri="{FF2B5EF4-FFF2-40B4-BE49-F238E27FC236}">
                <a16:creationId xmlns:a16="http://schemas.microsoft.com/office/drawing/2014/main" id="{506103D8-77CC-E57E-FDF5-0D0D00DBC058}"/>
              </a:ext>
            </a:extLst>
          </p:cNvPr>
          <p:cNvSpPr txBox="1"/>
          <p:nvPr/>
        </p:nvSpPr>
        <p:spPr>
          <a:xfrm>
            <a:off x="855335" y="1167791"/>
            <a:ext cx="7820995" cy="1384995"/>
          </a:xfrm>
          <a:prstGeom prst="rect">
            <a:avLst/>
          </a:prstGeom>
          <a:noFill/>
        </p:spPr>
        <p:txBody>
          <a:bodyPr wrap="square" rtlCol="0">
            <a:spAutoFit/>
          </a:bodyPr>
          <a:lstStyle/>
          <a:p>
            <a:r>
              <a:rPr lang="en-US" dirty="0">
                <a:solidFill>
                  <a:schemeClr val="tx1"/>
                </a:solidFill>
              </a:rPr>
              <a:t>Before the main loop begins, we have added a custom function called debounce.</a:t>
            </a:r>
          </a:p>
          <a:p>
            <a:r>
              <a:rPr lang="en-US" dirty="0">
                <a:solidFill>
                  <a:schemeClr val="tx1"/>
                </a:solidFill>
              </a:rPr>
              <a:t>The Boolean before the name debounce is the return type. You can see the return current at the end of the function, this is the Boolean that goes before the name. </a:t>
            </a:r>
          </a:p>
          <a:p>
            <a:r>
              <a:rPr lang="en-US" dirty="0">
                <a:solidFill>
                  <a:schemeClr val="tx1"/>
                </a:solidFill>
              </a:rPr>
              <a:t>The Boolean last after the name debounce is an input parameter named last inside the function. We pass the </a:t>
            </a:r>
            <a:r>
              <a:rPr lang="en-US" dirty="0" err="1">
                <a:solidFill>
                  <a:schemeClr val="tx1"/>
                </a:solidFill>
              </a:rPr>
              <a:t>lastButton</a:t>
            </a:r>
            <a:r>
              <a:rPr lang="en-US" dirty="0">
                <a:solidFill>
                  <a:schemeClr val="tx1"/>
                </a:solidFill>
              </a:rPr>
              <a:t> variable into this last parameter.</a:t>
            </a:r>
          </a:p>
          <a:p>
            <a:r>
              <a:rPr lang="en-US" dirty="0">
                <a:solidFill>
                  <a:schemeClr val="tx1"/>
                </a:solidFill>
              </a:rPr>
              <a:t>The rest of the function adds a 5-millisecond delay in reading the button state.</a:t>
            </a:r>
          </a:p>
        </p:txBody>
      </p:sp>
      <p:pic>
        <p:nvPicPr>
          <p:cNvPr id="3" name="Picture 2">
            <a:extLst>
              <a:ext uri="{FF2B5EF4-FFF2-40B4-BE49-F238E27FC236}">
                <a16:creationId xmlns:a16="http://schemas.microsoft.com/office/drawing/2014/main" id="{76372E87-4817-9562-F489-F6113D8EF131}"/>
              </a:ext>
            </a:extLst>
          </p:cNvPr>
          <p:cNvPicPr>
            <a:picLocks noChangeAspect="1"/>
          </p:cNvPicPr>
          <p:nvPr/>
        </p:nvPicPr>
        <p:blipFill>
          <a:blip r:embed="rId3"/>
          <a:stretch>
            <a:fillRect/>
          </a:stretch>
        </p:blipFill>
        <p:spPr>
          <a:xfrm>
            <a:off x="1531717" y="3098909"/>
            <a:ext cx="5591955" cy="1905266"/>
          </a:xfrm>
          <a:prstGeom prst="rect">
            <a:avLst/>
          </a:prstGeom>
        </p:spPr>
      </p:pic>
    </p:spTree>
    <p:extLst>
      <p:ext uri="{BB962C8B-B14F-4D97-AF65-F5344CB8AC3E}">
        <p14:creationId xmlns:p14="http://schemas.microsoft.com/office/powerpoint/2010/main" val="1725360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8">
          <a:extLst>
            <a:ext uri="{FF2B5EF4-FFF2-40B4-BE49-F238E27FC236}">
              <a16:creationId xmlns:a16="http://schemas.microsoft.com/office/drawing/2014/main" id="{0EAB276C-BA0F-E6D0-1017-F0360EBD0078}"/>
            </a:ext>
          </a:extLst>
        </p:cNvPr>
        <p:cNvGrpSpPr/>
        <p:nvPr/>
      </p:nvGrpSpPr>
      <p:grpSpPr>
        <a:xfrm>
          <a:off x="0" y="0"/>
          <a:ext cx="0" cy="0"/>
          <a:chOff x="0" y="0"/>
          <a:chExt cx="0" cy="0"/>
        </a:xfrm>
      </p:grpSpPr>
      <p:sp>
        <p:nvSpPr>
          <p:cNvPr id="4" name="Google Shape;983;p51">
            <a:extLst>
              <a:ext uri="{FF2B5EF4-FFF2-40B4-BE49-F238E27FC236}">
                <a16:creationId xmlns:a16="http://schemas.microsoft.com/office/drawing/2014/main" id="{46E6FA03-BA12-AEA2-B54B-B4C9081971A7}"/>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 dirty="0"/>
              <a:t>debounce.ino code walk through</a:t>
            </a:r>
            <a:endParaRPr dirty="0"/>
          </a:p>
        </p:txBody>
      </p:sp>
      <p:pic>
        <p:nvPicPr>
          <p:cNvPr id="6" name="Picture 5">
            <a:extLst>
              <a:ext uri="{FF2B5EF4-FFF2-40B4-BE49-F238E27FC236}">
                <a16:creationId xmlns:a16="http://schemas.microsoft.com/office/drawing/2014/main" id="{DA0F0636-C53F-DD63-90EA-6CF7303E5671}"/>
              </a:ext>
            </a:extLst>
          </p:cNvPr>
          <p:cNvPicPr>
            <a:picLocks noChangeAspect="1"/>
          </p:cNvPicPr>
          <p:nvPr/>
        </p:nvPicPr>
        <p:blipFill>
          <a:blip r:embed="rId3"/>
          <a:stretch>
            <a:fillRect/>
          </a:stretch>
        </p:blipFill>
        <p:spPr>
          <a:xfrm>
            <a:off x="1476446" y="2870655"/>
            <a:ext cx="5744377" cy="2210108"/>
          </a:xfrm>
          <a:prstGeom prst="rect">
            <a:avLst/>
          </a:prstGeom>
        </p:spPr>
      </p:pic>
      <p:sp>
        <p:nvSpPr>
          <p:cNvPr id="11" name="TextBox 10">
            <a:extLst>
              <a:ext uri="{FF2B5EF4-FFF2-40B4-BE49-F238E27FC236}">
                <a16:creationId xmlns:a16="http://schemas.microsoft.com/office/drawing/2014/main" id="{EE3CF103-6C3A-F7D4-24BC-370FC4EE454D}"/>
              </a:ext>
            </a:extLst>
          </p:cNvPr>
          <p:cNvSpPr txBox="1"/>
          <p:nvPr/>
        </p:nvSpPr>
        <p:spPr>
          <a:xfrm>
            <a:off x="994230" y="1211943"/>
            <a:ext cx="6690918" cy="1600438"/>
          </a:xfrm>
          <a:prstGeom prst="rect">
            <a:avLst/>
          </a:prstGeom>
          <a:noFill/>
        </p:spPr>
        <p:txBody>
          <a:bodyPr wrap="square" rtlCol="0">
            <a:spAutoFit/>
          </a:bodyPr>
          <a:lstStyle/>
          <a:p>
            <a:r>
              <a:rPr lang="en-US" dirty="0">
                <a:solidFill>
                  <a:schemeClr val="tx1"/>
                </a:solidFill>
              </a:rPr>
              <a:t>The debounce function is ran and the return value is assigned to </a:t>
            </a:r>
            <a:r>
              <a:rPr lang="en-US" dirty="0" err="1">
                <a:solidFill>
                  <a:schemeClr val="tx1"/>
                </a:solidFill>
              </a:rPr>
              <a:t>currentButton</a:t>
            </a:r>
            <a:r>
              <a:rPr lang="en-US" dirty="0">
                <a:solidFill>
                  <a:schemeClr val="tx1"/>
                </a:solidFill>
              </a:rPr>
              <a:t>.</a:t>
            </a:r>
          </a:p>
          <a:p>
            <a:r>
              <a:rPr lang="en-US" dirty="0">
                <a:solidFill>
                  <a:schemeClr val="tx1"/>
                </a:solidFill>
              </a:rPr>
              <a:t>The if statement compares the value of the </a:t>
            </a:r>
            <a:r>
              <a:rPr lang="en-US" dirty="0" err="1">
                <a:solidFill>
                  <a:schemeClr val="tx1"/>
                </a:solidFill>
              </a:rPr>
              <a:t>lastButton</a:t>
            </a:r>
            <a:r>
              <a:rPr lang="en-US" dirty="0">
                <a:solidFill>
                  <a:schemeClr val="tx1"/>
                </a:solidFill>
              </a:rPr>
              <a:t> and the </a:t>
            </a:r>
            <a:r>
              <a:rPr lang="en-US" dirty="0" err="1">
                <a:solidFill>
                  <a:schemeClr val="tx1"/>
                </a:solidFill>
              </a:rPr>
              <a:t>currentButton</a:t>
            </a:r>
            <a:r>
              <a:rPr lang="en-US" dirty="0">
                <a:solidFill>
                  <a:schemeClr val="tx1"/>
                </a:solidFill>
              </a:rPr>
              <a:t>. Each time the button is pressed the </a:t>
            </a:r>
            <a:r>
              <a:rPr lang="en-US" dirty="0" err="1">
                <a:solidFill>
                  <a:schemeClr val="tx1"/>
                </a:solidFill>
              </a:rPr>
              <a:t>lastButton</a:t>
            </a:r>
            <a:r>
              <a:rPr lang="en-US" dirty="0">
                <a:solidFill>
                  <a:schemeClr val="tx1"/>
                </a:solidFill>
              </a:rPr>
              <a:t> should be 0 and the </a:t>
            </a:r>
            <a:r>
              <a:rPr lang="en-US" dirty="0" err="1">
                <a:solidFill>
                  <a:schemeClr val="tx1"/>
                </a:solidFill>
              </a:rPr>
              <a:t>currentButton</a:t>
            </a:r>
            <a:r>
              <a:rPr lang="en-US" dirty="0">
                <a:solidFill>
                  <a:schemeClr val="tx1"/>
                </a:solidFill>
              </a:rPr>
              <a:t> will be high “1”. </a:t>
            </a:r>
            <a:r>
              <a:rPr lang="en-US" dirty="0" err="1">
                <a:solidFill>
                  <a:schemeClr val="tx1"/>
                </a:solidFill>
              </a:rPr>
              <a:t>lastButton</a:t>
            </a:r>
            <a:r>
              <a:rPr lang="en-US" dirty="0">
                <a:solidFill>
                  <a:schemeClr val="tx1"/>
                </a:solidFill>
              </a:rPr>
              <a:t> is set to </a:t>
            </a:r>
            <a:r>
              <a:rPr lang="en-US" dirty="0" err="1">
                <a:solidFill>
                  <a:schemeClr val="tx1"/>
                </a:solidFill>
              </a:rPr>
              <a:t>ledOn</a:t>
            </a:r>
            <a:r>
              <a:rPr lang="en-US" dirty="0">
                <a:solidFill>
                  <a:schemeClr val="tx1"/>
                </a:solidFill>
              </a:rPr>
              <a:t>, which is now high, and the LED is turned on.</a:t>
            </a:r>
          </a:p>
          <a:p>
            <a:r>
              <a:rPr lang="en-US" dirty="0">
                <a:solidFill>
                  <a:schemeClr val="tx1"/>
                </a:solidFill>
              </a:rPr>
              <a:t>When the debounce is ran again the </a:t>
            </a:r>
            <a:r>
              <a:rPr lang="en-US" dirty="0" err="1">
                <a:solidFill>
                  <a:schemeClr val="tx1"/>
                </a:solidFill>
              </a:rPr>
              <a:t>lastButton</a:t>
            </a:r>
            <a:r>
              <a:rPr lang="en-US" dirty="0">
                <a:solidFill>
                  <a:schemeClr val="tx1"/>
                </a:solidFill>
              </a:rPr>
              <a:t> becomes 0 and then current is set to 0 again until another button press. </a:t>
            </a:r>
          </a:p>
          <a:p>
            <a:endParaRPr lang="en-US" dirty="0">
              <a:solidFill>
                <a:schemeClr val="tx1"/>
              </a:solidFill>
            </a:endParaRPr>
          </a:p>
        </p:txBody>
      </p:sp>
    </p:spTree>
    <p:extLst>
      <p:ext uri="{BB962C8B-B14F-4D97-AF65-F5344CB8AC3E}">
        <p14:creationId xmlns:p14="http://schemas.microsoft.com/office/powerpoint/2010/main" val="3807597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55"/>
          <p:cNvSpPr txBox="1">
            <a:spLocks noGrp="1"/>
          </p:cNvSpPr>
          <p:nvPr>
            <p:ph type="title"/>
          </p:nvPr>
        </p:nvSpPr>
        <p:spPr>
          <a:xfrm>
            <a:off x="320638" y="1017600"/>
            <a:ext cx="2466105" cy="3586200"/>
          </a:xfrm>
          <a:prstGeom prst="rect">
            <a:avLst/>
          </a:prstGeom>
        </p:spPr>
        <p:txBody>
          <a:bodyPr spcFirstLastPara="1" wrap="square" lIns="91425" tIns="91425" rIns="91425" bIns="91425" anchor="t" anchorCtr="0">
            <a:noAutofit/>
          </a:bodyPr>
          <a:lstStyle/>
          <a:p>
            <a:r>
              <a:rPr lang="en" sz="1600" dirty="0"/>
              <a:t>Let’s switch out the RED LED with a RGB LED. These are common cathode, so the negative lead needs to go to ground. The cathode or negative lead is the lond lead this time.</a:t>
            </a:r>
            <a:br>
              <a:rPr lang="en" sz="1600" dirty="0"/>
            </a:br>
            <a:br>
              <a:rPr lang="en" sz="1600" dirty="0"/>
            </a:br>
            <a:r>
              <a:rPr lang="en" sz="1600" dirty="0"/>
              <a:t>RED -&gt; pin 11</a:t>
            </a:r>
            <a:br>
              <a:rPr lang="en" sz="1600" dirty="0"/>
            </a:br>
            <a:r>
              <a:rPr lang="en" sz="1600" dirty="0"/>
              <a:t>GREEN -&gt; pin 10</a:t>
            </a:r>
            <a:br>
              <a:rPr lang="en" sz="1600" dirty="0"/>
            </a:br>
            <a:r>
              <a:rPr lang="en" sz="1600" dirty="0"/>
              <a:t>BLUE -&gt; pin 9</a:t>
            </a:r>
            <a:endParaRPr sz="1600" dirty="0"/>
          </a:p>
        </p:txBody>
      </p:sp>
      <p:sp>
        <p:nvSpPr>
          <p:cNvPr id="2" name="Google Shape;983;p51">
            <a:extLst>
              <a:ext uri="{FF2B5EF4-FFF2-40B4-BE49-F238E27FC236}">
                <a16:creationId xmlns:a16="http://schemas.microsoft.com/office/drawing/2014/main" id="{4D0286CF-3321-01E9-B3E2-E13432B900F9}"/>
              </a:ext>
            </a:extLst>
          </p:cNvPr>
          <p:cNvSpPr txBox="1">
            <a:spLocks/>
          </p:cNvSpPr>
          <p:nvPr/>
        </p:nvSpPr>
        <p:spPr>
          <a:xfrm>
            <a:off x="720000" y="539700"/>
            <a:ext cx="77040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US" dirty="0"/>
              <a:t>RGB LEDS</a:t>
            </a:r>
          </a:p>
        </p:txBody>
      </p:sp>
      <p:pic>
        <p:nvPicPr>
          <p:cNvPr id="2050" name="Picture 2" descr="Picture of a Common Anode RGB LED">
            <a:extLst>
              <a:ext uri="{FF2B5EF4-FFF2-40B4-BE49-F238E27FC236}">
                <a16:creationId xmlns:a16="http://schemas.microsoft.com/office/drawing/2014/main" id="{F8CC566B-68D7-7F7C-5DCE-4D8423FE9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550" y="2868141"/>
            <a:ext cx="2303450" cy="22753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circuit board with wires and wires&#10;&#10;AI-generated content may be incorrect.">
            <a:extLst>
              <a:ext uri="{FF2B5EF4-FFF2-40B4-BE49-F238E27FC236}">
                <a16:creationId xmlns:a16="http://schemas.microsoft.com/office/drawing/2014/main" id="{43F915E7-194D-6C5A-CCC0-EA77B6A43F93}"/>
              </a:ext>
            </a:extLst>
          </p:cNvPr>
          <p:cNvPicPr>
            <a:picLocks noChangeAspect="1"/>
          </p:cNvPicPr>
          <p:nvPr/>
        </p:nvPicPr>
        <p:blipFill>
          <a:blip r:embed="rId4"/>
          <a:stretch>
            <a:fillRect/>
          </a:stretch>
        </p:blipFill>
        <p:spPr>
          <a:xfrm>
            <a:off x="2960986" y="526249"/>
            <a:ext cx="3879564" cy="46172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3" name="Title 2">
            <a:extLst>
              <a:ext uri="{FF2B5EF4-FFF2-40B4-BE49-F238E27FC236}">
                <a16:creationId xmlns:a16="http://schemas.microsoft.com/office/drawing/2014/main" id="{7A2642F2-DA42-4B0E-B44B-C45E7947F413}"/>
              </a:ext>
            </a:extLst>
          </p:cNvPr>
          <p:cNvSpPr>
            <a:spLocks noGrp="1"/>
          </p:cNvSpPr>
          <p:nvPr>
            <p:ph type="title"/>
          </p:nvPr>
        </p:nvSpPr>
        <p:spPr/>
        <p:txBody>
          <a:bodyPr/>
          <a:lstStyle/>
          <a:p>
            <a:r>
              <a:rPr lang="en-US" dirty="0" err="1"/>
              <a:t>Rgb_nightlight</a:t>
            </a:r>
            <a:r>
              <a:rPr lang="en-US" dirty="0"/>
              <a:t> code</a:t>
            </a:r>
          </a:p>
        </p:txBody>
      </p:sp>
      <p:sp>
        <p:nvSpPr>
          <p:cNvPr id="6" name="Google Shape;867;p32">
            <a:extLst>
              <a:ext uri="{FF2B5EF4-FFF2-40B4-BE49-F238E27FC236}">
                <a16:creationId xmlns:a16="http://schemas.microsoft.com/office/drawing/2014/main" id="{4B2BA901-6E17-4A68-9E3B-C6232B4795B2}"/>
              </a:ext>
            </a:extLst>
          </p:cNvPr>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US" dirty="0"/>
              <a:t>Upload to Arduino and test its function.</a:t>
            </a:r>
          </a:p>
          <a:p>
            <a:pPr marL="457200" lvl="0" indent="-336550" algn="l" rtl="0">
              <a:spcBef>
                <a:spcPts val="0"/>
              </a:spcBef>
              <a:spcAft>
                <a:spcPts val="0"/>
              </a:spcAft>
              <a:buSzPts val="1700"/>
              <a:buChar char="●"/>
            </a:pPr>
            <a:r>
              <a:rPr lang="en-US" dirty="0"/>
              <a:t>What’s new in the code</a:t>
            </a:r>
          </a:p>
          <a:p>
            <a:pPr lvl="1" indent="-336550">
              <a:spcBef>
                <a:spcPts val="0"/>
              </a:spcBef>
              <a:buSzPts val="1700"/>
              <a:buChar char="●"/>
            </a:pPr>
            <a:r>
              <a:rPr lang="en-US" dirty="0"/>
              <a:t>Besides adding a green and blue LED, we added a </a:t>
            </a:r>
            <a:r>
              <a:rPr lang="en-US" dirty="0" err="1"/>
              <a:t>ledMode</a:t>
            </a:r>
            <a:r>
              <a:rPr lang="en-US" dirty="0"/>
              <a:t> </a:t>
            </a:r>
            <a:r>
              <a:rPr lang="en-US" dirty="0" err="1"/>
              <a:t>interger</a:t>
            </a:r>
            <a:r>
              <a:rPr lang="en-US" dirty="0"/>
              <a:t> and initialized it to 0.</a:t>
            </a:r>
          </a:p>
          <a:p>
            <a:pPr lvl="1" indent="-336550">
              <a:spcBef>
                <a:spcPts val="0"/>
              </a:spcBef>
              <a:buSzPts val="1700"/>
              <a:buChar char="●"/>
            </a:pPr>
            <a:r>
              <a:rPr lang="en-US" dirty="0"/>
              <a:t>Instead of toggling the RED LED like before, we increment the </a:t>
            </a:r>
            <a:r>
              <a:rPr lang="en-US" dirty="0" err="1"/>
              <a:t>ledMode</a:t>
            </a:r>
            <a:r>
              <a:rPr lang="en-US" dirty="0"/>
              <a:t> with a “++”</a:t>
            </a:r>
          </a:p>
          <a:p>
            <a:pPr lvl="1" indent="-336550">
              <a:spcBef>
                <a:spcPts val="0"/>
              </a:spcBef>
              <a:buSzPts val="1700"/>
              <a:buChar char="●"/>
            </a:pPr>
            <a:r>
              <a:rPr lang="en-US" dirty="0"/>
              <a:t>When </a:t>
            </a:r>
            <a:r>
              <a:rPr lang="en-US" dirty="0" err="1"/>
              <a:t>ledMode</a:t>
            </a:r>
            <a:r>
              <a:rPr lang="en-US" dirty="0"/>
              <a:t> is equal to 8 it is reset to 0. </a:t>
            </a:r>
          </a:p>
          <a:p>
            <a:pPr lvl="1" indent="-336550">
              <a:spcBef>
                <a:spcPts val="0"/>
              </a:spcBef>
              <a:buSzPts val="1700"/>
              <a:buChar char="●"/>
            </a:pPr>
            <a:r>
              <a:rPr lang="en-US" dirty="0" err="1"/>
              <a:t>ledMode</a:t>
            </a:r>
            <a:r>
              <a:rPr lang="en-US" dirty="0"/>
              <a:t> value is passed to the </a:t>
            </a:r>
            <a:r>
              <a:rPr lang="en-US" dirty="0" err="1"/>
              <a:t>setMode</a:t>
            </a:r>
            <a:r>
              <a:rPr lang="en-US" dirty="0"/>
              <a:t> function.</a:t>
            </a:r>
          </a:p>
          <a:p>
            <a:pPr lvl="1" indent="-336550">
              <a:spcBef>
                <a:spcPts val="0"/>
              </a:spcBef>
              <a:buSzPts val="1700"/>
              <a:buChar char="●"/>
            </a:pPr>
            <a:endParaRPr dirty="0"/>
          </a:p>
        </p:txBody>
      </p:sp>
      <p:pic>
        <p:nvPicPr>
          <p:cNvPr id="4" name="Picture 3">
            <a:extLst>
              <a:ext uri="{FF2B5EF4-FFF2-40B4-BE49-F238E27FC236}">
                <a16:creationId xmlns:a16="http://schemas.microsoft.com/office/drawing/2014/main" id="{5071E448-D375-412B-F7BE-490F0565AAEF}"/>
              </a:ext>
            </a:extLst>
          </p:cNvPr>
          <p:cNvPicPr>
            <a:picLocks noChangeAspect="1"/>
          </p:cNvPicPr>
          <p:nvPr/>
        </p:nvPicPr>
        <p:blipFill>
          <a:blip r:embed="rId3"/>
          <a:stretch>
            <a:fillRect/>
          </a:stretch>
        </p:blipFill>
        <p:spPr>
          <a:xfrm>
            <a:off x="1383817" y="2836756"/>
            <a:ext cx="5706271" cy="2238687"/>
          </a:xfrm>
          <a:prstGeom prst="rect">
            <a:avLst/>
          </a:prstGeom>
        </p:spPr>
      </p:pic>
    </p:spTree>
    <p:extLst>
      <p:ext uri="{BB962C8B-B14F-4D97-AF65-F5344CB8AC3E}">
        <p14:creationId xmlns:p14="http://schemas.microsoft.com/office/powerpoint/2010/main" val="2657703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5">
          <a:extLst>
            <a:ext uri="{FF2B5EF4-FFF2-40B4-BE49-F238E27FC236}">
              <a16:creationId xmlns:a16="http://schemas.microsoft.com/office/drawing/2014/main" id="{D20CB13A-477F-F487-6778-ADC91510A9D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3026E02-3C59-967B-9E39-0E7788AC5A14}"/>
              </a:ext>
            </a:extLst>
          </p:cNvPr>
          <p:cNvSpPr>
            <a:spLocks noGrp="1"/>
          </p:cNvSpPr>
          <p:nvPr>
            <p:ph type="title"/>
          </p:nvPr>
        </p:nvSpPr>
        <p:spPr/>
        <p:txBody>
          <a:bodyPr/>
          <a:lstStyle/>
          <a:p>
            <a:r>
              <a:rPr lang="en-US" dirty="0" err="1"/>
              <a:t>setMode</a:t>
            </a:r>
            <a:r>
              <a:rPr lang="en-US" dirty="0"/>
              <a:t> function</a:t>
            </a:r>
          </a:p>
        </p:txBody>
      </p:sp>
      <p:sp>
        <p:nvSpPr>
          <p:cNvPr id="6" name="Google Shape;867;p32">
            <a:extLst>
              <a:ext uri="{FF2B5EF4-FFF2-40B4-BE49-F238E27FC236}">
                <a16:creationId xmlns:a16="http://schemas.microsoft.com/office/drawing/2014/main" id="{3BA82A0E-1AB7-99D4-5D85-C9738AD08FB4}"/>
              </a:ext>
            </a:extLst>
          </p:cNvPr>
          <p:cNvSpPr txBox="1">
            <a:spLocks noGrp="1"/>
          </p:cNvSpPr>
          <p:nvPr>
            <p:ph type="body" idx="1"/>
          </p:nvPr>
        </p:nvSpPr>
        <p:spPr>
          <a:xfrm>
            <a:off x="720000" y="1187400"/>
            <a:ext cx="4747024"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US" dirty="0"/>
              <a:t>The </a:t>
            </a:r>
            <a:r>
              <a:rPr lang="en-US" dirty="0" err="1"/>
              <a:t>ledMode</a:t>
            </a:r>
            <a:r>
              <a:rPr lang="en-US" dirty="0"/>
              <a:t> value is sent to the </a:t>
            </a:r>
            <a:r>
              <a:rPr lang="en-US" dirty="0" err="1"/>
              <a:t>setMode</a:t>
            </a:r>
            <a:r>
              <a:rPr lang="en-US" dirty="0"/>
              <a:t> function and is now called mode</a:t>
            </a:r>
          </a:p>
          <a:p>
            <a:pPr marL="457200" lvl="0" indent="-336550" algn="l" rtl="0">
              <a:spcBef>
                <a:spcPts val="0"/>
              </a:spcBef>
              <a:spcAft>
                <a:spcPts val="0"/>
              </a:spcAft>
              <a:buSzPts val="1700"/>
              <a:buChar char="●"/>
            </a:pPr>
            <a:r>
              <a:rPr lang="en-US" dirty="0"/>
              <a:t>There are 8 different if statements. One for each of the mode values 0-7</a:t>
            </a:r>
          </a:p>
          <a:p>
            <a:pPr marL="457200" lvl="0" indent="-336550" algn="l" rtl="0">
              <a:spcBef>
                <a:spcPts val="0"/>
              </a:spcBef>
              <a:spcAft>
                <a:spcPts val="0"/>
              </a:spcAft>
              <a:buSzPts val="1700"/>
              <a:buChar char="●"/>
            </a:pPr>
            <a:r>
              <a:rPr lang="en-US" dirty="0"/>
              <a:t>The first 3 just turn on either the red, green or blue LEDS using </a:t>
            </a:r>
            <a:r>
              <a:rPr lang="en-US" dirty="0" err="1"/>
              <a:t>digitalWrite</a:t>
            </a:r>
            <a:r>
              <a:rPr lang="en-US" dirty="0"/>
              <a:t>.</a:t>
            </a:r>
          </a:p>
          <a:p>
            <a:pPr marL="457200" lvl="0" indent="-336550" algn="l" rtl="0">
              <a:spcBef>
                <a:spcPts val="0"/>
              </a:spcBef>
              <a:spcAft>
                <a:spcPts val="0"/>
              </a:spcAft>
              <a:buSzPts val="1700"/>
              <a:buChar char="●"/>
            </a:pPr>
            <a:r>
              <a:rPr lang="en-US" dirty="0"/>
              <a:t>The other sets a PWM value for each of the red, green and blue LEDS using </a:t>
            </a:r>
            <a:r>
              <a:rPr lang="en-US" dirty="0" err="1"/>
              <a:t>analogWrite</a:t>
            </a:r>
            <a:r>
              <a:rPr lang="en-US" dirty="0"/>
              <a:t>. Setting these values can give you all the colors. </a:t>
            </a:r>
            <a:endParaRPr dirty="0"/>
          </a:p>
        </p:txBody>
      </p:sp>
      <p:pic>
        <p:nvPicPr>
          <p:cNvPr id="5" name="Picture 4">
            <a:extLst>
              <a:ext uri="{FF2B5EF4-FFF2-40B4-BE49-F238E27FC236}">
                <a16:creationId xmlns:a16="http://schemas.microsoft.com/office/drawing/2014/main" id="{C64A8978-6EE3-6C0B-BB88-16167CF54D03}"/>
              </a:ext>
            </a:extLst>
          </p:cNvPr>
          <p:cNvPicPr>
            <a:picLocks noChangeAspect="1"/>
          </p:cNvPicPr>
          <p:nvPr/>
        </p:nvPicPr>
        <p:blipFill>
          <a:blip r:embed="rId3"/>
          <a:stretch>
            <a:fillRect/>
          </a:stretch>
        </p:blipFill>
        <p:spPr>
          <a:xfrm>
            <a:off x="5467024" y="2042911"/>
            <a:ext cx="3096057" cy="2886478"/>
          </a:xfrm>
          <a:prstGeom prst="rect">
            <a:avLst/>
          </a:prstGeom>
        </p:spPr>
      </p:pic>
    </p:spTree>
    <p:extLst>
      <p:ext uri="{BB962C8B-B14F-4D97-AF65-F5344CB8AC3E}">
        <p14:creationId xmlns:p14="http://schemas.microsoft.com/office/powerpoint/2010/main" val="1318338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F18A-63D6-4B2B-8391-501AE46181A5}"/>
              </a:ext>
            </a:extLst>
          </p:cNvPr>
          <p:cNvSpPr>
            <a:spLocks noGrp="1"/>
          </p:cNvSpPr>
          <p:nvPr>
            <p:ph type="ctrTitle"/>
          </p:nvPr>
        </p:nvSpPr>
        <p:spPr/>
        <p:txBody>
          <a:bodyPr/>
          <a:lstStyle/>
          <a:p>
            <a:r>
              <a:rPr lang="en-US" dirty="0"/>
              <a:t>Reading Analog Sensors</a:t>
            </a:r>
          </a:p>
        </p:txBody>
      </p:sp>
    </p:spTree>
    <p:extLst>
      <p:ext uri="{BB962C8B-B14F-4D97-AF65-F5344CB8AC3E}">
        <p14:creationId xmlns:p14="http://schemas.microsoft.com/office/powerpoint/2010/main" val="2414878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Why we still need analog in a “digital world”?</a:t>
            </a:r>
            <a:endParaRPr/>
          </a:p>
        </p:txBody>
      </p:sp>
      <p:sp>
        <p:nvSpPr>
          <p:cNvPr id="867" name="Google Shape;867;p32"/>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Observable features are analog</a:t>
            </a:r>
            <a:endParaRPr dirty="0"/>
          </a:p>
          <a:p>
            <a:pPr marL="914400" lvl="1" indent="-317500" algn="l" rtl="0">
              <a:spcBef>
                <a:spcPts val="0"/>
              </a:spcBef>
              <a:spcAft>
                <a:spcPts val="0"/>
              </a:spcAft>
              <a:buSzPts val="1400"/>
              <a:buChar char="○"/>
            </a:pPr>
            <a:r>
              <a:rPr lang="en" dirty="0"/>
              <a:t>they can assume any number of potential states</a:t>
            </a:r>
            <a:endParaRPr dirty="0"/>
          </a:p>
          <a:p>
            <a:pPr marL="1371600" lvl="2" indent="-311150" algn="l" rtl="0">
              <a:spcBef>
                <a:spcPts val="0"/>
              </a:spcBef>
              <a:spcAft>
                <a:spcPts val="0"/>
              </a:spcAft>
              <a:buSzPts val="1300"/>
              <a:buChar char="■"/>
            </a:pPr>
            <a:r>
              <a:rPr lang="en" dirty="0"/>
              <a:t>Color of sunlight</a:t>
            </a:r>
            <a:endParaRPr dirty="0"/>
          </a:p>
          <a:p>
            <a:pPr marL="1371600" lvl="2" indent="-311150" algn="l" rtl="0">
              <a:spcBef>
                <a:spcPts val="0"/>
              </a:spcBef>
              <a:spcAft>
                <a:spcPts val="0"/>
              </a:spcAft>
              <a:buSzPts val="1300"/>
              <a:buChar char="■"/>
            </a:pPr>
            <a:r>
              <a:rPr lang="en" dirty="0"/>
              <a:t>Temperature</a:t>
            </a:r>
            <a:endParaRPr dirty="0"/>
          </a:p>
          <a:p>
            <a:pPr marL="1371600" lvl="2" indent="-311150" algn="l" rtl="0">
              <a:spcBef>
                <a:spcPts val="0"/>
              </a:spcBef>
              <a:spcAft>
                <a:spcPts val="0"/>
              </a:spcAft>
              <a:buSzPts val="1300"/>
              <a:buChar char="■"/>
            </a:pPr>
            <a:r>
              <a:rPr lang="en" dirty="0"/>
              <a:t>Concentration of contaminants in the air</a:t>
            </a:r>
            <a:endParaRPr dirty="0"/>
          </a:p>
          <a:p>
            <a:pPr marL="457200" lvl="0" indent="-336550" algn="l" rtl="0">
              <a:spcBef>
                <a:spcPts val="0"/>
              </a:spcBef>
              <a:spcAft>
                <a:spcPts val="0"/>
              </a:spcAft>
              <a:buSzPts val="1700"/>
              <a:buChar char="●"/>
            </a:pPr>
            <a:r>
              <a:rPr lang="en" dirty="0"/>
              <a:t>So we need a way to distinguish between analog and digital inputs and convert between the two</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Analog to digital converter (ADC)</a:t>
            </a:r>
            <a:endParaRPr/>
          </a:p>
        </p:txBody>
      </p:sp>
      <p:sp>
        <p:nvSpPr>
          <p:cNvPr id="873" name="Google Shape;873;p33"/>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you want to measure the brightness of the room (measured in lux - it could be any decimal from 0 to ∞)</a:t>
            </a:r>
            <a:endParaRPr/>
          </a:p>
          <a:p>
            <a:pPr marL="457200" lvl="0" indent="-336550" algn="l" rtl="0">
              <a:spcBef>
                <a:spcPts val="1600"/>
              </a:spcBef>
              <a:spcAft>
                <a:spcPts val="0"/>
              </a:spcAft>
              <a:buSzPts val="1700"/>
              <a:buChar char="●"/>
            </a:pPr>
            <a:r>
              <a:rPr lang="en"/>
              <a:t>Pitch black - output 0 volts</a:t>
            </a:r>
            <a:endParaRPr/>
          </a:p>
          <a:p>
            <a:pPr marL="457200" lvl="0" indent="-336550" algn="l" rtl="0">
              <a:spcBef>
                <a:spcPts val="0"/>
              </a:spcBef>
              <a:spcAft>
                <a:spcPts val="0"/>
              </a:spcAft>
              <a:buSzPts val="1700"/>
              <a:buChar char="●"/>
            </a:pPr>
            <a:r>
              <a:rPr lang="en"/>
              <a:t>Completely saturated - outputs 5 volts</a:t>
            </a:r>
            <a:endParaRPr/>
          </a:p>
          <a:p>
            <a:pPr marL="457200" lvl="0" indent="-336550" algn="l" rtl="0">
              <a:spcBef>
                <a:spcPts val="0"/>
              </a:spcBef>
              <a:spcAft>
                <a:spcPts val="0"/>
              </a:spcAft>
              <a:buSzPts val="1700"/>
              <a:buChar char="●"/>
            </a:pPr>
            <a:r>
              <a:rPr lang="en"/>
              <a:t>Half saturated - outputs 4.5 volts</a:t>
            </a:r>
            <a:endParaRPr/>
          </a:p>
          <a:p>
            <a:pPr marL="457200" lvl="0" indent="-336550" algn="l" rtl="0">
              <a:spcBef>
                <a:spcPts val="0"/>
              </a:spcBef>
              <a:spcAft>
                <a:spcPts val="0"/>
              </a:spcAft>
              <a:buSzPts val="1700"/>
              <a:buChar char="●"/>
            </a:pPr>
            <a:r>
              <a:rPr lang="en"/>
              <a:t>⅓ saturated - outputs 1.6666 volts </a:t>
            </a:r>
            <a:endParaRPr/>
          </a:p>
          <a:p>
            <a:pPr marL="457200" lvl="0" indent="-336550" algn="l" rtl="0">
              <a:spcBef>
                <a:spcPts val="0"/>
              </a:spcBef>
              <a:spcAft>
                <a:spcPts val="0"/>
              </a:spcAft>
              <a:buSzPts val="1700"/>
              <a:buChar char="●"/>
            </a:pPr>
            <a:r>
              <a:rPr lang="en"/>
              <a:t>etc.</a:t>
            </a:r>
            <a:endParaRPr/>
          </a:p>
          <a:p>
            <a:pPr marL="0" lvl="0" indent="0" algn="l" rtl="0">
              <a:spcBef>
                <a:spcPts val="1600"/>
              </a:spcBef>
              <a:spcAft>
                <a:spcPts val="1600"/>
              </a:spcAft>
              <a:buNone/>
            </a:pPr>
            <a:r>
              <a:rPr lang="en"/>
              <a:t>You need to use the analog to digital converter (ADC) built into the Arduino to read this value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7"/>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p>
            <a:r>
              <a:rPr lang="en"/>
              <a:t>Reading Digital Inputs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But what is a ADC doing?</a:t>
            </a:r>
            <a:endParaRPr/>
          </a:p>
        </p:txBody>
      </p:sp>
      <p:sp>
        <p:nvSpPr>
          <p:cNvPr id="879" name="Google Shape;879;p3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r>
              <a:rPr lang="en" dirty="0"/>
              <a:t>In the Arduino UNO </a:t>
            </a:r>
            <a:endParaRPr dirty="0"/>
          </a:p>
          <a:p>
            <a:pPr marL="914400" lvl="1" indent="-317500" algn="l" rtl="0">
              <a:spcBef>
                <a:spcPts val="0"/>
              </a:spcBef>
              <a:spcAft>
                <a:spcPts val="0"/>
              </a:spcAft>
              <a:buSzPts val="1400"/>
              <a:buChar char="○"/>
            </a:pPr>
            <a:r>
              <a:rPr lang="en" dirty="0"/>
              <a:t>10-bit ADC</a:t>
            </a:r>
            <a:endParaRPr dirty="0"/>
          </a:p>
          <a:p>
            <a:pPr marL="1371600" lvl="2" indent="-311150" algn="l" rtl="0">
              <a:spcBef>
                <a:spcPts val="0"/>
              </a:spcBef>
              <a:spcAft>
                <a:spcPts val="0"/>
              </a:spcAft>
              <a:buSzPts val="1300"/>
              <a:buChar char="■"/>
            </a:pPr>
            <a:r>
              <a:rPr lang="en" dirty="0"/>
              <a:t>This means that the ADC can subdivide (or quantize) an analog signal into 2</a:t>
            </a:r>
            <a:r>
              <a:rPr lang="en" baseline="30000" dirty="0"/>
              <a:t>10</a:t>
            </a:r>
            <a:r>
              <a:rPr lang="en" dirty="0"/>
              <a:t> different values</a:t>
            </a:r>
            <a:endParaRPr dirty="0"/>
          </a:p>
          <a:p>
            <a:pPr marL="1828800" lvl="3" indent="-304800" algn="l" rtl="0">
              <a:spcBef>
                <a:spcPts val="0"/>
              </a:spcBef>
              <a:spcAft>
                <a:spcPts val="0"/>
              </a:spcAft>
              <a:buSzPts val="1200"/>
              <a:buChar char="●"/>
            </a:pPr>
            <a:r>
              <a:rPr lang="en" dirty="0"/>
              <a:t>2</a:t>
            </a:r>
            <a:r>
              <a:rPr lang="en" baseline="30000" dirty="0"/>
              <a:t>10</a:t>
            </a:r>
            <a:r>
              <a:rPr lang="en" dirty="0"/>
              <a:t> = 1024 ( 0 to 1023)</a:t>
            </a:r>
            <a:endParaRPr dirty="0"/>
          </a:p>
          <a:p>
            <a:pPr lvl="2">
              <a:spcBef>
                <a:spcPts val="0"/>
              </a:spcBef>
            </a:pPr>
            <a:r>
              <a:rPr lang="en" dirty="0"/>
              <a:t>So from the reference voltage (5 v) </a:t>
            </a:r>
            <a:endParaRPr dirty="0"/>
          </a:p>
          <a:p>
            <a:pPr marL="1828800" lvl="3" indent="-304800" algn="l" rtl="0">
              <a:spcBef>
                <a:spcPts val="0"/>
              </a:spcBef>
              <a:spcAft>
                <a:spcPts val="0"/>
              </a:spcAft>
              <a:buSzPts val="1200"/>
              <a:buChar char="●"/>
            </a:pPr>
            <a:r>
              <a:rPr lang="en" dirty="0"/>
              <a:t>2.5 v is mapped to 512 (½ of 1024)</a:t>
            </a:r>
            <a:endParaRPr dirty="0"/>
          </a:p>
          <a:p>
            <a:pPr marL="1828800" lvl="3" indent="-304800" algn="l" rtl="0">
              <a:spcBef>
                <a:spcPts val="0"/>
              </a:spcBef>
              <a:spcAft>
                <a:spcPts val="0"/>
              </a:spcAft>
              <a:buSzPts val="1200"/>
              <a:buChar char="●"/>
            </a:pPr>
            <a:r>
              <a:rPr lang="en" dirty="0"/>
              <a:t>1.25 v is mapped to 256 (¼ of 1024)</a:t>
            </a:r>
            <a:endParaRPr dirty="0"/>
          </a:p>
          <a:p>
            <a:pPr marL="1828800" lvl="3" indent="-304800" algn="l" rtl="0">
              <a:spcBef>
                <a:spcPts val="0"/>
              </a:spcBef>
              <a:spcAft>
                <a:spcPts val="0"/>
              </a:spcAft>
              <a:buSzPts val="1200"/>
              <a:buChar char="●"/>
            </a:pPr>
            <a:r>
              <a:rPr lang="en" dirty="0"/>
              <a:t>etc.</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Visual of what’s happening</a:t>
            </a:r>
            <a:endParaRPr/>
          </a:p>
        </p:txBody>
      </p:sp>
      <p:sp>
        <p:nvSpPr>
          <p:cNvPr id="885" name="Google Shape;885;p35"/>
          <p:cNvSpPr txBox="1">
            <a:spLocks noGrp="1"/>
          </p:cNvSpPr>
          <p:nvPr>
            <p:ph type="body" idx="1"/>
          </p:nvPr>
        </p:nvSpPr>
        <p:spPr>
          <a:xfrm>
            <a:off x="720000" y="1187400"/>
            <a:ext cx="2769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a 2 bit ADC, it has 2 bits of resolution and therefore 4 total logic levels (2</a:t>
            </a:r>
            <a:r>
              <a:rPr lang="en" baseline="30000" dirty="0"/>
              <a:t>2 </a:t>
            </a:r>
            <a:r>
              <a:rPr lang="en" dirty="0"/>
              <a:t>= 4)</a:t>
            </a:r>
            <a:endParaRPr dirty="0"/>
          </a:p>
          <a:p>
            <a:pPr marL="0" indent="0">
              <a:spcBef>
                <a:spcPts val="1600"/>
              </a:spcBef>
              <a:spcAft>
                <a:spcPts val="1600"/>
              </a:spcAft>
              <a:buNone/>
            </a:pPr>
            <a:r>
              <a:rPr lang="en" dirty="0"/>
              <a:t>The higher the resolution the more “steps”  in the digitized signal (remember the Arduino has 10 bit resolution… so 1024 steps)</a:t>
            </a:r>
          </a:p>
          <a:p>
            <a:pPr marL="0" indent="0">
              <a:spcBef>
                <a:spcPts val="1600"/>
              </a:spcBef>
              <a:spcAft>
                <a:spcPts val="1600"/>
              </a:spcAft>
              <a:buNone/>
            </a:pPr>
            <a:r>
              <a:rPr lang="en" dirty="0"/>
              <a:t>As you can see, a 2-bit ADC is not very accurate.</a:t>
            </a:r>
            <a:endParaRPr dirty="0"/>
          </a:p>
        </p:txBody>
      </p:sp>
      <p:pic>
        <p:nvPicPr>
          <p:cNvPr id="886" name="Google Shape;886;p35"/>
          <p:cNvPicPr preferRelativeResize="0"/>
          <p:nvPr/>
        </p:nvPicPr>
        <p:blipFill>
          <a:blip r:embed="rId3">
            <a:alphaModFix/>
          </a:blip>
          <a:stretch>
            <a:fillRect/>
          </a:stretch>
        </p:blipFill>
        <p:spPr>
          <a:xfrm>
            <a:off x="3832500" y="1187400"/>
            <a:ext cx="3848125" cy="2882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Reading analog signals</a:t>
            </a:r>
            <a:endParaRPr/>
          </a:p>
        </p:txBody>
      </p:sp>
      <p:sp>
        <p:nvSpPr>
          <p:cNvPr id="892" name="Google Shape;892;p36"/>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Let's start with a potentiometer</a:t>
            </a:r>
            <a:endParaRPr dirty="0"/>
          </a:p>
          <a:p>
            <a:pPr marL="914400" lvl="1" indent="-317500" algn="l" rtl="0">
              <a:spcBef>
                <a:spcPts val="0"/>
              </a:spcBef>
              <a:spcAft>
                <a:spcPts val="0"/>
              </a:spcAft>
              <a:buSzPts val="1400"/>
              <a:buChar char="○"/>
            </a:pPr>
            <a:r>
              <a:rPr lang="en" dirty="0"/>
              <a:t>Pot for short</a:t>
            </a:r>
            <a:endParaRPr dirty="0"/>
          </a:p>
          <a:p>
            <a:pPr marL="914400" lvl="1" indent="-317500" algn="l" rtl="0">
              <a:spcBef>
                <a:spcPts val="0"/>
              </a:spcBef>
              <a:spcAft>
                <a:spcPts val="0"/>
              </a:spcAft>
              <a:buSzPts val="1400"/>
              <a:buChar char="○"/>
            </a:pPr>
            <a:r>
              <a:rPr lang="en" dirty="0"/>
              <a:t>Used in</a:t>
            </a:r>
            <a:endParaRPr dirty="0"/>
          </a:p>
          <a:p>
            <a:pPr marL="1371600" lvl="2" indent="-311150" algn="l" rtl="0">
              <a:spcBef>
                <a:spcPts val="0"/>
              </a:spcBef>
              <a:spcAft>
                <a:spcPts val="0"/>
              </a:spcAft>
              <a:buSzPts val="1300"/>
              <a:buChar char="■"/>
            </a:pPr>
            <a:r>
              <a:rPr lang="en" dirty="0"/>
              <a:t>car stereos</a:t>
            </a:r>
            <a:endParaRPr dirty="0"/>
          </a:p>
          <a:p>
            <a:pPr marL="1371600" lvl="2" indent="-311150" algn="l" rtl="0">
              <a:spcBef>
                <a:spcPts val="0"/>
              </a:spcBef>
              <a:spcAft>
                <a:spcPts val="0"/>
              </a:spcAft>
              <a:buSzPts val="1300"/>
              <a:buChar char="■"/>
            </a:pPr>
            <a:r>
              <a:rPr lang="en" dirty="0"/>
              <a:t>Thermostats</a:t>
            </a:r>
            <a:endParaRPr dirty="0"/>
          </a:p>
          <a:p>
            <a:pPr marL="1371600" lvl="2" indent="-311150" algn="l" rtl="0">
              <a:spcBef>
                <a:spcPts val="0"/>
              </a:spcBef>
              <a:spcAft>
                <a:spcPts val="0"/>
              </a:spcAft>
              <a:buSzPts val="1300"/>
              <a:buChar char="■"/>
            </a:pPr>
            <a:r>
              <a:rPr lang="en" dirty="0"/>
              <a:t>speakers </a:t>
            </a:r>
            <a:endParaRPr dirty="0"/>
          </a:p>
          <a:p>
            <a:pPr marL="1371600" lvl="2" indent="-311150" algn="l" rtl="0">
              <a:spcBef>
                <a:spcPts val="0"/>
              </a:spcBef>
              <a:spcAft>
                <a:spcPts val="0"/>
              </a:spcAft>
              <a:buSzPts val="1300"/>
              <a:buChar char="■"/>
            </a:pPr>
            <a:r>
              <a:rPr lang="en" dirty="0"/>
              <a:t>Etc.</a:t>
            </a:r>
            <a:endParaRPr dirty="0"/>
          </a:p>
          <a:p>
            <a:pPr marL="914400" lvl="1" indent="-317500" algn="l" rtl="0">
              <a:spcBef>
                <a:spcPts val="0"/>
              </a:spcBef>
              <a:spcAft>
                <a:spcPts val="0"/>
              </a:spcAft>
              <a:buSzPts val="1400"/>
              <a:buChar char="○"/>
            </a:pPr>
            <a:r>
              <a:rPr lang="en" dirty="0"/>
              <a:t>3 pins</a:t>
            </a:r>
            <a:endParaRPr dirty="0"/>
          </a:p>
          <a:p>
            <a:pPr marL="1371600" lvl="2" indent="-311150" algn="l" rtl="0">
              <a:spcBef>
                <a:spcPts val="0"/>
              </a:spcBef>
              <a:spcAft>
                <a:spcPts val="0"/>
              </a:spcAft>
              <a:buSzPts val="1300"/>
              <a:buChar char="■"/>
            </a:pPr>
            <a:r>
              <a:rPr lang="en" dirty="0"/>
              <a:t>One outer pin is grounded (symmetrical so it doesn't matter which side)</a:t>
            </a:r>
            <a:endParaRPr dirty="0"/>
          </a:p>
          <a:p>
            <a:pPr marL="1371600" lvl="2" indent="-311150" algn="l" rtl="0">
              <a:spcBef>
                <a:spcPts val="0"/>
              </a:spcBef>
              <a:spcAft>
                <a:spcPts val="0"/>
              </a:spcAft>
              <a:buSzPts val="1300"/>
              <a:buChar char="■"/>
            </a:pPr>
            <a:r>
              <a:rPr lang="en" dirty="0"/>
              <a:t>The other side pin is connected to high (5 v)</a:t>
            </a:r>
            <a:endParaRPr dirty="0"/>
          </a:p>
          <a:p>
            <a:pPr marL="1371600" lvl="2" indent="-311150" algn="l" rtl="0">
              <a:spcBef>
                <a:spcPts val="0"/>
              </a:spcBef>
              <a:spcAft>
                <a:spcPts val="0"/>
              </a:spcAft>
              <a:buSzPts val="1300"/>
              <a:buChar char="■"/>
            </a:pPr>
            <a:r>
              <a:rPr lang="en" dirty="0"/>
              <a:t>The center pin is connected </a:t>
            </a:r>
            <a:r>
              <a:rPr lang="en-US" dirty="0"/>
              <a:t>to ADC input – The output</a:t>
            </a:r>
            <a:endParaRPr dirty="0"/>
          </a:p>
          <a:p>
            <a:pPr marL="914400" lvl="1" indent="-317500" algn="l" rtl="0">
              <a:spcBef>
                <a:spcPts val="0"/>
              </a:spcBef>
              <a:spcAft>
                <a:spcPts val="0"/>
              </a:spcAft>
              <a:buSzPts val="1400"/>
              <a:buChar char="○"/>
            </a:pPr>
            <a:r>
              <a:rPr lang="en" dirty="0"/>
              <a:t>As you turn the knob you are changing the resistance and thus the output voltage 	(by ohm's law) to any value between 0 v and 5 v</a:t>
            </a:r>
            <a:endParaRPr dirty="0"/>
          </a:p>
        </p:txBody>
      </p:sp>
      <p:pic>
        <p:nvPicPr>
          <p:cNvPr id="1026" name="Picture 2" descr="Potentiometer Diagram, Symbol, and Construction - ETechnoG">
            <a:extLst>
              <a:ext uri="{FF2B5EF4-FFF2-40B4-BE49-F238E27FC236}">
                <a16:creationId xmlns:a16="http://schemas.microsoft.com/office/drawing/2014/main" id="{BE9CD036-0C85-4390-BFD1-7E4E01176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976" y="539700"/>
            <a:ext cx="2317173" cy="23171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ue square object with a round hole&#10;&#10;Description automatically generated">
            <a:extLst>
              <a:ext uri="{FF2B5EF4-FFF2-40B4-BE49-F238E27FC236}">
                <a16:creationId xmlns:a16="http://schemas.microsoft.com/office/drawing/2014/main" id="{749DD0D7-A7DE-FEA6-5A68-26282AEE6AB2}"/>
              </a:ext>
            </a:extLst>
          </p:cNvPr>
          <p:cNvPicPr>
            <a:picLocks noChangeAspect="1"/>
          </p:cNvPicPr>
          <p:nvPr/>
        </p:nvPicPr>
        <p:blipFill>
          <a:blip r:embed="rId4"/>
          <a:stretch>
            <a:fillRect/>
          </a:stretch>
        </p:blipFill>
        <p:spPr>
          <a:xfrm>
            <a:off x="4164589" y="1789896"/>
            <a:ext cx="1195387" cy="1066977"/>
          </a:xfrm>
          <a:prstGeom prst="rect">
            <a:avLst/>
          </a:prstGeom>
        </p:spPr>
      </p:pic>
      <p:pic>
        <p:nvPicPr>
          <p:cNvPr id="7" name="Picture 6">
            <a:extLst>
              <a:ext uri="{FF2B5EF4-FFF2-40B4-BE49-F238E27FC236}">
                <a16:creationId xmlns:a16="http://schemas.microsoft.com/office/drawing/2014/main" id="{5667353F-4BAF-CC7B-4814-2E28CC2641F5}"/>
              </a:ext>
            </a:extLst>
          </p:cNvPr>
          <p:cNvPicPr>
            <a:picLocks noChangeAspect="1"/>
          </p:cNvPicPr>
          <p:nvPr/>
        </p:nvPicPr>
        <p:blipFill>
          <a:blip r:embed="rId5"/>
          <a:stretch>
            <a:fillRect/>
          </a:stretch>
        </p:blipFill>
        <p:spPr>
          <a:xfrm>
            <a:off x="7317765" y="2195581"/>
            <a:ext cx="169968" cy="175829"/>
          </a:xfrm>
          <a:prstGeom prst="rect">
            <a:avLst/>
          </a:prstGeom>
        </p:spPr>
      </p:pic>
      <p:pic>
        <p:nvPicPr>
          <p:cNvPr id="9" name="Picture 8" descr="A close-up of a blue resistor&#10;&#10;Description automatically generated">
            <a:extLst>
              <a:ext uri="{FF2B5EF4-FFF2-40B4-BE49-F238E27FC236}">
                <a16:creationId xmlns:a16="http://schemas.microsoft.com/office/drawing/2014/main" id="{1DB97E3D-72D4-621C-53F8-84AAE51723AD}"/>
              </a:ext>
            </a:extLst>
          </p:cNvPr>
          <p:cNvPicPr>
            <a:picLocks noChangeAspect="1"/>
          </p:cNvPicPr>
          <p:nvPr/>
        </p:nvPicPr>
        <p:blipFill>
          <a:blip r:embed="rId6"/>
          <a:stretch>
            <a:fillRect/>
          </a:stretch>
        </p:blipFill>
        <p:spPr>
          <a:xfrm>
            <a:off x="7677149" y="1669473"/>
            <a:ext cx="1187400" cy="11874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3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wire up a circuit</a:t>
            </a:r>
            <a:endParaRPr/>
          </a:p>
        </p:txBody>
      </p:sp>
      <p:pic>
        <p:nvPicPr>
          <p:cNvPr id="7" name="Picture 6" descr="A circuit board with wires&#10;&#10;AI-generated content may be incorrect.">
            <a:extLst>
              <a:ext uri="{FF2B5EF4-FFF2-40B4-BE49-F238E27FC236}">
                <a16:creationId xmlns:a16="http://schemas.microsoft.com/office/drawing/2014/main" id="{468EB492-CEDF-F143-D524-14D3D94A31E2}"/>
              </a:ext>
            </a:extLst>
          </p:cNvPr>
          <p:cNvPicPr>
            <a:picLocks noChangeAspect="1"/>
          </p:cNvPicPr>
          <p:nvPr/>
        </p:nvPicPr>
        <p:blipFill>
          <a:blip r:embed="rId3"/>
          <a:stretch>
            <a:fillRect/>
          </a:stretch>
        </p:blipFill>
        <p:spPr>
          <a:xfrm>
            <a:off x="4875993" y="280798"/>
            <a:ext cx="3849198" cy="4862702"/>
          </a:xfrm>
          <a:prstGeom prst="rect">
            <a:avLst/>
          </a:prstGeom>
        </p:spPr>
      </p:pic>
      <p:sp>
        <p:nvSpPr>
          <p:cNvPr id="8" name="TextBox 7">
            <a:extLst>
              <a:ext uri="{FF2B5EF4-FFF2-40B4-BE49-F238E27FC236}">
                <a16:creationId xmlns:a16="http://schemas.microsoft.com/office/drawing/2014/main" id="{BD6EDB1C-B67F-B3E2-BBB0-C517B125B54D}"/>
              </a:ext>
            </a:extLst>
          </p:cNvPr>
          <p:cNvSpPr txBox="1"/>
          <p:nvPr/>
        </p:nvSpPr>
        <p:spPr>
          <a:xfrm>
            <a:off x="823658" y="1556574"/>
            <a:ext cx="3517997" cy="1384995"/>
          </a:xfrm>
          <a:prstGeom prst="rect">
            <a:avLst/>
          </a:prstGeom>
          <a:noFill/>
        </p:spPr>
        <p:txBody>
          <a:bodyPr wrap="square" rtlCol="0">
            <a:spAutoFit/>
          </a:bodyPr>
          <a:lstStyle/>
          <a:p>
            <a:r>
              <a:rPr lang="en-US" dirty="0">
                <a:solidFill>
                  <a:schemeClr val="tx1"/>
                </a:solidFill>
              </a:rPr>
              <a:t>Ensure the middle pin of the potentiometer is in row G column 22. In line with the yellow jumper going to the Arduino A0 pin.</a:t>
            </a:r>
          </a:p>
          <a:p>
            <a:endParaRPr lang="en-US" dirty="0">
              <a:solidFill>
                <a:schemeClr val="tx1"/>
              </a:solidFill>
            </a:endParaRPr>
          </a:p>
          <a:p>
            <a:r>
              <a:rPr lang="en-US" dirty="0">
                <a:solidFill>
                  <a:schemeClr val="tx1"/>
                </a:solidFil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3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Open pot.ino and upload</a:t>
            </a:r>
            <a:endParaRPr dirty="0"/>
          </a:p>
        </p:txBody>
      </p:sp>
      <p:pic>
        <p:nvPicPr>
          <p:cNvPr id="904" name="Google Shape;904;p38"/>
          <p:cNvPicPr preferRelativeResize="0"/>
          <p:nvPr/>
        </p:nvPicPr>
        <p:blipFill>
          <a:blip r:embed="rId3">
            <a:alphaModFix/>
          </a:blip>
          <a:stretch>
            <a:fillRect/>
          </a:stretch>
        </p:blipFill>
        <p:spPr>
          <a:xfrm>
            <a:off x="1847850" y="1273900"/>
            <a:ext cx="5448300" cy="2914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3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Notice the new functions</a:t>
            </a:r>
            <a:endParaRPr/>
          </a:p>
        </p:txBody>
      </p:sp>
      <p:sp>
        <p:nvSpPr>
          <p:cNvPr id="910" name="Google Shape;910;p39"/>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err="1"/>
              <a:t>analogRead</a:t>
            </a:r>
            <a:r>
              <a:rPr lang="en" dirty="0"/>
              <a:t>()</a:t>
            </a:r>
            <a:endParaRPr dirty="0"/>
          </a:p>
          <a:p>
            <a:pPr marL="914400" lvl="1" indent="-317500" algn="l" rtl="0">
              <a:spcBef>
                <a:spcPts val="0"/>
              </a:spcBef>
              <a:spcAft>
                <a:spcPts val="0"/>
              </a:spcAft>
              <a:buSzPts val="1400"/>
              <a:buChar char="○"/>
            </a:pPr>
            <a:r>
              <a:rPr lang="en" dirty="0"/>
              <a:t>This function reads the value of the analog pin connected to the Arduino</a:t>
            </a:r>
            <a:endParaRPr dirty="0"/>
          </a:p>
          <a:p>
            <a:pPr marL="457200" lvl="0" indent="-336550" algn="l" rtl="0">
              <a:spcBef>
                <a:spcPts val="0"/>
              </a:spcBef>
              <a:spcAft>
                <a:spcPts val="0"/>
              </a:spcAft>
              <a:buSzPts val="1700"/>
              <a:buChar char="●"/>
            </a:pPr>
            <a:r>
              <a:rPr lang="en" dirty="0" err="1"/>
              <a:t>Serial.println</a:t>
            </a:r>
            <a:r>
              <a:rPr lang="en" dirty="0"/>
              <a:t>()</a:t>
            </a:r>
            <a:endParaRPr dirty="0"/>
          </a:p>
          <a:p>
            <a:pPr marL="914400" lvl="1" indent="-317500" algn="l" rtl="0">
              <a:spcBef>
                <a:spcPts val="0"/>
              </a:spcBef>
              <a:spcAft>
                <a:spcPts val="0"/>
              </a:spcAft>
              <a:buSzPts val="1400"/>
              <a:buChar char="○"/>
            </a:pPr>
            <a:r>
              <a:rPr lang="en" dirty="0"/>
              <a:t>This function prints to the Arduino IDE serial monitor</a:t>
            </a:r>
            <a:endParaRPr dirty="0"/>
          </a:p>
          <a:p>
            <a:pPr marL="457200" lvl="0" indent="-336550" algn="l" rtl="0">
              <a:spcBef>
                <a:spcPts val="0"/>
              </a:spcBef>
              <a:spcAft>
                <a:spcPts val="0"/>
              </a:spcAft>
              <a:buSzPts val="1700"/>
              <a:buChar char="●"/>
            </a:pPr>
            <a:r>
              <a:rPr lang="en" dirty="0" err="1"/>
              <a:t>serial.begin</a:t>
            </a:r>
            <a:r>
              <a:rPr lang="en" dirty="0"/>
              <a:t>()</a:t>
            </a:r>
            <a:endParaRPr dirty="0"/>
          </a:p>
          <a:p>
            <a:pPr marL="914400" lvl="1" indent="-317500" algn="l" rtl="0">
              <a:spcBef>
                <a:spcPts val="0"/>
              </a:spcBef>
              <a:spcAft>
                <a:spcPts val="0"/>
              </a:spcAft>
              <a:buSzPts val="1400"/>
              <a:buChar char="○"/>
            </a:pPr>
            <a:r>
              <a:rPr lang="en" dirty="0"/>
              <a:t>In the setup section</a:t>
            </a:r>
            <a:endParaRPr dirty="0"/>
          </a:p>
          <a:p>
            <a:pPr marL="914400" lvl="1" indent="-317500" algn="l" rtl="0">
              <a:spcBef>
                <a:spcPts val="0"/>
              </a:spcBef>
              <a:spcAft>
                <a:spcPts val="0"/>
              </a:spcAft>
              <a:buSzPts val="1400"/>
              <a:buChar char="○"/>
            </a:pPr>
            <a:r>
              <a:rPr lang="en" dirty="0"/>
              <a:t>Takes an argument that specifies the communication rate (baud rate)</a:t>
            </a:r>
            <a:endParaRPr dirty="0"/>
          </a:p>
          <a:p>
            <a:pPr marL="1371600" lvl="2" indent="-311150" algn="l" rtl="0">
              <a:spcBef>
                <a:spcPts val="0"/>
              </a:spcBef>
              <a:spcAft>
                <a:spcPts val="0"/>
              </a:spcAft>
              <a:buSzPts val="1300"/>
              <a:buChar char="■"/>
            </a:pPr>
            <a:r>
              <a:rPr lang="en" dirty="0"/>
              <a:t>Faster baud = more data in less time</a:t>
            </a:r>
            <a:endParaRPr dirty="0"/>
          </a:p>
          <a:p>
            <a:pPr marL="1828800" lvl="3" indent="-304800" algn="l" rtl="0">
              <a:spcBef>
                <a:spcPts val="0"/>
              </a:spcBef>
              <a:spcAft>
                <a:spcPts val="0"/>
              </a:spcAft>
              <a:buSzPts val="1200"/>
              <a:buChar char="●"/>
            </a:pPr>
            <a:r>
              <a:rPr lang="en" dirty="0"/>
              <a:t>Can induce transmission error</a:t>
            </a:r>
            <a:endParaRPr dirty="0"/>
          </a:p>
          <a:p>
            <a:pPr marL="1371600" lvl="2" indent="-311150" algn="l" rtl="0">
              <a:spcBef>
                <a:spcPts val="0"/>
              </a:spcBef>
              <a:spcAft>
                <a:spcPts val="0"/>
              </a:spcAft>
              <a:buSzPts val="1300"/>
              <a:buChar char="■"/>
            </a:pPr>
            <a:r>
              <a:rPr lang="en" dirty="0"/>
              <a:t>9600 is common value (and will be the standard we use)</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4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you should see</a:t>
            </a:r>
            <a:endParaRPr/>
          </a:p>
        </p:txBody>
      </p:sp>
      <p:sp>
        <p:nvSpPr>
          <p:cNvPr id="916" name="Google Shape;916;p40"/>
          <p:cNvSpPr txBox="1">
            <a:spLocks noGrp="1"/>
          </p:cNvSpPr>
          <p:nvPr>
            <p:ph type="body" idx="1"/>
          </p:nvPr>
        </p:nvSpPr>
        <p:spPr>
          <a:xfrm>
            <a:off x="720000" y="1017600"/>
            <a:ext cx="8300629"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The TX LED on the Arduino should be blinking every 500 </a:t>
            </a:r>
            <a:r>
              <a:rPr lang="en" dirty="0" err="1"/>
              <a:t>ms</a:t>
            </a:r>
            <a:endParaRPr dirty="0" err="1"/>
          </a:p>
          <a:p>
            <a:pPr marL="914400" lvl="1" indent="-317500" algn="l" rtl="0">
              <a:spcBef>
                <a:spcPts val="0"/>
              </a:spcBef>
              <a:spcAft>
                <a:spcPts val="0"/>
              </a:spcAft>
              <a:buSzPts val="1400"/>
              <a:buChar char="○"/>
            </a:pPr>
            <a:r>
              <a:rPr lang="en" dirty="0"/>
              <a:t>This indicated the Arduino is transmitting data</a:t>
            </a:r>
            <a:endParaRPr dirty="0"/>
          </a:p>
          <a:p>
            <a:pPr lvl="1">
              <a:spcBef>
                <a:spcPts val="0"/>
              </a:spcBef>
            </a:pPr>
            <a:r>
              <a:rPr lang="en" dirty="0"/>
              <a:t>If you are getting “funky data” you need to ensure the baud rate is correctly set on the monitor and the Both NL &amp; CR are selected.</a:t>
            </a:r>
            <a:endParaRPr dirty="0"/>
          </a:p>
        </p:txBody>
      </p:sp>
      <p:sp>
        <p:nvSpPr>
          <p:cNvPr id="4" name="TextBox 3">
            <a:extLst>
              <a:ext uri="{FF2B5EF4-FFF2-40B4-BE49-F238E27FC236}">
                <a16:creationId xmlns:a16="http://schemas.microsoft.com/office/drawing/2014/main" id="{65D5200D-2DCB-47BF-A162-D5428954C10F}"/>
              </a:ext>
            </a:extLst>
          </p:cNvPr>
          <p:cNvSpPr txBox="1"/>
          <p:nvPr/>
        </p:nvSpPr>
        <p:spPr>
          <a:xfrm>
            <a:off x="3550513" y="3094027"/>
            <a:ext cx="1289135" cy="307777"/>
          </a:xfrm>
          <a:prstGeom prst="rect">
            <a:avLst/>
          </a:prstGeom>
          <a:noFill/>
        </p:spPr>
        <p:txBody>
          <a:bodyPr wrap="none" rtlCol="0">
            <a:spAutoFit/>
          </a:bodyPr>
          <a:lstStyle/>
          <a:p>
            <a:r>
              <a:rPr lang="en-US" dirty="0">
                <a:solidFill>
                  <a:schemeClr val="tx1"/>
                </a:solidFill>
              </a:rPr>
              <a:t>Serial Monitor</a:t>
            </a:r>
          </a:p>
        </p:txBody>
      </p:sp>
      <p:pic>
        <p:nvPicPr>
          <p:cNvPr id="6" name="Picture 5">
            <a:extLst>
              <a:ext uri="{FF2B5EF4-FFF2-40B4-BE49-F238E27FC236}">
                <a16:creationId xmlns:a16="http://schemas.microsoft.com/office/drawing/2014/main" id="{9FE18D30-5EA1-A203-DE5B-59A06051BC3A}"/>
              </a:ext>
            </a:extLst>
          </p:cNvPr>
          <p:cNvPicPr>
            <a:picLocks noChangeAspect="1"/>
          </p:cNvPicPr>
          <p:nvPr/>
        </p:nvPicPr>
        <p:blipFill>
          <a:blip r:embed="rId3"/>
          <a:stretch>
            <a:fillRect/>
          </a:stretch>
        </p:blipFill>
        <p:spPr>
          <a:xfrm>
            <a:off x="2913790" y="2282377"/>
            <a:ext cx="2562583" cy="790685"/>
          </a:xfrm>
          <a:prstGeom prst="rect">
            <a:avLst/>
          </a:prstGeom>
        </p:spPr>
      </p:pic>
      <p:sp>
        <p:nvSpPr>
          <p:cNvPr id="5" name="Arrow: Left 4">
            <a:extLst>
              <a:ext uri="{FF2B5EF4-FFF2-40B4-BE49-F238E27FC236}">
                <a16:creationId xmlns:a16="http://schemas.microsoft.com/office/drawing/2014/main" id="{A391C4C6-83FC-49FA-8039-FDBF62F5B88E}"/>
              </a:ext>
            </a:extLst>
          </p:cNvPr>
          <p:cNvSpPr/>
          <p:nvPr/>
        </p:nvSpPr>
        <p:spPr>
          <a:xfrm rot="20623613">
            <a:off x="5429942" y="2530032"/>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1ADE57C-69CE-11B7-B788-58B94B57144A}"/>
              </a:ext>
            </a:extLst>
          </p:cNvPr>
          <p:cNvPicPr>
            <a:picLocks noChangeAspect="1"/>
          </p:cNvPicPr>
          <p:nvPr/>
        </p:nvPicPr>
        <p:blipFill>
          <a:blip r:embed="rId4"/>
          <a:stretch>
            <a:fillRect/>
          </a:stretch>
        </p:blipFill>
        <p:spPr>
          <a:xfrm>
            <a:off x="2970948" y="3692727"/>
            <a:ext cx="2505425" cy="704948"/>
          </a:xfrm>
          <a:prstGeom prst="rect">
            <a:avLst/>
          </a:prstGeom>
        </p:spPr>
      </p:pic>
      <p:sp>
        <p:nvSpPr>
          <p:cNvPr id="9" name="Arrow: Left 8">
            <a:extLst>
              <a:ext uri="{FF2B5EF4-FFF2-40B4-BE49-F238E27FC236}">
                <a16:creationId xmlns:a16="http://schemas.microsoft.com/office/drawing/2014/main" id="{EAC5B56F-2C1D-3964-437E-B8132479FBE6}"/>
              </a:ext>
            </a:extLst>
          </p:cNvPr>
          <p:cNvSpPr/>
          <p:nvPr/>
        </p:nvSpPr>
        <p:spPr>
          <a:xfrm rot="20623613">
            <a:off x="5486184" y="3856482"/>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76FE53A-3063-10B1-F342-0AEAE82CEDD2}"/>
              </a:ext>
            </a:extLst>
          </p:cNvPr>
          <p:cNvSpPr txBox="1"/>
          <p:nvPr/>
        </p:nvSpPr>
        <p:spPr>
          <a:xfrm>
            <a:off x="3220995" y="4425142"/>
            <a:ext cx="2005330" cy="523220"/>
          </a:xfrm>
          <a:prstGeom prst="rect">
            <a:avLst/>
          </a:prstGeom>
          <a:noFill/>
        </p:spPr>
        <p:txBody>
          <a:bodyPr wrap="square" rtlCol="0">
            <a:spAutoFit/>
          </a:bodyPr>
          <a:lstStyle/>
          <a:p>
            <a:r>
              <a:rPr lang="en-US" dirty="0">
                <a:solidFill>
                  <a:schemeClr val="tx1"/>
                </a:solidFill>
              </a:rPr>
              <a:t>New Line and Carriage Return and baud rate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4">
          <a:extLst>
            <a:ext uri="{FF2B5EF4-FFF2-40B4-BE49-F238E27FC236}">
              <a16:creationId xmlns:a16="http://schemas.microsoft.com/office/drawing/2014/main" id="{7EAA1442-1CDA-08CE-38BD-41B6F3AEDE22}"/>
            </a:ext>
          </a:extLst>
        </p:cNvPr>
        <p:cNvGrpSpPr/>
        <p:nvPr/>
      </p:nvGrpSpPr>
      <p:grpSpPr>
        <a:xfrm>
          <a:off x="0" y="0"/>
          <a:ext cx="0" cy="0"/>
          <a:chOff x="0" y="0"/>
          <a:chExt cx="0" cy="0"/>
        </a:xfrm>
      </p:grpSpPr>
      <p:sp>
        <p:nvSpPr>
          <p:cNvPr id="915" name="Google Shape;915;p40">
            <a:extLst>
              <a:ext uri="{FF2B5EF4-FFF2-40B4-BE49-F238E27FC236}">
                <a16:creationId xmlns:a16="http://schemas.microsoft.com/office/drawing/2014/main" id="{2010623E-87F1-102D-E5D4-7D366643A211}"/>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you should see</a:t>
            </a:r>
            <a:endParaRPr/>
          </a:p>
        </p:txBody>
      </p:sp>
      <p:sp>
        <p:nvSpPr>
          <p:cNvPr id="916" name="Google Shape;916;p40">
            <a:extLst>
              <a:ext uri="{FF2B5EF4-FFF2-40B4-BE49-F238E27FC236}">
                <a16:creationId xmlns:a16="http://schemas.microsoft.com/office/drawing/2014/main" id="{03BAB88B-FC20-EF0E-AA1B-A80101F78548}"/>
              </a:ext>
            </a:extLst>
          </p:cNvPr>
          <p:cNvSpPr txBox="1">
            <a:spLocks noGrp="1"/>
          </p:cNvSpPr>
          <p:nvPr>
            <p:ph type="body" idx="1"/>
          </p:nvPr>
        </p:nvSpPr>
        <p:spPr>
          <a:xfrm>
            <a:off x="720000" y="1017600"/>
            <a:ext cx="4180067" cy="3416400"/>
          </a:xfrm>
          <a:prstGeom prst="rect">
            <a:avLst/>
          </a:prstGeom>
        </p:spPr>
        <p:txBody>
          <a:bodyPr spcFirstLastPara="1" wrap="square" lIns="91425" tIns="91425" rIns="91425" bIns="91425" anchor="t" anchorCtr="0">
            <a:noAutofit/>
          </a:bodyPr>
          <a:lstStyle/>
          <a:p>
            <a:pPr lvl="0"/>
            <a:r>
              <a:rPr lang="en-US" dirty="0"/>
              <a:t>After launching the serial monitor you should see a window w/ numbers streaming by</a:t>
            </a:r>
          </a:p>
          <a:p>
            <a:pPr lvl="1">
              <a:spcBef>
                <a:spcPts val="0"/>
              </a:spcBef>
            </a:pPr>
            <a:r>
              <a:rPr lang="en-US" dirty="0"/>
              <a:t>Turning the potentiometer with the small screwdriver and the numbers should go up and down </a:t>
            </a:r>
          </a:p>
          <a:p>
            <a:pPr lvl="2">
              <a:spcBef>
                <a:spcPts val="0"/>
              </a:spcBef>
            </a:pPr>
            <a:r>
              <a:rPr lang="en-US" dirty="0"/>
              <a:t>One way goes toward 0, this indicates 0 volts is on the Analog 0 pin.</a:t>
            </a:r>
          </a:p>
          <a:p>
            <a:pPr lvl="2">
              <a:spcBef>
                <a:spcPts val="0"/>
              </a:spcBef>
            </a:pPr>
            <a:r>
              <a:rPr lang="en-US" dirty="0"/>
              <a:t>The other towards 1023, this indicates 5V on the Analog 0 pin.</a:t>
            </a:r>
          </a:p>
        </p:txBody>
      </p:sp>
      <p:pic>
        <p:nvPicPr>
          <p:cNvPr id="3" name="Picture 2">
            <a:extLst>
              <a:ext uri="{FF2B5EF4-FFF2-40B4-BE49-F238E27FC236}">
                <a16:creationId xmlns:a16="http://schemas.microsoft.com/office/drawing/2014/main" id="{7342EA43-2AD5-8594-8128-EE1DD39E9B0C}"/>
              </a:ext>
            </a:extLst>
          </p:cNvPr>
          <p:cNvPicPr>
            <a:picLocks noChangeAspect="1"/>
          </p:cNvPicPr>
          <p:nvPr/>
        </p:nvPicPr>
        <p:blipFill>
          <a:blip r:embed="rId3"/>
          <a:stretch>
            <a:fillRect/>
          </a:stretch>
        </p:blipFill>
        <p:spPr>
          <a:xfrm>
            <a:off x="5295834" y="1901580"/>
            <a:ext cx="3724795" cy="3010320"/>
          </a:xfrm>
          <a:prstGeom prst="rect">
            <a:avLst/>
          </a:prstGeom>
        </p:spPr>
      </p:pic>
    </p:spTree>
    <p:extLst>
      <p:ext uri="{BB962C8B-B14F-4D97-AF65-F5344CB8AC3E}">
        <p14:creationId xmlns:p14="http://schemas.microsoft.com/office/powerpoint/2010/main" val="2635716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41"/>
          <p:cNvSpPr txBox="1">
            <a:spLocks noGrp="1"/>
          </p:cNvSpPr>
          <p:nvPr>
            <p:ph type="title"/>
          </p:nvPr>
        </p:nvSpPr>
        <p:spPr>
          <a:xfrm>
            <a:off x="766675" y="1421850"/>
            <a:ext cx="66195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an analog sensor to sense temperature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4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Wire it up</a:t>
            </a:r>
            <a:endParaRPr/>
          </a:p>
        </p:txBody>
      </p:sp>
      <p:sp>
        <p:nvSpPr>
          <p:cNvPr id="2" name="TextBox 1">
            <a:extLst>
              <a:ext uri="{FF2B5EF4-FFF2-40B4-BE49-F238E27FC236}">
                <a16:creationId xmlns:a16="http://schemas.microsoft.com/office/drawing/2014/main" id="{C9DA0BDD-6790-48F0-B525-11B53C214B0C}"/>
              </a:ext>
            </a:extLst>
          </p:cNvPr>
          <p:cNvSpPr txBox="1"/>
          <p:nvPr/>
        </p:nvSpPr>
        <p:spPr>
          <a:xfrm>
            <a:off x="789709" y="1918855"/>
            <a:ext cx="3219151" cy="1846659"/>
          </a:xfrm>
          <a:prstGeom prst="rect">
            <a:avLst/>
          </a:prstGeom>
          <a:noFill/>
        </p:spPr>
        <p:txBody>
          <a:bodyPr wrap="none" rtlCol="0">
            <a:spAutoFit/>
          </a:bodyPr>
          <a:lstStyle/>
          <a:p>
            <a:r>
              <a:rPr lang="en-US" sz="4400" dirty="0">
                <a:solidFill>
                  <a:srgbClr val="FF0000"/>
                </a:solidFill>
                <a:highlight>
                  <a:srgbClr val="FFFF00"/>
                </a:highlight>
              </a:rPr>
              <a:t>CAUTION!</a:t>
            </a:r>
          </a:p>
          <a:p>
            <a:endParaRPr lang="en-US" dirty="0">
              <a:solidFill>
                <a:schemeClr val="tx1"/>
              </a:solidFill>
            </a:endParaRPr>
          </a:p>
          <a:p>
            <a:r>
              <a:rPr lang="en-US" dirty="0">
                <a:solidFill>
                  <a:schemeClr val="tx1"/>
                </a:solidFill>
              </a:rPr>
              <a:t>Flat side of TMP36</a:t>
            </a:r>
          </a:p>
          <a:p>
            <a:r>
              <a:rPr lang="en-US" dirty="0">
                <a:solidFill>
                  <a:schemeClr val="tx1"/>
                </a:solidFill>
              </a:rPr>
              <a:t>faces toward you!</a:t>
            </a:r>
          </a:p>
          <a:p>
            <a:endParaRPr lang="en-US" dirty="0">
              <a:solidFill>
                <a:schemeClr val="tx1"/>
              </a:solidFill>
            </a:endParaRPr>
          </a:p>
          <a:p>
            <a:r>
              <a:rPr lang="en-US" dirty="0">
                <a:solidFill>
                  <a:schemeClr val="tx1"/>
                </a:solidFill>
              </a:rPr>
              <a:t>If it’s not, it will burn your fingers soon!</a:t>
            </a:r>
          </a:p>
        </p:txBody>
      </p:sp>
      <p:pic>
        <p:nvPicPr>
          <p:cNvPr id="4" name="Picture 3" descr="A circuit board with wires and wires&#10;&#10;AI-generated content may be incorrect.">
            <a:extLst>
              <a:ext uri="{FF2B5EF4-FFF2-40B4-BE49-F238E27FC236}">
                <a16:creationId xmlns:a16="http://schemas.microsoft.com/office/drawing/2014/main" id="{92697957-86BC-F302-272F-22374406B9F3}"/>
              </a:ext>
            </a:extLst>
          </p:cNvPr>
          <p:cNvPicPr>
            <a:picLocks noChangeAspect="1"/>
          </p:cNvPicPr>
          <p:nvPr/>
        </p:nvPicPr>
        <p:blipFill>
          <a:blip r:embed="rId3"/>
          <a:stretch>
            <a:fillRect/>
          </a:stretch>
        </p:blipFill>
        <p:spPr>
          <a:xfrm>
            <a:off x="4572000" y="335692"/>
            <a:ext cx="3691787" cy="4663844"/>
          </a:xfrm>
          <a:prstGeom prst="rect">
            <a:avLst/>
          </a:prstGeom>
        </p:spPr>
      </p:pic>
      <p:sp>
        <p:nvSpPr>
          <p:cNvPr id="5" name="TextBox 4">
            <a:extLst>
              <a:ext uri="{FF2B5EF4-FFF2-40B4-BE49-F238E27FC236}">
                <a16:creationId xmlns:a16="http://schemas.microsoft.com/office/drawing/2014/main" id="{5921DA03-5316-CF84-4F7C-C8DF477C392C}"/>
              </a:ext>
            </a:extLst>
          </p:cNvPr>
          <p:cNvSpPr txBox="1"/>
          <p:nvPr/>
        </p:nvSpPr>
        <p:spPr>
          <a:xfrm>
            <a:off x="8282884" y="2790565"/>
            <a:ext cx="861133" cy="307777"/>
          </a:xfrm>
          <a:prstGeom prst="rect">
            <a:avLst/>
          </a:prstGeom>
          <a:noFill/>
        </p:spPr>
        <p:txBody>
          <a:bodyPr wrap="none" rtlCol="0">
            <a:spAutoFit/>
          </a:bodyPr>
          <a:lstStyle/>
          <a:p>
            <a:r>
              <a:rPr lang="en-US" dirty="0">
                <a:solidFill>
                  <a:schemeClr val="tx1"/>
                </a:solidFill>
              </a:rPr>
              <a:t>Flat side</a:t>
            </a:r>
          </a:p>
        </p:txBody>
      </p:sp>
      <p:sp>
        <p:nvSpPr>
          <p:cNvPr id="6" name="Arrow: Left 5">
            <a:extLst>
              <a:ext uri="{FF2B5EF4-FFF2-40B4-BE49-F238E27FC236}">
                <a16:creationId xmlns:a16="http://schemas.microsoft.com/office/drawing/2014/main" id="{65A756F0-80F0-79B6-421E-AB2E4A13BEB0}"/>
              </a:ext>
            </a:extLst>
          </p:cNvPr>
          <p:cNvSpPr/>
          <p:nvPr/>
        </p:nvSpPr>
        <p:spPr>
          <a:xfrm rot="20327304">
            <a:off x="7385139" y="3196304"/>
            <a:ext cx="1135625" cy="19910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1771172" y="1372642"/>
            <a:ext cx="5601656" cy="616800"/>
          </a:xfrm>
        </p:spPr>
        <p:txBody>
          <a:bodyPr/>
          <a:lstStyle/>
          <a:p>
            <a:r>
              <a:rPr lang="en-US" dirty="0"/>
              <a:t>PowerPoint and Code</a:t>
            </a:r>
          </a:p>
        </p:txBody>
      </p:sp>
      <p:sp>
        <p:nvSpPr>
          <p:cNvPr id="4" name="Subtitle 3">
            <a:extLst>
              <a:ext uri="{FF2B5EF4-FFF2-40B4-BE49-F238E27FC236}">
                <a16:creationId xmlns:a16="http://schemas.microsoft.com/office/drawing/2014/main" id="{FCE4C0B2-E775-4300-9C1C-B204E2F812E0}"/>
              </a:ext>
            </a:extLst>
          </p:cNvPr>
          <p:cNvSpPr>
            <a:spLocks noGrp="1"/>
          </p:cNvSpPr>
          <p:nvPr>
            <p:ph type="subTitle" idx="1"/>
          </p:nvPr>
        </p:nvSpPr>
        <p:spPr>
          <a:xfrm>
            <a:off x="2323463" y="2168753"/>
            <a:ext cx="4125600" cy="419700"/>
          </a:xfrm>
        </p:spPr>
        <p:txBody>
          <a:bodyPr/>
          <a:lstStyle/>
          <a:p>
            <a:r>
              <a:rPr lang="en-US" dirty="0"/>
              <a:t>Github.com/</a:t>
            </a:r>
            <a:r>
              <a:rPr lang="en-US" dirty="0" err="1"/>
              <a:t>EELabMan</a:t>
            </a:r>
            <a:endParaRPr lang="en-US" dirty="0"/>
          </a:p>
        </p:txBody>
      </p:sp>
      <p:sp>
        <p:nvSpPr>
          <p:cNvPr id="7" name="Subtitle 3">
            <a:extLst>
              <a:ext uri="{FF2B5EF4-FFF2-40B4-BE49-F238E27FC236}">
                <a16:creationId xmlns:a16="http://schemas.microsoft.com/office/drawing/2014/main" id="{613D3C9A-8239-42D6-B021-1869D97AC86F}"/>
              </a:ext>
            </a:extLst>
          </p:cNvPr>
          <p:cNvSpPr txBox="1">
            <a:spLocks/>
          </p:cNvSpPr>
          <p:nvPr/>
        </p:nvSpPr>
        <p:spPr>
          <a:xfrm>
            <a:off x="2323463" y="2925991"/>
            <a:ext cx="4125600" cy="419700"/>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L="457200" marR="0" lvl="0"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1pPr>
            <a:lvl2pPr marL="914400" marR="0" lvl="1"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2pPr>
            <a:lvl3pPr marL="1371600" marR="0" lvl="2"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3pPr>
            <a:lvl4pPr marL="1828800" marR="0" lvl="3"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4pPr>
            <a:lvl5pPr marL="2286000" marR="0" lvl="4"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5pPr>
            <a:lvl6pPr marL="2743200" marR="0" lvl="5"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6pPr>
            <a:lvl7pPr marL="3200400" marR="0" lvl="6"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7pPr>
            <a:lvl8pPr marL="3657600" marR="0" lvl="7"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8pPr>
            <a:lvl9pPr marL="4114800" marR="0" lvl="8" indent="-317500" algn="ctr" rtl="0" eaLnBrk="1" hangingPunct="1">
              <a:lnSpc>
                <a:spcPct val="100000"/>
              </a:lnSpc>
              <a:spcBef>
                <a:spcPts val="2133"/>
              </a:spcBef>
              <a:spcAft>
                <a:spcPts val="2133"/>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9pPr>
          </a:lstStyle>
          <a:p>
            <a:r>
              <a:rPr lang="en-US" sz="1400" dirty="0"/>
              <a:t>Go To Repositories and find Arduino 2 Digital and Analog Inputs</a:t>
            </a:r>
          </a:p>
        </p:txBody>
      </p:sp>
    </p:spTree>
    <p:extLst>
      <p:ext uri="{BB962C8B-B14F-4D97-AF65-F5344CB8AC3E}">
        <p14:creationId xmlns:p14="http://schemas.microsoft.com/office/powerpoint/2010/main" val="8668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Before we can begin</a:t>
            </a:r>
            <a:endParaRPr/>
          </a:p>
        </p:txBody>
      </p:sp>
      <p:sp>
        <p:nvSpPr>
          <p:cNvPr id="933" name="Google Shape;933;p43"/>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We need </a:t>
            </a:r>
            <a:r>
              <a:rPr lang="en-US" dirty="0"/>
              <a:t>to find what ADC value corresponds to “ROOM TEMPURTURE” </a:t>
            </a:r>
            <a:endParaRPr dirty="0"/>
          </a:p>
          <a:p>
            <a:pPr marL="914400" lvl="1" indent="-317500" algn="l" rtl="0">
              <a:spcBef>
                <a:spcPts val="0"/>
              </a:spcBef>
              <a:spcAft>
                <a:spcPts val="0"/>
              </a:spcAft>
              <a:buSzPts val="1400"/>
              <a:buChar char="○"/>
            </a:pPr>
            <a:r>
              <a:rPr lang="en-US" dirty="0"/>
              <a:t>Let’s break down what voltage corresponds to 1 ADC value</a:t>
            </a:r>
            <a:endParaRPr dirty="0"/>
          </a:p>
          <a:p>
            <a:pPr marL="1060450" lvl="2" indent="0" algn="l" rtl="0">
              <a:spcBef>
                <a:spcPts val="0"/>
              </a:spcBef>
              <a:spcAft>
                <a:spcPts val="0"/>
              </a:spcAft>
              <a:buSzPts val="1300"/>
              <a:buNone/>
            </a:pPr>
            <a:endParaRPr lang="en" dirty="0"/>
          </a:p>
          <a:p>
            <a:pPr marL="1371600" lvl="2" indent="-311150" algn="l" rtl="0">
              <a:spcBef>
                <a:spcPts val="0"/>
              </a:spcBef>
              <a:spcAft>
                <a:spcPts val="0"/>
              </a:spcAft>
              <a:buSzPts val="1300"/>
              <a:buChar char="■"/>
            </a:pPr>
            <a:r>
              <a:rPr lang="en" dirty="0"/>
              <a:t>5V / 1024 is 0.00488 Volts per ADC value.  So for every 0.0048V you get 1 DAC value increase.</a:t>
            </a:r>
          </a:p>
          <a:p>
            <a:pPr marL="1371600" lvl="2" indent="-311150" algn="l" rtl="0">
              <a:spcBef>
                <a:spcPts val="0"/>
              </a:spcBef>
              <a:spcAft>
                <a:spcPts val="0"/>
              </a:spcAft>
              <a:buSzPts val="1300"/>
              <a:buChar char="■"/>
            </a:pPr>
            <a:endParaRPr lang="en" dirty="0"/>
          </a:p>
          <a:p>
            <a:pPr marL="1371600" lvl="2" indent="-311150" algn="l" rtl="0">
              <a:spcBef>
                <a:spcPts val="0"/>
              </a:spcBef>
              <a:spcAft>
                <a:spcPts val="0"/>
              </a:spcAft>
              <a:buSzPts val="1300"/>
              <a:buChar char="■"/>
            </a:pPr>
            <a:r>
              <a:rPr lang="en" dirty="0"/>
              <a:t>20°/143 is 0.1399. So each degree Celsius correspondes to  0.1399/.0048 or ~30 DAC values</a:t>
            </a:r>
          </a:p>
          <a:p>
            <a:pPr marL="1371600" lvl="2" indent="-311150" algn="l" rtl="0">
              <a:spcBef>
                <a:spcPts val="0"/>
              </a:spcBef>
              <a:spcAft>
                <a:spcPts val="0"/>
              </a:spcAft>
              <a:buSzPts val="1300"/>
              <a:buChar char="■"/>
            </a:pPr>
            <a:endParaRPr lang="en" dirty="0"/>
          </a:p>
          <a:p>
            <a:pPr marL="1371600" lvl="2" indent="-311150" algn="l" rtl="0">
              <a:spcBef>
                <a:spcPts val="0"/>
              </a:spcBef>
              <a:spcAft>
                <a:spcPts val="0"/>
              </a:spcAft>
              <a:buSzPts val="1300"/>
              <a:buChar char="■"/>
            </a:pPr>
            <a:r>
              <a:rPr lang="en" dirty="0"/>
              <a:t>So to make the green LED light turn on, subtract 60 DAC values and add to the code</a:t>
            </a:r>
          </a:p>
          <a:p>
            <a:pPr marL="1371600" lvl="2" indent="-311150" algn="l" rtl="0">
              <a:spcBef>
                <a:spcPts val="0"/>
              </a:spcBef>
              <a:spcAft>
                <a:spcPts val="0"/>
              </a:spcAft>
              <a:buSzPts val="1300"/>
              <a:buChar char="■"/>
            </a:pPr>
            <a:endParaRPr lang="en" dirty="0"/>
          </a:p>
          <a:p>
            <a:pPr marL="1371600" lvl="2" indent="-311150" algn="l" rtl="0">
              <a:spcBef>
                <a:spcPts val="0"/>
              </a:spcBef>
              <a:spcAft>
                <a:spcPts val="0"/>
              </a:spcAft>
              <a:buSzPts val="1300"/>
              <a:buChar char="■"/>
            </a:pPr>
            <a:r>
              <a:rPr lang="en" dirty="0"/>
              <a:t>To make the RED LED light turn on, add 60 DAC values and add to the code</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4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Open tempalert.ino and upload it</a:t>
            </a:r>
            <a:endParaRPr dirty="0"/>
          </a:p>
        </p:txBody>
      </p:sp>
      <p:pic>
        <p:nvPicPr>
          <p:cNvPr id="3" name="Picture 2">
            <a:extLst>
              <a:ext uri="{FF2B5EF4-FFF2-40B4-BE49-F238E27FC236}">
                <a16:creationId xmlns:a16="http://schemas.microsoft.com/office/drawing/2014/main" id="{0EF8078C-53E7-9774-5BA2-A9C4DD87AB35}"/>
              </a:ext>
            </a:extLst>
          </p:cNvPr>
          <p:cNvPicPr>
            <a:picLocks noChangeAspect="1"/>
          </p:cNvPicPr>
          <p:nvPr/>
        </p:nvPicPr>
        <p:blipFill>
          <a:blip r:embed="rId3"/>
          <a:stretch>
            <a:fillRect/>
          </a:stretch>
        </p:blipFill>
        <p:spPr>
          <a:xfrm>
            <a:off x="1779440" y="3127298"/>
            <a:ext cx="5039428" cy="1838582"/>
          </a:xfrm>
          <a:prstGeom prst="rect">
            <a:avLst/>
          </a:prstGeom>
        </p:spPr>
      </p:pic>
      <p:sp>
        <p:nvSpPr>
          <p:cNvPr id="4" name="TextBox 3">
            <a:extLst>
              <a:ext uri="{FF2B5EF4-FFF2-40B4-BE49-F238E27FC236}">
                <a16:creationId xmlns:a16="http://schemas.microsoft.com/office/drawing/2014/main" id="{13E66FBD-4CA2-2BE4-A034-27F432092FB1}"/>
              </a:ext>
            </a:extLst>
          </p:cNvPr>
          <p:cNvSpPr txBox="1"/>
          <p:nvPr/>
        </p:nvSpPr>
        <p:spPr>
          <a:xfrm>
            <a:off x="951270" y="1216741"/>
            <a:ext cx="7366819" cy="138499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dirty="0">
                <a:solidFill>
                  <a:schemeClr val="tx1"/>
                </a:solidFill>
              </a:rPr>
              <a:t>We have the standard Red, Green and Blue LED pin assignments</a:t>
            </a:r>
          </a:p>
          <a:p>
            <a:pPr marL="285750" indent="-285750">
              <a:buClr>
                <a:schemeClr val="tx1"/>
              </a:buClr>
              <a:buFont typeface="Arial" panose="020B0604020202020204" pitchFamily="34" charset="0"/>
              <a:buChar char="•"/>
            </a:pPr>
            <a:r>
              <a:rPr lang="en-US" dirty="0">
                <a:solidFill>
                  <a:schemeClr val="tx1"/>
                </a:solidFill>
              </a:rPr>
              <a:t>We have an integer variable named TEMP to store the A0 pin value</a:t>
            </a:r>
          </a:p>
          <a:p>
            <a:pPr marL="285750" indent="-285750">
              <a:buClr>
                <a:schemeClr val="tx1"/>
              </a:buClr>
              <a:buFont typeface="Arial" panose="020B0604020202020204" pitchFamily="34" charset="0"/>
              <a:buChar char="•"/>
            </a:pPr>
            <a:r>
              <a:rPr lang="en-US" dirty="0">
                <a:solidFill>
                  <a:schemeClr val="tx1"/>
                </a:solidFill>
              </a:rPr>
              <a:t>We also have two constant integer values names LOWER_BOUND and UPPER_BOUND. We’ll come back to those.</a:t>
            </a:r>
          </a:p>
          <a:p>
            <a:pPr marL="285750" indent="-285750">
              <a:buClr>
                <a:schemeClr val="tx1"/>
              </a:buClr>
              <a:buFont typeface="Arial" panose="020B0604020202020204" pitchFamily="34" charset="0"/>
              <a:buChar char="•"/>
            </a:pPr>
            <a:r>
              <a:rPr lang="en-US" dirty="0">
                <a:solidFill>
                  <a:schemeClr val="tx1"/>
                </a:solidFill>
              </a:rPr>
              <a:t>There is also an integer variable ( Not constant because we must update it ) named val.</a:t>
            </a:r>
          </a:p>
          <a:p>
            <a:pPr lvl="8">
              <a:buClr>
                <a:schemeClr val="tx1"/>
              </a:buClr>
            </a:pPr>
            <a:endParaRPr lang="en-US"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3">
          <a:extLst>
            <a:ext uri="{FF2B5EF4-FFF2-40B4-BE49-F238E27FC236}">
              <a16:creationId xmlns:a16="http://schemas.microsoft.com/office/drawing/2014/main" id="{8D26E96A-D9F7-99A2-6907-7CBAE63FC016}"/>
            </a:ext>
          </a:extLst>
        </p:cNvPr>
        <p:cNvGrpSpPr/>
        <p:nvPr/>
      </p:nvGrpSpPr>
      <p:grpSpPr>
        <a:xfrm>
          <a:off x="0" y="0"/>
          <a:ext cx="0" cy="0"/>
          <a:chOff x="0" y="0"/>
          <a:chExt cx="0" cy="0"/>
        </a:xfrm>
      </p:grpSpPr>
      <p:sp>
        <p:nvSpPr>
          <p:cNvPr id="944" name="Google Shape;944;p45">
            <a:extLst>
              <a:ext uri="{FF2B5EF4-FFF2-40B4-BE49-F238E27FC236}">
                <a16:creationId xmlns:a16="http://schemas.microsoft.com/office/drawing/2014/main" id="{C21B6AF1-7340-C7DD-6DF1-3D7FDF2EE899}"/>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Setup()</a:t>
            </a:r>
            <a:endParaRPr dirty="0"/>
          </a:p>
        </p:txBody>
      </p:sp>
      <p:sp>
        <p:nvSpPr>
          <p:cNvPr id="4" name="TextBox 3">
            <a:extLst>
              <a:ext uri="{FF2B5EF4-FFF2-40B4-BE49-F238E27FC236}">
                <a16:creationId xmlns:a16="http://schemas.microsoft.com/office/drawing/2014/main" id="{8125B673-BB5E-9F9D-3DD8-906197F340E0}"/>
              </a:ext>
            </a:extLst>
          </p:cNvPr>
          <p:cNvSpPr txBox="1"/>
          <p:nvPr/>
        </p:nvSpPr>
        <p:spPr>
          <a:xfrm>
            <a:off x="951270" y="1216741"/>
            <a:ext cx="7366819" cy="523220"/>
          </a:xfrm>
          <a:prstGeom prst="rect">
            <a:avLst/>
          </a:prstGeom>
          <a:noFill/>
        </p:spPr>
        <p:txBody>
          <a:bodyPr wrap="square" rtlCol="0">
            <a:spAutoFit/>
          </a:bodyPr>
          <a:lstStyle/>
          <a:p>
            <a:pPr>
              <a:buClr>
                <a:schemeClr val="tx1"/>
              </a:buClr>
            </a:pPr>
            <a:r>
              <a:rPr lang="en-US" dirty="0">
                <a:solidFill>
                  <a:schemeClr val="tx1"/>
                </a:solidFill>
              </a:rPr>
              <a:t>Here we set the LEDs to outputs and initialize the serial connection to 9600 baud.</a:t>
            </a:r>
          </a:p>
          <a:p>
            <a:pPr lvl="8">
              <a:buClr>
                <a:schemeClr val="tx1"/>
              </a:buClr>
            </a:pPr>
            <a:r>
              <a:rPr lang="en-US" dirty="0">
                <a:solidFill>
                  <a:schemeClr val="tx1"/>
                </a:solidFill>
              </a:rPr>
              <a:t> </a:t>
            </a:r>
          </a:p>
        </p:txBody>
      </p:sp>
      <p:pic>
        <p:nvPicPr>
          <p:cNvPr id="5" name="Picture 4">
            <a:extLst>
              <a:ext uri="{FF2B5EF4-FFF2-40B4-BE49-F238E27FC236}">
                <a16:creationId xmlns:a16="http://schemas.microsoft.com/office/drawing/2014/main" id="{656486B3-A9B0-6D49-A939-0B571FCAF93D}"/>
              </a:ext>
            </a:extLst>
          </p:cNvPr>
          <p:cNvPicPr>
            <a:picLocks noChangeAspect="1"/>
          </p:cNvPicPr>
          <p:nvPr/>
        </p:nvPicPr>
        <p:blipFill>
          <a:blip r:embed="rId3"/>
          <a:stretch>
            <a:fillRect/>
          </a:stretch>
        </p:blipFill>
        <p:spPr>
          <a:xfrm>
            <a:off x="2108415" y="3486830"/>
            <a:ext cx="4248743" cy="1267002"/>
          </a:xfrm>
          <a:prstGeom prst="rect">
            <a:avLst/>
          </a:prstGeom>
        </p:spPr>
      </p:pic>
    </p:spTree>
    <p:extLst>
      <p:ext uri="{BB962C8B-B14F-4D97-AF65-F5344CB8AC3E}">
        <p14:creationId xmlns:p14="http://schemas.microsoft.com/office/powerpoint/2010/main" val="2593554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3">
          <a:extLst>
            <a:ext uri="{FF2B5EF4-FFF2-40B4-BE49-F238E27FC236}">
              <a16:creationId xmlns:a16="http://schemas.microsoft.com/office/drawing/2014/main" id="{6A612C96-5FB8-7B27-5A8D-67097D6D318B}"/>
            </a:ext>
          </a:extLst>
        </p:cNvPr>
        <p:cNvGrpSpPr/>
        <p:nvPr/>
      </p:nvGrpSpPr>
      <p:grpSpPr>
        <a:xfrm>
          <a:off x="0" y="0"/>
          <a:ext cx="0" cy="0"/>
          <a:chOff x="0" y="0"/>
          <a:chExt cx="0" cy="0"/>
        </a:xfrm>
      </p:grpSpPr>
      <p:sp>
        <p:nvSpPr>
          <p:cNvPr id="944" name="Google Shape;944;p45">
            <a:extLst>
              <a:ext uri="{FF2B5EF4-FFF2-40B4-BE49-F238E27FC236}">
                <a16:creationId xmlns:a16="http://schemas.microsoft.com/office/drawing/2014/main" id="{5E1ADDC1-9759-0D0E-B863-8B1B798F1117}"/>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Loop()</a:t>
            </a:r>
            <a:endParaRPr dirty="0"/>
          </a:p>
        </p:txBody>
      </p:sp>
      <p:sp>
        <p:nvSpPr>
          <p:cNvPr id="4" name="TextBox 3">
            <a:extLst>
              <a:ext uri="{FF2B5EF4-FFF2-40B4-BE49-F238E27FC236}">
                <a16:creationId xmlns:a16="http://schemas.microsoft.com/office/drawing/2014/main" id="{695AFD69-FD0B-91F3-CA90-7311F5F822A4}"/>
              </a:ext>
            </a:extLst>
          </p:cNvPr>
          <p:cNvSpPr txBox="1"/>
          <p:nvPr/>
        </p:nvSpPr>
        <p:spPr>
          <a:xfrm>
            <a:off x="523566" y="1275734"/>
            <a:ext cx="5640292" cy="2246769"/>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dirty="0">
                <a:solidFill>
                  <a:schemeClr val="tx1"/>
                </a:solidFill>
              </a:rPr>
              <a:t>First, we do an </a:t>
            </a:r>
            <a:r>
              <a:rPr lang="en-US" dirty="0" err="1">
                <a:solidFill>
                  <a:schemeClr val="tx1"/>
                </a:solidFill>
              </a:rPr>
              <a:t>analogRead</a:t>
            </a:r>
            <a:r>
              <a:rPr lang="en-US" dirty="0">
                <a:solidFill>
                  <a:schemeClr val="tx1"/>
                </a:solidFill>
              </a:rPr>
              <a:t> of pin A0 (TEMP) and assign it to </a:t>
            </a:r>
            <a:r>
              <a:rPr lang="en-US" dirty="0" err="1">
                <a:solidFill>
                  <a:schemeClr val="tx1"/>
                </a:solidFill>
              </a:rPr>
              <a:t>val</a:t>
            </a:r>
            <a:endParaRPr lang="en-US"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Next, we print </a:t>
            </a:r>
            <a:r>
              <a:rPr lang="en-US" dirty="0" err="1">
                <a:solidFill>
                  <a:schemeClr val="tx1"/>
                </a:solidFill>
              </a:rPr>
              <a:t>val</a:t>
            </a:r>
            <a:r>
              <a:rPr lang="en-US" dirty="0">
                <a:solidFill>
                  <a:schemeClr val="tx1"/>
                </a:solidFill>
              </a:rPr>
              <a:t> to the serial monitor.</a:t>
            </a:r>
          </a:p>
          <a:p>
            <a:pPr marL="285750" indent="-285750">
              <a:buClr>
                <a:schemeClr val="tx1"/>
              </a:buClr>
              <a:buFont typeface="Arial" panose="020B0604020202020204" pitchFamily="34" charset="0"/>
              <a:buChar char="•"/>
            </a:pPr>
            <a:r>
              <a:rPr lang="en-US" dirty="0">
                <a:solidFill>
                  <a:schemeClr val="tx1"/>
                </a:solidFill>
              </a:rPr>
              <a:t>Then we have an if statement. If </a:t>
            </a:r>
            <a:r>
              <a:rPr lang="en-US" dirty="0" err="1">
                <a:solidFill>
                  <a:schemeClr val="tx1"/>
                </a:solidFill>
              </a:rPr>
              <a:t>val</a:t>
            </a:r>
            <a:r>
              <a:rPr lang="en-US" dirty="0">
                <a:solidFill>
                  <a:schemeClr val="tx1"/>
                </a:solidFill>
              </a:rPr>
              <a:t> is less than LOWER_BOUND the Blue LED will turn on.</a:t>
            </a:r>
          </a:p>
          <a:p>
            <a:pPr marL="285750" indent="-285750">
              <a:buClr>
                <a:schemeClr val="tx1"/>
              </a:buClr>
              <a:buFont typeface="Arial" panose="020B0604020202020204" pitchFamily="34" charset="0"/>
              <a:buChar char="•"/>
            </a:pPr>
            <a:r>
              <a:rPr lang="en-US" dirty="0">
                <a:solidFill>
                  <a:schemeClr val="tx1"/>
                </a:solidFill>
              </a:rPr>
              <a:t>Then we have another conditional “else if” statement. Always use else if after if statements for conditional else. If the </a:t>
            </a:r>
            <a:r>
              <a:rPr lang="en-US" dirty="0" err="1">
                <a:solidFill>
                  <a:schemeClr val="tx1"/>
                </a:solidFill>
              </a:rPr>
              <a:t>val</a:t>
            </a:r>
            <a:r>
              <a:rPr lang="en-US" dirty="0">
                <a:solidFill>
                  <a:schemeClr val="tx1"/>
                </a:solidFill>
              </a:rPr>
              <a:t> ADC is greater than the UPPER_BOUND, the RED LED is turned on.</a:t>
            </a:r>
          </a:p>
          <a:p>
            <a:pPr marL="285750" indent="-285750">
              <a:buClr>
                <a:schemeClr val="tx1"/>
              </a:buClr>
              <a:buFont typeface="Arial" panose="020B0604020202020204" pitchFamily="34" charset="0"/>
              <a:buChar char="•"/>
            </a:pPr>
            <a:r>
              <a:rPr lang="en-US" dirty="0">
                <a:solidFill>
                  <a:schemeClr val="tx1"/>
                </a:solidFill>
              </a:rPr>
              <a:t>Lastly, the else statement is the default action if the if or else if statements are not true. </a:t>
            </a:r>
          </a:p>
          <a:p>
            <a:pPr marL="285750" lvl="8" indent="-285750">
              <a:buClr>
                <a:schemeClr val="tx1"/>
              </a:buClr>
              <a:buFont typeface="Arial" panose="020B0604020202020204" pitchFamily="34" charset="0"/>
              <a:buChar char="•"/>
            </a:pPr>
            <a:r>
              <a:rPr lang="en-US" dirty="0">
                <a:solidFill>
                  <a:schemeClr val="tx1"/>
                </a:solidFill>
              </a:rPr>
              <a:t> </a:t>
            </a:r>
          </a:p>
        </p:txBody>
      </p:sp>
      <p:pic>
        <p:nvPicPr>
          <p:cNvPr id="3" name="Picture 2">
            <a:extLst>
              <a:ext uri="{FF2B5EF4-FFF2-40B4-BE49-F238E27FC236}">
                <a16:creationId xmlns:a16="http://schemas.microsoft.com/office/drawing/2014/main" id="{E1834FD1-0198-362B-9FCF-B357BCB8F7CB}"/>
              </a:ext>
            </a:extLst>
          </p:cNvPr>
          <p:cNvPicPr>
            <a:picLocks noChangeAspect="1"/>
          </p:cNvPicPr>
          <p:nvPr/>
        </p:nvPicPr>
        <p:blipFill>
          <a:blip r:embed="rId3"/>
          <a:stretch>
            <a:fillRect/>
          </a:stretch>
        </p:blipFill>
        <p:spPr>
          <a:xfrm>
            <a:off x="6163858" y="370851"/>
            <a:ext cx="2848373" cy="4534533"/>
          </a:xfrm>
          <a:prstGeom prst="rect">
            <a:avLst/>
          </a:prstGeom>
        </p:spPr>
      </p:pic>
    </p:spTree>
    <p:extLst>
      <p:ext uri="{BB962C8B-B14F-4D97-AF65-F5344CB8AC3E}">
        <p14:creationId xmlns:p14="http://schemas.microsoft.com/office/powerpoint/2010/main" val="1454242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3">
          <a:extLst>
            <a:ext uri="{FF2B5EF4-FFF2-40B4-BE49-F238E27FC236}">
              <a16:creationId xmlns:a16="http://schemas.microsoft.com/office/drawing/2014/main" id="{FB4863AE-1DE7-FB2D-E2C8-12B358C3008C}"/>
            </a:ext>
          </a:extLst>
        </p:cNvPr>
        <p:cNvGrpSpPr/>
        <p:nvPr/>
      </p:nvGrpSpPr>
      <p:grpSpPr>
        <a:xfrm>
          <a:off x="0" y="0"/>
          <a:ext cx="0" cy="0"/>
          <a:chOff x="0" y="0"/>
          <a:chExt cx="0" cy="0"/>
        </a:xfrm>
      </p:grpSpPr>
      <p:sp>
        <p:nvSpPr>
          <p:cNvPr id="944" name="Google Shape;944;p45">
            <a:extLst>
              <a:ext uri="{FF2B5EF4-FFF2-40B4-BE49-F238E27FC236}">
                <a16:creationId xmlns:a16="http://schemas.microsoft.com/office/drawing/2014/main" id="{DD37CBB8-E959-5B2F-0273-7D8E3B134150}"/>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Calibrate the ADC Values</a:t>
            </a:r>
            <a:endParaRPr dirty="0"/>
          </a:p>
        </p:txBody>
      </p:sp>
      <p:pic>
        <p:nvPicPr>
          <p:cNvPr id="3" name="Picture 2">
            <a:extLst>
              <a:ext uri="{FF2B5EF4-FFF2-40B4-BE49-F238E27FC236}">
                <a16:creationId xmlns:a16="http://schemas.microsoft.com/office/drawing/2014/main" id="{BF41DFD5-92AC-4B4D-C117-6CD9FEE8400B}"/>
              </a:ext>
            </a:extLst>
          </p:cNvPr>
          <p:cNvPicPr>
            <a:picLocks noChangeAspect="1"/>
          </p:cNvPicPr>
          <p:nvPr/>
        </p:nvPicPr>
        <p:blipFill>
          <a:blip r:embed="rId3"/>
          <a:stretch>
            <a:fillRect/>
          </a:stretch>
        </p:blipFill>
        <p:spPr>
          <a:xfrm>
            <a:off x="1779440" y="3127298"/>
            <a:ext cx="5039428" cy="1838582"/>
          </a:xfrm>
          <a:prstGeom prst="rect">
            <a:avLst/>
          </a:prstGeom>
        </p:spPr>
      </p:pic>
      <p:sp>
        <p:nvSpPr>
          <p:cNvPr id="4" name="TextBox 3">
            <a:extLst>
              <a:ext uri="{FF2B5EF4-FFF2-40B4-BE49-F238E27FC236}">
                <a16:creationId xmlns:a16="http://schemas.microsoft.com/office/drawing/2014/main" id="{F3F84203-36F7-1C9B-9094-0C41956AAB9B}"/>
              </a:ext>
            </a:extLst>
          </p:cNvPr>
          <p:cNvSpPr txBox="1"/>
          <p:nvPr/>
        </p:nvSpPr>
        <p:spPr>
          <a:xfrm>
            <a:off x="951270" y="1216741"/>
            <a:ext cx="7366819" cy="138499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dirty="0">
                <a:solidFill>
                  <a:schemeClr val="tx1"/>
                </a:solidFill>
              </a:rPr>
              <a:t>Open the serial monitor and see what the ADC value is for “room temperature”.</a:t>
            </a:r>
          </a:p>
          <a:p>
            <a:pPr marL="285750" indent="-285750">
              <a:buClr>
                <a:schemeClr val="tx1"/>
              </a:buClr>
              <a:buFont typeface="Arial" panose="020B0604020202020204" pitchFamily="34" charset="0"/>
              <a:buChar char="•"/>
            </a:pPr>
            <a:r>
              <a:rPr lang="en-US" dirty="0">
                <a:solidFill>
                  <a:schemeClr val="tx1"/>
                </a:solidFill>
              </a:rPr>
              <a:t>Add 4 to your ADC value and update the LOWER_BOUND to that number.</a:t>
            </a:r>
          </a:p>
          <a:p>
            <a:pPr marL="285750" indent="-285750">
              <a:buClr>
                <a:schemeClr val="tx1"/>
              </a:buClr>
              <a:buFont typeface="Arial" panose="020B0604020202020204" pitchFamily="34" charset="0"/>
              <a:buChar char="•"/>
            </a:pPr>
            <a:r>
              <a:rPr lang="en-US" dirty="0">
                <a:solidFill>
                  <a:schemeClr val="tx1"/>
                </a:solidFill>
              </a:rPr>
              <a:t>Add 4 more to that value and update the UPPER_BOUND to that number.</a:t>
            </a:r>
          </a:p>
          <a:p>
            <a:pPr marL="285750" indent="-285750">
              <a:buClr>
                <a:schemeClr val="tx1"/>
              </a:buClr>
              <a:buFont typeface="Arial" panose="020B0604020202020204" pitchFamily="34" charset="0"/>
              <a:buChar char="•"/>
            </a:pPr>
            <a:endParaRPr lang="en-US"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Squeeze the TMP36 with your fingers to heat it up! It should turn Green and then Red!</a:t>
            </a:r>
          </a:p>
          <a:p>
            <a:pPr lvl="8">
              <a:buClr>
                <a:schemeClr val="tx1"/>
              </a:buClr>
            </a:pPr>
            <a:endParaRPr lang="en-US" dirty="0">
              <a:solidFill>
                <a:schemeClr val="tx1"/>
              </a:solidFill>
            </a:endParaRPr>
          </a:p>
        </p:txBody>
      </p:sp>
      <p:sp>
        <p:nvSpPr>
          <p:cNvPr id="2" name="Arrow: Left 1">
            <a:extLst>
              <a:ext uri="{FF2B5EF4-FFF2-40B4-BE49-F238E27FC236}">
                <a16:creationId xmlns:a16="http://schemas.microsoft.com/office/drawing/2014/main" id="{3FD5654F-1AF1-868E-1492-4316B0BD3869}"/>
              </a:ext>
            </a:extLst>
          </p:cNvPr>
          <p:cNvSpPr/>
          <p:nvPr/>
        </p:nvSpPr>
        <p:spPr>
          <a:xfrm rot="20588017">
            <a:off x="5552770" y="3873295"/>
            <a:ext cx="1939412" cy="34658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02C02EC-4766-4536-7A97-FED41B80318C}"/>
              </a:ext>
            </a:extLst>
          </p:cNvPr>
          <p:cNvSpPr txBox="1"/>
          <p:nvPr/>
        </p:nvSpPr>
        <p:spPr>
          <a:xfrm>
            <a:off x="7123471" y="2682162"/>
            <a:ext cx="1791929" cy="954107"/>
          </a:xfrm>
          <a:prstGeom prst="rect">
            <a:avLst/>
          </a:prstGeom>
          <a:noFill/>
        </p:spPr>
        <p:txBody>
          <a:bodyPr wrap="square" rtlCol="0">
            <a:spAutoFit/>
          </a:bodyPr>
          <a:lstStyle/>
          <a:p>
            <a:r>
              <a:rPr lang="en-US" dirty="0">
                <a:solidFill>
                  <a:schemeClr val="tx1"/>
                </a:solidFill>
              </a:rPr>
              <a:t>Update these two numbers in the code and “re-upload” the code</a:t>
            </a:r>
          </a:p>
        </p:txBody>
      </p:sp>
    </p:spTree>
    <p:extLst>
      <p:ext uri="{BB962C8B-B14F-4D97-AF65-F5344CB8AC3E}">
        <p14:creationId xmlns:p14="http://schemas.microsoft.com/office/powerpoint/2010/main" val="3951357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a:t>
            </a:r>
            <a:r>
              <a:rPr lang="en-US" dirty="0" err="1"/>
              <a:t>Photoresistor</a:t>
            </a:r>
            <a:endParaRPr lang="en-US" dirty="0"/>
          </a:p>
        </p:txBody>
      </p:sp>
      <p:sp>
        <p:nvSpPr>
          <p:cNvPr id="3" name="Text Placeholder 2"/>
          <p:cNvSpPr>
            <a:spLocks noGrp="1"/>
          </p:cNvSpPr>
          <p:nvPr>
            <p:ph type="body" idx="1"/>
          </p:nvPr>
        </p:nvSpPr>
        <p:spPr/>
        <p:txBody>
          <a:bodyPr/>
          <a:lstStyle/>
          <a:p>
            <a:r>
              <a:rPr lang="en-US" dirty="0"/>
              <a:t>Insert the Photo Diode into Analog In 0</a:t>
            </a:r>
          </a:p>
        </p:txBody>
      </p:sp>
      <p:pic>
        <p:nvPicPr>
          <p:cNvPr id="6" name="Picture 5" descr="A blue circuit board with wires and wires&#10;&#10;AI-generated content may be incorrect.">
            <a:extLst>
              <a:ext uri="{FF2B5EF4-FFF2-40B4-BE49-F238E27FC236}">
                <a16:creationId xmlns:a16="http://schemas.microsoft.com/office/drawing/2014/main" id="{64F568FF-525D-2574-D2AA-50FB6D0AFDB0}"/>
              </a:ext>
            </a:extLst>
          </p:cNvPr>
          <p:cNvPicPr>
            <a:picLocks noChangeAspect="1"/>
          </p:cNvPicPr>
          <p:nvPr/>
        </p:nvPicPr>
        <p:blipFill>
          <a:blip r:embed="rId2"/>
          <a:stretch>
            <a:fillRect/>
          </a:stretch>
        </p:blipFill>
        <p:spPr>
          <a:xfrm>
            <a:off x="5012106" y="239828"/>
            <a:ext cx="3691787" cy="4663844"/>
          </a:xfrm>
          <a:prstGeom prst="rect">
            <a:avLst/>
          </a:prstGeom>
        </p:spPr>
      </p:pic>
    </p:spTree>
    <p:extLst>
      <p:ext uri="{BB962C8B-B14F-4D97-AF65-F5344CB8AC3E}">
        <p14:creationId xmlns:p14="http://schemas.microsoft.com/office/powerpoint/2010/main" val="3211183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5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Open nightlight.ino and upload</a:t>
            </a:r>
            <a:endParaRPr dirty="0"/>
          </a:p>
        </p:txBody>
      </p:sp>
      <p:pic>
        <p:nvPicPr>
          <p:cNvPr id="3" name="Picture 2">
            <a:extLst>
              <a:ext uri="{FF2B5EF4-FFF2-40B4-BE49-F238E27FC236}">
                <a16:creationId xmlns:a16="http://schemas.microsoft.com/office/drawing/2014/main" id="{4F29F927-3AEC-FA01-9890-EA5505A59455}"/>
              </a:ext>
            </a:extLst>
          </p:cNvPr>
          <p:cNvPicPr>
            <a:picLocks noChangeAspect="1"/>
          </p:cNvPicPr>
          <p:nvPr/>
        </p:nvPicPr>
        <p:blipFill>
          <a:blip r:embed="rId3"/>
          <a:stretch>
            <a:fillRect/>
          </a:stretch>
        </p:blipFill>
        <p:spPr>
          <a:xfrm>
            <a:off x="4313902" y="1153851"/>
            <a:ext cx="4357359" cy="3989649"/>
          </a:xfrm>
          <a:prstGeom prst="rect">
            <a:avLst/>
          </a:prstGeom>
        </p:spPr>
      </p:pic>
      <p:sp>
        <p:nvSpPr>
          <p:cNvPr id="4" name="TextBox 3">
            <a:extLst>
              <a:ext uri="{FF2B5EF4-FFF2-40B4-BE49-F238E27FC236}">
                <a16:creationId xmlns:a16="http://schemas.microsoft.com/office/drawing/2014/main" id="{FD69F1F8-E740-EA08-7A5B-37E56F858142}"/>
              </a:ext>
            </a:extLst>
          </p:cNvPr>
          <p:cNvSpPr txBox="1"/>
          <p:nvPr/>
        </p:nvSpPr>
        <p:spPr>
          <a:xfrm>
            <a:off x="545691" y="2160639"/>
            <a:ext cx="3605980" cy="2677656"/>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dirty="0" err="1">
                <a:solidFill>
                  <a:schemeClr val="tx1"/>
                </a:solidFill>
              </a:rPr>
              <a:t>Leds</a:t>
            </a:r>
            <a:r>
              <a:rPr lang="en-US" dirty="0">
                <a:solidFill>
                  <a:schemeClr val="tx1"/>
                </a:solidFill>
              </a:rPr>
              <a:t> and Analog pin 0 “ LIGHT” are assigned to pin numbers as constant integers</a:t>
            </a:r>
          </a:p>
          <a:p>
            <a:pPr marL="285750" indent="-285750">
              <a:buClr>
                <a:schemeClr val="tx1"/>
              </a:buClr>
              <a:buFont typeface="Arial" panose="020B0604020202020204" pitchFamily="34" charset="0"/>
              <a:buChar char="•"/>
            </a:pPr>
            <a:r>
              <a:rPr lang="en-US" dirty="0">
                <a:solidFill>
                  <a:schemeClr val="tx1"/>
                </a:solidFill>
              </a:rPr>
              <a:t>Min and Max values are set</a:t>
            </a:r>
          </a:p>
          <a:p>
            <a:pPr marL="285750" indent="-285750">
              <a:buClr>
                <a:schemeClr val="tx1"/>
              </a:buClr>
              <a:buFont typeface="Arial" panose="020B0604020202020204" pitchFamily="34" charset="0"/>
              <a:buChar char="•"/>
            </a:pPr>
            <a:r>
              <a:rPr lang="en-US" dirty="0">
                <a:solidFill>
                  <a:schemeClr val="tx1"/>
                </a:solidFill>
              </a:rPr>
              <a:t>Val integer is set to 0 to hold the LIGHT reading</a:t>
            </a:r>
          </a:p>
          <a:p>
            <a:pPr marL="285750" indent="-285750">
              <a:buClr>
                <a:schemeClr val="tx1"/>
              </a:buClr>
              <a:buFont typeface="Arial" panose="020B0604020202020204" pitchFamily="34" charset="0"/>
              <a:buChar char="•"/>
            </a:pPr>
            <a:r>
              <a:rPr lang="en-US" dirty="0">
                <a:solidFill>
                  <a:schemeClr val="tx1"/>
                </a:solidFill>
              </a:rPr>
              <a:t>LED are set to outputs</a:t>
            </a:r>
          </a:p>
          <a:p>
            <a:pPr marL="285750" indent="-285750">
              <a:buClr>
                <a:schemeClr val="tx1"/>
              </a:buClr>
              <a:buFont typeface="Arial" panose="020B0604020202020204" pitchFamily="34" charset="0"/>
              <a:buChar char="•"/>
            </a:pPr>
            <a:r>
              <a:rPr lang="en-US" dirty="0">
                <a:solidFill>
                  <a:schemeClr val="tx1"/>
                </a:solidFill>
              </a:rPr>
              <a:t>Serial monitor is enabled</a:t>
            </a:r>
          </a:p>
          <a:p>
            <a:pPr marL="285750" indent="-285750">
              <a:buClr>
                <a:schemeClr val="tx1"/>
              </a:buClr>
              <a:buFont typeface="Arial" panose="020B0604020202020204" pitchFamily="34" charset="0"/>
              <a:buChar char="•"/>
            </a:pPr>
            <a:r>
              <a:rPr lang="en-US" dirty="0">
                <a:solidFill>
                  <a:schemeClr val="tx1"/>
                </a:solidFill>
              </a:rPr>
              <a:t>Read voltage and assign ADC to </a:t>
            </a:r>
            <a:r>
              <a:rPr lang="en-US" dirty="0" err="1">
                <a:solidFill>
                  <a:schemeClr val="tx1"/>
                </a:solidFill>
              </a:rPr>
              <a:t>val</a:t>
            </a:r>
            <a:endParaRPr lang="en-US"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MAP and CONSTRAIN – NEXT SLIDE</a:t>
            </a:r>
          </a:p>
          <a:p>
            <a:pPr marL="285750" indent="-285750">
              <a:buClr>
                <a:schemeClr val="tx1"/>
              </a:buClr>
              <a:buFont typeface="Arial" panose="020B0604020202020204" pitchFamily="34" charset="0"/>
              <a:buChar char="•"/>
            </a:pPr>
            <a:r>
              <a:rPr lang="en-US" dirty="0">
                <a:solidFill>
                  <a:schemeClr val="tx1"/>
                </a:solidFill>
              </a:rPr>
              <a:t>R, G and B LEDs sent PWM from this NEW ADC value</a:t>
            </a:r>
          </a:p>
        </p:txBody>
      </p:sp>
      <p:sp>
        <p:nvSpPr>
          <p:cNvPr id="5" name="Google Shape;988;p52">
            <a:extLst>
              <a:ext uri="{FF2B5EF4-FFF2-40B4-BE49-F238E27FC236}">
                <a16:creationId xmlns:a16="http://schemas.microsoft.com/office/drawing/2014/main" id="{712BB124-8DEC-10DA-7F9F-5B67A6C19021}"/>
              </a:ext>
            </a:extLst>
          </p:cNvPr>
          <p:cNvSpPr txBox="1">
            <a:spLocks/>
          </p:cNvSpPr>
          <p:nvPr/>
        </p:nvSpPr>
        <p:spPr>
          <a:xfrm>
            <a:off x="893067" y="1350169"/>
            <a:ext cx="3420835"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US" sz="1800" dirty="0"/>
              <a:t>Cover the photoresistor with your hand.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5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New function</a:t>
            </a:r>
            <a:endParaRPr/>
          </a:p>
        </p:txBody>
      </p:sp>
      <p:sp>
        <p:nvSpPr>
          <p:cNvPr id="983" name="Google Shape;983;p51"/>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map()</a:t>
            </a:r>
            <a:endParaRPr sz="1400" dirty="0"/>
          </a:p>
          <a:p>
            <a:pPr marL="457200" lvl="0" indent="-311150" algn="l" rtl="0">
              <a:spcBef>
                <a:spcPts val="1600"/>
              </a:spcBef>
              <a:spcAft>
                <a:spcPts val="0"/>
              </a:spcAft>
              <a:buSzPts val="1300"/>
              <a:buChar char="●"/>
            </a:pPr>
            <a:r>
              <a:rPr lang="en" sz="1300" dirty="0"/>
              <a:t>Output = map(value, fromLow, fromHigh, toLow, toHigh)</a:t>
            </a:r>
            <a:endParaRPr sz="1300" dirty="0"/>
          </a:p>
          <a:p>
            <a:pPr marL="914400" lvl="1" indent="-304800" algn="l" rtl="0">
              <a:spcBef>
                <a:spcPts val="0"/>
              </a:spcBef>
              <a:spcAft>
                <a:spcPts val="0"/>
              </a:spcAft>
              <a:buSzPts val="1200"/>
              <a:buChar char="○"/>
            </a:pPr>
            <a:r>
              <a:rPr lang="en" sz="1200" dirty="0"/>
              <a:t>Value - the information you start with</a:t>
            </a:r>
            <a:endParaRPr sz="1200" dirty="0"/>
          </a:p>
          <a:p>
            <a:pPr marL="1371600" lvl="2" indent="-298450" algn="l" rtl="0">
              <a:spcBef>
                <a:spcPts val="0"/>
              </a:spcBef>
              <a:spcAft>
                <a:spcPts val="0"/>
              </a:spcAft>
              <a:buSzPts val="1100"/>
              <a:buChar char="■"/>
            </a:pPr>
            <a:r>
              <a:rPr lang="en" sz="1100" dirty="0"/>
              <a:t>Most recent reading from analog input – Remember val (any ADC) goes from 0-1023.</a:t>
            </a:r>
            <a:endParaRPr sz="1100" dirty="0"/>
          </a:p>
          <a:p>
            <a:pPr marL="914400" lvl="1" indent="-304800" algn="l" rtl="0">
              <a:spcBef>
                <a:spcPts val="0"/>
              </a:spcBef>
              <a:spcAft>
                <a:spcPts val="0"/>
              </a:spcAft>
              <a:buSzPts val="1200"/>
              <a:buChar char="○"/>
            </a:pPr>
            <a:r>
              <a:rPr lang="en" sz="1200" dirty="0"/>
              <a:t>fromLow and fromHigh</a:t>
            </a:r>
            <a:endParaRPr sz="1200" dirty="0"/>
          </a:p>
          <a:p>
            <a:pPr marL="1371600" lvl="2" indent="-298450" algn="l" rtl="0">
              <a:spcBef>
                <a:spcPts val="0"/>
              </a:spcBef>
              <a:spcAft>
                <a:spcPts val="0"/>
              </a:spcAft>
              <a:buSzPts val="1100"/>
              <a:buChar char="■"/>
            </a:pPr>
            <a:r>
              <a:rPr lang="en" sz="1100" dirty="0"/>
              <a:t>Input boundaries</a:t>
            </a:r>
            <a:endParaRPr sz="1100" dirty="0"/>
          </a:p>
          <a:p>
            <a:pPr marL="1828800" lvl="3" indent="-292100" algn="l" rtl="0">
              <a:spcBef>
                <a:spcPts val="0"/>
              </a:spcBef>
              <a:spcAft>
                <a:spcPts val="0"/>
              </a:spcAft>
              <a:buSzPts val="1000"/>
              <a:buChar char="●"/>
            </a:pPr>
            <a:r>
              <a:rPr lang="en" sz="1000" dirty="0"/>
              <a:t>Min is set to 100 and Max is set to 800  </a:t>
            </a:r>
            <a:endParaRPr sz="1000" dirty="0"/>
          </a:p>
          <a:p>
            <a:pPr marL="914400" lvl="1" indent="-304800" algn="l" rtl="0">
              <a:spcBef>
                <a:spcPts val="0"/>
              </a:spcBef>
              <a:spcAft>
                <a:spcPts val="0"/>
              </a:spcAft>
              <a:buSzPts val="1200"/>
              <a:buChar char="○"/>
            </a:pPr>
            <a:r>
              <a:rPr lang="en" sz="1200" dirty="0"/>
              <a:t>toLow and toHigh</a:t>
            </a:r>
            <a:endParaRPr sz="1200" dirty="0"/>
          </a:p>
          <a:p>
            <a:pPr marL="1828800" lvl="3" indent="-292100" algn="l" rtl="0">
              <a:spcBef>
                <a:spcPts val="0"/>
              </a:spcBef>
              <a:spcAft>
                <a:spcPts val="0"/>
              </a:spcAft>
              <a:buSzPts val="1000"/>
              <a:buChar char="●"/>
            </a:pPr>
            <a:r>
              <a:rPr lang="en" sz="1000" dirty="0"/>
              <a:t>Values you want to map to</a:t>
            </a:r>
            <a:endParaRPr sz="1000" dirty="0"/>
          </a:p>
          <a:p>
            <a:pPr marL="2286000" lvl="4" indent="-285750" algn="l" rtl="0">
              <a:spcBef>
                <a:spcPts val="0"/>
              </a:spcBef>
              <a:spcAft>
                <a:spcPts val="0"/>
              </a:spcAft>
              <a:buSzPts val="900"/>
              <a:buChar char="○"/>
            </a:pPr>
            <a:r>
              <a:rPr lang="en" sz="900" dirty="0"/>
              <a:t>255 and 0 (swapped to turn off the light when bright)</a:t>
            </a:r>
            <a:endParaRPr sz="900" dirty="0"/>
          </a:p>
          <a:p>
            <a:pPr marL="0" lvl="0" indent="0" algn="l" rtl="0">
              <a:spcBef>
                <a:spcPts val="1600"/>
              </a:spcBef>
              <a:spcAft>
                <a:spcPts val="0"/>
              </a:spcAft>
              <a:buNone/>
            </a:pPr>
            <a:r>
              <a:rPr lang="en" sz="1400" dirty="0"/>
              <a:t>constrain()</a:t>
            </a:r>
            <a:endParaRPr sz="1400" dirty="0"/>
          </a:p>
          <a:p>
            <a:pPr marL="457200" lvl="0" indent="-317500" algn="l" rtl="0">
              <a:spcBef>
                <a:spcPts val="1600"/>
              </a:spcBef>
              <a:spcAft>
                <a:spcPts val="0"/>
              </a:spcAft>
              <a:buSzPts val="1400"/>
              <a:buChar char="●"/>
            </a:pPr>
            <a:r>
              <a:rPr lang="en" sz="1400" dirty="0"/>
              <a:t>constrain(value, min, max)</a:t>
            </a:r>
            <a:endParaRPr sz="1400" dirty="0"/>
          </a:p>
          <a:p>
            <a:pPr marL="914400" lvl="1" indent="-317500" algn="l" rtl="0">
              <a:spcBef>
                <a:spcPts val="0"/>
              </a:spcBef>
              <a:spcAft>
                <a:spcPts val="0"/>
              </a:spcAft>
              <a:buSzPts val="1400"/>
              <a:buChar char="○"/>
            </a:pPr>
            <a:r>
              <a:rPr lang="en" dirty="0"/>
              <a:t>Constrains the value given between 2 values</a:t>
            </a:r>
            <a:endParaRPr dirty="0"/>
          </a:p>
          <a:p>
            <a:pPr marL="1371600" lvl="2" indent="-311150" algn="l" rtl="0">
              <a:spcBef>
                <a:spcPts val="0"/>
              </a:spcBef>
              <a:spcAft>
                <a:spcPts val="0"/>
              </a:spcAft>
              <a:buSzPts val="1300"/>
              <a:buChar char="■"/>
            </a:pPr>
            <a:r>
              <a:rPr lang="en" dirty="0"/>
              <a:t>If the photo resistor measured to high you would pass below 0 (its inverted to turn off in light)</a:t>
            </a:r>
            <a:endParaRPr dirty="0"/>
          </a:p>
        </p:txBody>
      </p:sp>
      <p:pic>
        <p:nvPicPr>
          <p:cNvPr id="5" name="Picture 4">
            <a:extLst>
              <a:ext uri="{FF2B5EF4-FFF2-40B4-BE49-F238E27FC236}">
                <a16:creationId xmlns:a16="http://schemas.microsoft.com/office/drawing/2014/main" id="{58A51FD3-7418-9EB9-3354-E8982A92E92C}"/>
              </a:ext>
            </a:extLst>
          </p:cNvPr>
          <p:cNvPicPr>
            <a:picLocks noChangeAspect="1"/>
          </p:cNvPicPr>
          <p:nvPr/>
        </p:nvPicPr>
        <p:blipFill>
          <a:blip r:embed="rId3"/>
          <a:stretch>
            <a:fillRect/>
          </a:stretch>
        </p:blipFill>
        <p:spPr>
          <a:xfrm>
            <a:off x="3658768" y="698858"/>
            <a:ext cx="5277587" cy="84784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58"/>
          <p:cNvSpPr txBox="1">
            <a:spLocks noGrp="1"/>
          </p:cNvSpPr>
          <p:nvPr>
            <p:ph type="title"/>
          </p:nvPr>
        </p:nvSpPr>
        <p:spPr>
          <a:xfrm>
            <a:off x="3426230" y="324789"/>
            <a:ext cx="3372600" cy="696900"/>
          </a:xfrm>
          <a:prstGeom prst="rect">
            <a:avLst/>
          </a:prstGeom>
        </p:spPr>
        <p:txBody>
          <a:bodyPr spcFirstLastPara="1" wrap="square" lIns="91425" tIns="91425" rIns="91425" bIns="91425" anchor="ctr" anchorCtr="0">
            <a:noAutofit/>
          </a:bodyPr>
          <a:lstStyle/>
          <a:p>
            <a:r>
              <a:rPr lang="en" dirty="0"/>
              <a:t>Clean up</a:t>
            </a:r>
            <a:endParaRPr dirty="0"/>
          </a:p>
        </p:txBody>
      </p:sp>
      <p:sp>
        <p:nvSpPr>
          <p:cNvPr id="1028" name="Google Shape;1028;p58"/>
          <p:cNvSpPr txBox="1">
            <a:spLocks noGrp="1"/>
          </p:cNvSpPr>
          <p:nvPr>
            <p:ph type="subTitle" idx="1"/>
          </p:nvPr>
        </p:nvSpPr>
        <p:spPr>
          <a:xfrm>
            <a:off x="2299543" y="1898498"/>
            <a:ext cx="3759012" cy="954600"/>
          </a:xfrm>
          <a:prstGeom prst="rect">
            <a:avLst/>
          </a:prstGeom>
        </p:spPr>
        <p:txBody>
          <a:bodyPr spcFirstLastPara="1" wrap="square" lIns="91425" tIns="91425" rIns="91425" bIns="91425" anchor="ctr" anchorCtr="0">
            <a:noAutofit/>
          </a:bodyPr>
          <a:lstStyle/>
          <a:p>
            <a:pPr marL="342900" indent="-342900">
              <a:buFont typeface="Arial" panose="020B0604020202020204" pitchFamily="34" charset="0"/>
              <a:buChar char="•"/>
            </a:pPr>
            <a:r>
              <a:rPr lang="en-US"/>
              <a:t>Disassemble </a:t>
            </a:r>
            <a:r>
              <a:rPr lang="en-US" dirty="0"/>
              <a:t>the breadboard and wires for the next student and place it all back in the bag.</a:t>
            </a:r>
          </a:p>
          <a:p>
            <a:pPr marL="342900" indent="-342900">
              <a:buFont typeface="Arial" panose="020B0604020202020204" pitchFamily="34" charset="0"/>
              <a:buChar char="•"/>
            </a:pPr>
            <a:r>
              <a:rPr lang="en-US" dirty="0"/>
              <a:t>Return the bag to the lab manager.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26">
          <a:extLst>
            <a:ext uri="{FF2B5EF4-FFF2-40B4-BE49-F238E27FC236}">
              <a16:creationId xmlns:a16="http://schemas.microsoft.com/office/drawing/2014/main" id="{B1C8DAB2-7151-E48D-233E-977F1281566A}"/>
            </a:ext>
          </a:extLst>
        </p:cNvPr>
        <p:cNvGrpSpPr/>
        <p:nvPr/>
      </p:nvGrpSpPr>
      <p:grpSpPr>
        <a:xfrm>
          <a:off x="0" y="0"/>
          <a:ext cx="0" cy="0"/>
          <a:chOff x="0" y="0"/>
          <a:chExt cx="0" cy="0"/>
        </a:xfrm>
      </p:grpSpPr>
      <p:sp>
        <p:nvSpPr>
          <p:cNvPr id="1027" name="Google Shape;1027;p58">
            <a:extLst>
              <a:ext uri="{FF2B5EF4-FFF2-40B4-BE49-F238E27FC236}">
                <a16:creationId xmlns:a16="http://schemas.microsoft.com/office/drawing/2014/main" id="{C0627449-4F3C-4823-3C1E-922AA114B561}"/>
              </a:ext>
            </a:extLst>
          </p:cNvPr>
          <p:cNvSpPr txBox="1">
            <a:spLocks noGrp="1"/>
          </p:cNvSpPr>
          <p:nvPr>
            <p:ph type="title"/>
          </p:nvPr>
        </p:nvSpPr>
        <p:spPr>
          <a:xfrm>
            <a:off x="2327475" y="1829125"/>
            <a:ext cx="3372600" cy="696900"/>
          </a:xfrm>
          <a:prstGeom prst="rect">
            <a:avLst/>
          </a:prstGeom>
        </p:spPr>
        <p:txBody>
          <a:bodyPr spcFirstLastPara="1" wrap="square" lIns="91425" tIns="91425" rIns="91425" bIns="91425" anchor="ctr" anchorCtr="0">
            <a:noAutofit/>
          </a:bodyPr>
          <a:lstStyle/>
          <a:p>
            <a:r>
              <a:rPr lang="en" dirty="0"/>
              <a:t>Stay tuned</a:t>
            </a:r>
            <a:endParaRPr dirty="0"/>
          </a:p>
        </p:txBody>
      </p:sp>
      <p:sp>
        <p:nvSpPr>
          <p:cNvPr id="1028" name="Google Shape;1028;p58">
            <a:extLst>
              <a:ext uri="{FF2B5EF4-FFF2-40B4-BE49-F238E27FC236}">
                <a16:creationId xmlns:a16="http://schemas.microsoft.com/office/drawing/2014/main" id="{11C20A82-180D-5FAE-6577-92C4636BB5D7}"/>
              </a:ext>
            </a:extLst>
          </p:cNvPr>
          <p:cNvSpPr txBox="1">
            <a:spLocks noGrp="1"/>
          </p:cNvSpPr>
          <p:nvPr>
            <p:ph type="subTitle" idx="1"/>
          </p:nvPr>
        </p:nvSpPr>
        <p:spPr>
          <a:xfrm>
            <a:off x="2327463" y="2561613"/>
            <a:ext cx="3759012" cy="954600"/>
          </a:xfrm>
          <a:prstGeom prst="rect">
            <a:avLst/>
          </a:prstGeom>
        </p:spPr>
        <p:txBody>
          <a:bodyPr spcFirstLastPara="1" wrap="square" lIns="91425" tIns="91425" rIns="91425" bIns="91425" anchor="ctr" anchorCtr="0">
            <a:noAutofit/>
          </a:bodyPr>
          <a:lstStyle/>
          <a:p>
            <a:pPr marL="0" indent="0"/>
            <a:r>
              <a:rPr lang="en-US" dirty="0"/>
              <a:t>Arduino 3 will cover Motors, H-Bridges and Servos.</a:t>
            </a:r>
          </a:p>
          <a:p>
            <a:pPr marL="0" indent="0"/>
            <a:endParaRPr lang="en-US" dirty="0"/>
          </a:p>
        </p:txBody>
      </p:sp>
    </p:spTree>
    <p:extLst>
      <p:ext uri="{BB962C8B-B14F-4D97-AF65-F5344CB8AC3E}">
        <p14:creationId xmlns:p14="http://schemas.microsoft.com/office/powerpoint/2010/main" val="163167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577562-607F-AAE2-B844-1EDC4E652814}"/>
              </a:ext>
            </a:extLst>
          </p:cNvPr>
          <p:cNvPicPr>
            <a:picLocks noChangeAspect="1"/>
          </p:cNvPicPr>
          <p:nvPr/>
        </p:nvPicPr>
        <p:blipFill>
          <a:blip r:embed="rId2"/>
          <a:stretch>
            <a:fillRect/>
          </a:stretch>
        </p:blipFill>
        <p:spPr>
          <a:xfrm>
            <a:off x="2059530" y="1253506"/>
            <a:ext cx="4662861" cy="2819167"/>
          </a:xfrm>
          <a:prstGeom prst="rect">
            <a:avLst/>
          </a:prstGeom>
        </p:spPr>
      </p:pic>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1699327" y="522416"/>
            <a:ext cx="5601656" cy="616800"/>
          </a:xfrm>
        </p:spPr>
        <p:txBody>
          <a:bodyPr/>
          <a:lstStyle/>
          <a:p>
            <a:r>
              <a:rPr lang="en-US" dirty="0"/>
              <a:t>PowerPoint and Code</a:t>
            </a:r>
          </a:p>
        </p:txBody>
      </p:sp>
      <p:sp>
        <p:nvSpPr>
          <p:cNvPr id="4" name="Subtitle 3">
            <a:extLst>
              <a:ext uri="{FF2B5EF4-FFF2-40B4-BE49-F238E27FC236}">
                <a16:creationId xmlns:a16="http://schemas.microsoft.com/office/drawing/2014/main" id="{FCE4C0B2-E775-4300-9C1C-B204E2F812E0}"/>
              </a:ext>
            </a:extLst>
          </p:cNvPr>
          <p:cNvSpPr>
            <a:spLocks noGrp="1"/>
          </p:cNvSpPr>
          <p:nvPr>
            <p:ph type="subTitle" idx="1"/>
          </p:nvPr>
        </p:nvSpPr>
        <p:spPr>
          <a:xfrm>
            <a:off x="2023017" y="4186964"/>
            <a:ext cx="4125600" cy="419700"/>
          </a:xfrm>
        </p:spPr>
        <p:txBody>
          <a:bodyPr/>
          <a:lstStyle/>
          <a:p>
            <a:r>
              <a:rPr lang="en-US" dirty="0"/>
              <a:t>Click the GREEN code button and download the ZIP folder. </a:t>
            </a:r>
            <a:r>
              <a:rPr lang="en-US" b="1" dirty="0">
                <a:highlight>
                  <a:srgbClr val="FF0000"/>
                </a:highlight>
              </a:rPr>
              <a:t>BE SURE TO UNZIP THIS FOLDER</a:t>
            </a:r>
            <a:r>
              <a:rPr lang="en-US" dirty="0"/>
              <a:t>.</a:t>
            </a:r>
          </a:p>
        </p:txBody>
      </p:sp>
      <p:sp>
        <p:nvSpPr>
          <p:cNvPr id="7" name="Subtitle 3">
            <a:extLst>
              <a:ext uri="{FF2B5EF4-FFF2-40B4-BE49-F238E27FC236}">
                <a16:creationId xmlns:a16="http://schemas.microsoft.com/office/drawing/2014/main" id="{613D3C9A-8239-42D6-B021-1869D97AC86F}"/>
              </a:ext>
            </a:extLst>
          </p:cNvPr>
          <p:cNvSpPr txBox="1">
            <a:spLocks/>
          </p:cNvSpPr>
          <p:nvPr/>
        </p:nvSpPr>
        <p:spPr>
          <a:xfrm>
            <a:off x="2323463" y="2925991"/>
            <a:ext cx="4125600" cy="419700"/>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L="457200" marR="0" lvl="0"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1pPr>
            <a:lvl2pPr marL="914400" marR="0" lvl="1"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2pPr>
            <a:lvl3pPr marL="1371600" marR="0" lvl="2"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3pPr>
            <a:lvl4pPr marL="1828800" marR="0" lvl="3"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4pPr>
            <a:lvl5pPr marL="2286000" marR="0" lvl="4"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5pPr>
            <a:lvl6pPr marL="2743200" marR="0" lvl="5"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6pPr>
            <a:lvl7pPr marL="3200400" marR="0" lvl="6"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7pPr>
            <a:lvl8pPr marL="3657600" marR="0" lvl="7"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8pPr>
            <a:lvl9pPr marL="4114800" marR="0" lvl="8" indent="-317500" algn="ctr" rtl="0" eaLnBrk="1" hangingPunct="1">
              <a:lnSpc>
                <a:spcPct val="100000"/>
              </a:lnSpc>
              <a:spcBef>
                <a:spcPts val="2133"/>
              </a:spcBef>
              <a:spcAft>
                <a:spcPts val="2133"/>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9pPr>
          </a:lstStyle>
          <a:p>
            <a:endParaRPr lang="en-US" sz="1400" dirty="0"/>
          </a:p>
        </p:txBody>
      </p:sp>
      <p:sp>
        <p:nvSpPr>
          <p:cNvPr id="6" name="Arrow: Left 5">
            <a:extLst>
              <a:ext uri="{FF2B5EF4-FFF2-40B4-BE49-F238E27FC236}">
                <a16:creationId xmlns:a16="http://schemas.microsoft.com/office/drawing/2014/main" id="{6D899555-A106-86FA-A9E1-406B1A0AE87C}"/>
              </a:ext>
            </a:extLst>
          </p:cNvPr>
          <p:cNvSpPr/>
          <p:nvPr/>
        </p:nvSpPr>
        <p:spPr>
          <a:xfrm rot="2145113">
            <a:off x="6495149" y="1839126"/>
            <a:ext cx="1065008" cy="501247"/>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Arrow: Left 7">
            <a:extLst>
              <a:ext uri="{FF2B5EF4-FFF2-40B4-BE49-F238E27FC236}">
                <a16:creationId xmlns:a16="http://schemas.microsoft.com/office/drawing/2014/main" id="{02801402-ABCC-20B1-00A8-ECB602B49851}"/>
              </a:ext>
            </a:extLst>
          </p:cNvPr>
          <p:cNvSpPr/>
          <p:nvPr/>
        </p:nvSpPr>
        <p:spPr>
          <a:xfrm rot="2145113">
            <a:off x="5263932" y="3307525"/>
            <a:ext cx="1065008" cy="501247"/>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103127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4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
              <a:t>Wire diagram</a:t>
            </a:r>
            <a:endParaRPr/>
          </a:p>
        </p:txBody>
      </p:sp>
      <p:sp>
        <p:nvSpPr>
          <p:cNvPr id="6" name="TextBox 5">
            <a:extLst>
              <a:ext uri="{FF2B5EF4-FFF2-40B4-BE49-F238E27FC236}">
                <a16:creationId xmlns:a16="http://schemas.microsoft.com/office/drawing/2014/main" id="{AE652E41-3432-492A-FE40-5CCB1DBC3476}"/>
              </a:ext>
            </a:extLst>
          </p:cNvPr>
          <p:cNvSpPr txBox="1"/>
          <p:nvPr/>
        </p:nvSpPr>
        <p:spPr>
          <a:xfrm>
            <a:off x="499291" y="957943"/>
            <a:ext cx="2889795" cy="3785652"/>
          </a:xfrm>
          <a:prstGeom prst="rect">
            <a:avLst/>
          </a:prstGeom>
          <a:noFill/>
        </p:spPr>
        <p:txBody>
          <a:bodyPr wrap="square" rtlCol="0">
            <a:spAutoFit/>
          </a:bodyPr>
          <a:lstStyle/>
          <a:p>
            <a:r>
              <a:rPr lang="en-US" sz="1200" dirty="0">
                <a:solidFill>
                  <a:schemeClr val="tx1"/>
                </a:solidFill>
              </a:rPr>
              <a:t>Try to follow the breadboard layout</a:t>
            </a:r>
          </a:p>
          <a:p>
            <a:r>
              <a:rPr lang="en-US" sz="1200" dirty="0">
                <a:solidFill>
                  <a:schemeClr val="tx1"/>
                </a:solidFill>
              </a:rPr>
              <a:t>exactly.</a:t>
            </a:r>
          </a:p>
          <a:p>
            <a:endParaRPr lang="en-US" sz="1200" dirty="0">
              <a:solidFill>
                <a:schemeClr val="tx1"/>
              </a:solidFill>
            </a:endParaRPr>
          </a:p>
          <a:p>
            <a:r>
              <a:rPr lang="en-US" sz="1200" dirty="0">
                <a:solidFill>
                  <a:schemeClr val="tx1"/>
                </a:solidFill>
              </a:rPr>
              <a:t>For example : Pin 9 from the Arduino should be connected to Row J Column 9 of the breadboard.</a:t>
            </a:r>
          </a:p>
          <a:p>
            <a:endParaRPr lang="en-US" sz="1200" dirty="0">
              <a:solidFill>
                <a:schemeClr val="tx1"/>
              </a:solidFill>
            </a:endParaRPr>
          </a:p>
          <a:p>
            <a:r>
              <a:rPr lang="en-US" sz="1200" dirty="0">
                <a:solidFill>
                  <a:schemeClr val="tx1"/>
                </a:solidFill>
              </a:rPr>
              <a:t>Use male-to-male jumper wires for connecting the Arduino Uno and the breadboard.</a:t>
            </a:r>
          </a:p>
          <a:p>
            <a:endParaRPr lang="en-US" sz="1200" dirty="0">
              <a:solidFill>
                <a:schemeClr val="tx1"/>
              </a:solidFill>
            </a:endParaRPr>
          </a:p>
          <a:p>
            <a:r>
              <a:rPr lang="en-US" sz="1200" dirty="0">
                <a:solidFill>
                  <a:schemeClr val="tx1"/>
                </a:solidFill>
              </a:rPr>
              <a:t>You will use precut breadboard wires (Usually on top of the lab benches) to make the connection from the LED Cathode (Negative) Row F Column 14 to Row F Column 18.</a:t>
            </a:r>
          </a:p>
          <a:p>
            <a:endParaRPr lang="en-US" sz="1200" dirty="0">
              <a:solidFill>
                <a:schemeClr val="tx1"/>
              </a:solidFill>
            </a:endParaRPr>
          </a:p>
          <a:p>
            <a:r>
              <a:rPr lang="en-US" sz="1200" dirty="0">
                <a:solidFill>
                  <a:schemeClr val="tx1"/>
                </a:solidFill>
              </a:rPr>
              <a:t>Then use a male-to-male jumper from Row J Column 18 to the Top rail. Jumper that rail to the Uno GND pin.</a:t>
            </a:r>
          </a:p>
        </p:txBody>
      </p:sp>
      <p:pic>
        <p:nvPicPr>
          <p:cNvPr id="8" name="Picture 7" descr="A circuit board with wires and a yellow line&#10;&#10;AI-generated content may be incorrect.">
            <a:extLst>
              <a:ext uri="{FF2B5EF4-FFF2-40B4-BE49-F238E27FC236}">
                <a16:creationId xmlns:a16="http://schemas.microsoft.com/office/drawing/2014/main" id="{82252D86-61F1-BB0A-DCCC-BA938E4229AF}"/>
              </a:ext>
            </a:extLst>
          </p:cNvPr>
          <p:cNvPicPr>
            <a:picLocks noChangeAspect="1"/>
          </p:cNvPicPr>
          <p:nvPr/>
        </p:nvPicPr>
        <p:blipFill>
          <a:blip r:embed="rId3"/>
          <a:stretch>
            <a:fillRect/>
          </a:stretch>
        </p:blipFill>
        <p:spPr>
          <a:xfrm>
            <a:off x="3983790" y="133645"/>
            <a:ext cx="3570895" cy="5009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4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US"/>
              <a:t>Pull down resistor</a:t>
            </a:r>
          </a:p>
        </p:txBody>
      </p:sp>
      <p:sp>
        <p:nvSpPr>
          <p:cNvPr id="971" name="Google Shape;971;p49"/>
          <p:cNvSpPr txBox="1">
            <a:spLocks noGrp="1"/>
          </p:cNvSpPr>
          <p:nvPr>
            <p:ph type="body" idx="1"/>
          </p:nvPr>
        </p:nvSpPr>
        <p:spPr>
          <a:xfrm>
            <a:off x="423221" y="1187400"/>
            <a:ext cx="7236884" cy="3416400"/>
          </a:xfrm>
          <a:prstGeom prst="rect">
            <a:avLst/>
          </a:prstGeom>
        </p:spPr>
        <p:txBody>
          <a:bodyPr spcFirstLastPara="1" wrap="square" lIns="91425" tIns="91425" rIns="91425" bIns="91425" anchor="t" anchorCtr="0">
            <a:noAutofit/>
          </a:bodyPr>
          <a:lstStyle/>
          <a:p>
            <a:r>
              <a:rPr lang="en-US" sz="1800" dirty="0"/>
              <a:t>Notice the resistor running from the button to the ground rail</a:t>
            </a:r>
          </a:p>
          <a:p>
            <a:pPr lvl="1">
              <a:spcBef>
                <a:spcPts val="0"/>
              </a:spcBef>
            </a:pPr>
            <a:r>
              <a:rPr lang="en-US" sz="1800" dirty="0"/>
              <a:t>This is a 10KΩ pull down resistor</a:t>
            </a:r>
          </a:p>
          <a:p>
            <a:pPr lvl="2">
              <a:spcBef>
                <a:spcPts val="0"/>
              </a:spcBef>
            </a:pPr>
            <a:r>
              <a:rPr lang="en-US" sz="1600" dirty="0"/>
              <a:t>The 5 v Power Rail can run two paths</a:t>
            </a:r>
          </a:p>
          <a:p>
            <a:pPr lvl="3">
              <a:spcBef>
                <a:spcPts val="0"/>
              </a:spcBef>
            </a:pPr>
            <a:r>
              <a:rPr lang="en-US" sz="1600" dirty="0"/>
              <a:t>When the button is not being pressed:</a:t>
            </a:r>
          </a:p>
          <a:p>
            <a:pPr lvl="4">
              <a:spcBef>
                <a:spcPts val="0"/>
              </a:spcBef>
            </a:pPr>
            <a:r>
              <a:rPr lang="en-US" sz="1500" dirty="0"/>
              <a:t>The button is open and ALL the voltage is dropped across it. So, the resistor is at ground potential. </a:t>
            </a:r>
          </a:p>
          <a:p>
            <a:pPr lvl="4">
              <a:spcBef>
                <a:spcPts val="0"/>
              </a:spcBef>
            </a:pPr>
            <a:r>
              <a:rPr lang="en-US" sz="1500" dirty="0"/>
              <a:t>Logic zero going to digital input 2. </a:t>
            </a:r>
          </a:p>
          <a:p>
            <a:pPr lvl="3">
              <a:spcBef>
                <a:spcPts val="0"/>
              </a:spcBef>
            </a:pPr>
            <a:r>
              <a:rPr lang="en-US" sz="1600" dirty="0"/>
              <a:t>When the button is pressed:</a:t>
            </a:r>
          </a:p>
          <a:p>
            <a:pPr lvl="4">
              <a:spcBef>
                <a:spcPts val="0"/>
              </a:spcBef>
            </a:pPr>
            <a:r>
              <a:rPr lang="en-US" sz="1500" dirty="0"/>
              <a:t> The button becomes a short or 0 ohms. So, ALL the voltage is dropped across the resistor.</a:t>
            </a:r>
          </a:p>
          <a:p>
            <a:pPr lvl="4">
              <a:spcBef>
                <a:spcPts val="0"/>
              </a:spcBef>
            </a:pPr>
            <a:r>
              <a:rPr lang="en-US" sz="1500" dirty="0"/>
              <a:t>Logic 1 going to digital input 2.</a:t>
            </a:r>
          </a:p>
          <a:p>
            <a:pPr lvl="2">
              <a:spcBef>
                <a:spcPts val="0"/>
              </a:spcBef>
            </a:pPr>
            <a:r>
              <a:rPr lang="en-US" sz="1600" dirty="0"/>
              <a:t>This insures that</a:t>
            </a:r>
          </a:p>
          <a:p>
            <a:pPr lvl="3">
              <a:spcBef>
                <a:spcPts val="0"/>
              </a:spcBef>
            </a:pPr>
            <a:r>
              <a:rPr lang="en-US" sz="1600" dirty="0"/>
              <a:t>The button does not create a short</a:t>
            </a:r>
          </a:p>
          <a:p>
            <a:pPr lvl="3">
              <a:spcBef>
                <a:spcPts val="0"/>
              </a:spcBef>
            </a:pPr>
            <a:r>
              <a:rPr lang="en-US" sz="1600" dirty="0"/>
              <a:t>The input pin is never in a “floating” state. Only 5V or 0V, no in-between.</a:t>
            </a:r>
          </a:p>
        </p:txBody>
      </p:sp>
      <p:pic>
        <p:nvPicPr>
          <p:cNvPr id="5" name="Picture 4">
            <a:extLst>
              <a:ext uri="{FF2B5EF4-FFF2-40B4-BE49-F238E27FC236}">
                <a16:creationId xmlns:a16="http://schemas.microsoft.com/office/drawing/2014/main" id="{1F804934-C56C-EB4B-6DD2-7A1D8ED91AA0}"/>
              </a:ext>
            </a:extLst>
          </p:cNvPr>
          <p:cNvPicPr>
            <a:picLocks noChangeAspect="1"/>
          </p:cNvPicPr>
          <p:nvPr/>
        </p:nvPicPr>
        <p:blipFill>
          <a:blip r:embed="rId3"/>
          <a:stretch>
            <a:fillRect/>
          </a:stretch>
        </p:blipFill>
        <p:spPr>
          <a:xfrm>
            <a:off x="278630" y="2206293"/>
            <a:ext cx="1286054" cy="15146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5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
              <a:t>Download led_button.ino</a:t>
            </a:r>
            <a:endParaRPr dirty="0"/>
          </a:p>
        </p:txBody>
      </p:sp>
      <p:sp>
        <p:nvSpPr>
          <p:cNvPr id="977" name="Google Shape;977;p50"/>
          <p:cNvSpPr txBox="1">
            <a:spLocks noGrp="1"/>
          </p:cNvSpPr>
          <p:nvPr>
            <p:ph type="body" idx="1"/>
          </p:nvPr>
        </p:nvSpPr>
        <p:spPr>
          <a:xfrm>
            <a:off x="628972" y="1247737"/>
            <a:ext cx="2777700" cy="3416400"/>
          </a:xfrm>
          <a:prstGeom prst="rect">
            <a:avLst/>
          </a:prstGeom>
        </p:spPr>
        <p:txBody>
          <a:bodyPr spcFirstLastPara="1" wrap="square" lIns="91425" tIns="91425" rIns="91425" bIns="91425" anchor="t" anchorCtr="0">
            <a:noAutofit/>
          </a:bodyPr>
          <a:lstStyle/>
          <a:p>
            <a:pPr marL="285750" indent="-285750"/>
            <a:r>
              <a:rPr lang="en-US" dirty="0"/>
              <a:t>LED is assigned to pin 9 as a constant integer</a:t>
            </a:r>
          </a:p>
          <a:p>
            <a:pPr marL="285750" indent="-285750"/>
            <a:r>
              <a:rPr lang="en-US" dirty="0"/>
              <a:t>BUTTON is assigned to pin 2 as a constant integer</a:t>
            </a:r>
          </a:p>
          <a:p>
            <a:pPr marL="285750" indent="-285750"/>
            <a:r>
              <a:rPr lang="en-US" dirty="0"/>
              <a:t>In Setup, LED is set as an output, and BUTTON is set to an input.</a:t>
            </a:r>
          </a:p>
          <a:p>
            <a:pPr marL="0" indent="0">
              <a:buNone/>
            </a:pPr>
            <a:endParaRPr lang="en-US" dirty="0"/>
          </a:p>
        </p:txBody>
      </p:sp>
      <p:pic>
        <p:nvPicPr>
          <p:cNvPr id="978" name="Google Shape;978;p50"/>
          <p:cNvPicPr preferRelativeResize="0"/>
          <p:nvPr/>
        </p:nvPicPr>
        <p:blipFill>
          <a:blip r:embed="rId3">
            <a:alphaModFix/>
          </a:blip>
          <a:stretch>
            <a:fillRect/>
          </a:stretch>
        </p:blipFill>
        <p:spPr>
          <a:xfrm>
            <a:off x="3597385" y="1017600"/>
            <a:ext cx="4391025" cy="387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5">
          <a:extLst>
            <a:ext uri="{FF2B5EF4-FFF2-40B4-BE49-F238E27FC236}">
              <a16:creationId xmlns:a16="http://schemas.microsoft.com/office/drawing/2014/main" id="{D2DE8347-CA57-9815-E567-B5B348581CD7}"/>
            </a:ext>
          </a:extLst>
        </p:cNvPr>
        <p:cNvGrpSpPr/>
        <p:nvPr/>
      </p:nvGrpSpPr>
      <p:grpSpPr>
        <a:xfrm>
          <a:off x="0" y="0"/>
          <a:ext cx="0" cy="0"/>
          <a:chOff x="0" y="0"/>
          <a:chExt cx="0" cy="0"/>
        </a:xfrm>
      </p:grpSpPr>
      <p:sp>
        <p:nvSpPr>
          <p:cNvPr id="976" name="Google Shape;976;p50">
            <a:extLst>
              <a:ext uri="{FF2B5EF4-FFF2-40B4-BE49-F238E27FC236}">
                <a16:creationId xmlns:a16="http://schemas.microsoft.com/office/drawing/2014/main" id="{BB3890CC-3669-B1F3-985C-A1A6298D7645}"/>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 dirty="0"/>
              <a:t>IF ELSE Statements</a:t>
            </a:r>
            <a:endParaRPr dirty="0"/>
          </a:p>
        </p:txBody>
      </p:sp>
      <p:sp>
        <p:nvSpPr>
          <p:cNvPr id="977" name="Google Shape;977;p50">
            <a:extLst>
              <a:ext uri="{FF2B5EF4-FFF2-40B4-BE49-F238E27FC236}">
                <a16:creationId xmlns:a16="http://schemas.microsoft.com/office/drawing/2014/main" id="{9D1E3013-4DCD-B71F-53CA-21D7BC26FE88}"/>
              </a:ext>
            </a:extLst>
          </p:cNvPr>
          <p:cNvSpPr txBox="1">
            <a:spLocks noGrp="1"/>
          </p:cNvSpPr>
          <p:nvPr>
            <p:ph type="body" idx="1"/>
          </p:nvPr>
        </p:nvSpPr>
        <p:spPr>
          <a:xfrm>
            <a:off x="628972" y="1247737"/>
            <a:ext cx="3774586" cy="3416400"/>
          </a:xfrm>
          <a:prstGeom prst="rect">
            <a:avLst/>
          </a:prstGeom>
        </p:spPr>
        <p:txBody>
          <a:bodyPr spcFirstLastPara="1" wrap="square" lIns="91425" tIns="91425" rIns="91425" bIns="91425" anchor="t" anchorCtr="0">
            <a:noAutofit/>
          </a:bodyPr>
          <a:lstStyle/>
          <a:p>
            <a:pPr marL="285750" indent="-285750"/>
            <a:r>
              <a:rPr lang="en-US" dirty="0"/>
              <a:t>If button is </a:t>
            </a:r>
          </a:p>
          <a:p>
            <a:pPr lvl="1">
              <a:spcBef>
                <a:spcPts val="0"/>
              </a:spcBef>
            </a:pPr>
            <a:r>
              <a:rPr lang="en" dirty="0"/>
              <a:t>Not being pressed</a:t>
            </a:r>
            <a:endParaRPr dirty="0"/>
          </a:p>
          <a:p>
            <a:pPr lvl="2">
              <a:spcBef>
                <a:spcPts val="0"/>
              </a:spcBef>
            </a:pPr>
            <a:r>
              <a:rPr lang="en" dirty="0"/>
              <a:t>digitalRead() returns LOW</a:t>
            </a:r>
          </a:p>
          <a:p>
            <a:pPr lvl="2">
              <a:spcBef>
                <a:spcPts val="0"/>
              </a:spcBef>
            </a:pPr>
            <a:r>
              <a:rPr lang="en-US" dirty="0"/>
              <a:t>T</a:t>
            </a:r>
            <a:r>
              <a:rPr lang="en" dirty="0"/>
              <a:t>he if statement is executed (True) and the LED is set to 0V.</a:t>
            </a:r>
          </a:p>
          <a:p>
            <a:pPr lvl="1">
              <a:spcBef>
                <a:spcPts val="0"/>
              </a:spcBef>
            </a:pPr>
            <a:r>
              <a:rPr lang="en-US" dirty="0"/>
              <a:t>B</a:t>
            </a:r>
            <a:r>
              <a:rPr lang="en" dirty="0"/>
              <a:t>eing pressed</a:t>
            </a:r>
          </a:p>
          <a:p>
            <a:pPr lvl="2">
              <a:spcBef>
                <a:spcPts val="0"/>
              </a:spcBef>
            </a:pPr>
            <a:r>
              <a:rPr lang="en-US" dirty="0"/>
              <a:t>I</a:t>
            </a:r>
            <a:r>
              <a:rPr lang="en" dirty="0"/>
              <a:t>f statement is not “True”, the if statement is not executed and the else statement is executed so digitalWrite set the LED to 5V.</a:t>
            </a:r>
          </a:p>
          <a:p>
            <a:r>
              <a:rPr lang="en-US" dirty="0"/>
              <a:t>When was the last time you had to hold the button down to keep a light on?</a:t>
            </a:r>
          </a:p>
          <a:p>
            <a:r>
              <a:rPr lang="en-US" dirty="0"/>
              <a:t>Let’s fix that.</a:t>
            </a:r>
          </a:p>
        </p:txBody>
      </p:sp>
      <p:pic>
        <p:nvPicPr>
          <p:cNvPr id="978" name="Google Shape;978;p50">
            <a:extLst>
              <a:ext uri="{FF2B5EF4-FFF2-40B4-BE49-F238E27FC236}">
                <a16:creationId xmlns:a16="http://schemas.microsoft.com/office/drawing/2014/main" id="{09E3B9F6-7BE4-5098-FE14-3F9DF550B522}"/>
              </a:ext>
            </a:extLst>
          </p:cNvPr>
          <p:cNvPicPr preferRelativeResize="0"/>
          <p:nvPr/>
        </p:nvPicPr>
        <p:blipFill>
          <a:blip r:embed="rId3">
            <a:alphaModFix/>
          </a:blip>
          <a:stretch>
            <a:fillRect/>
          </a:stretch>
        </p:blipFill>
        <p:spPr>
          <a:xfrm>
            <a:off x="4503764" y="1017600"/>
            <a:ext cx="4391025" cy="3876675"/>
          </a:xfrm>
          <a:prstGeom prst="rect">
            <a:avLst/>
          </a:prstGeom>
          <a:noFill/>
          <a:ln>
            <a:noFill/>
          </a:ln>
        </p:spPr>
      </p:pic>
    </p:spTree>
    <p:extLst>
      <p:ext uri="{BB962C8B-B14F-4D97-AF65-F5344CB8AC3E}">
        <p14:creationId xmlns:p14="http://schemas.microsoft.com/office/powerpoint/2010/main" val="4029121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 dirty="0"/>
              <a:t>Bouncy buttons</a:t>
            </a:r>
            <a:endParaRPr dirty="0"/>
          </a:p>
        </p:txBody>
      </p:sp>
      <p:sp>
        <p:nvSpPr>
          <p:cNvPr id="984" name="Google Shape;984;p51"/>
          <p:cNvSpPr txBox="1">
            <a:spLocks noGrp="1"/>
          </p:cNvSpPr>
          <p:nvPr>
            <p:ph type="body" idx="1"/>
          </p:nvPr>
        </p:nvSpPr>
        <p:spPr>
          <a:xfrm>
            <a:off x="720001" y="1187400"/>
            <a:ext cx="3768873" cy="3416400"/>
          </a:xfrm>
          <a:prstGeom prst="rect">
            <a:avLst/>
          </a:prstGeom>
        </p:spPr>
        <p:txBody>
          <a:bodyPr spcFirstLastPara="1" wrap="square" lIns="91425" tIns="91425" rIns="91425" bIns="91425" anchor="t" anchorCtr="0">
            <a:noAutofit/>
          </a:bodyPr>
          <a:lstStyle/>
          <a:p>
            <a:r>
              <a:rPr lang="en" dirty="0"/>
              <a:t>Bouncy button means when you press the button the volatge bounces up and down before it settles to the high state.</a:t>
            </a:r>
          </a:p>
          <a:p>
            <a:r>
              <a:rPr lang="en" dirty="0"/>
              <a:t>This would turn something on and off several times.</a:t>
            </a:r>
          </a:p>
          <a:p>
            <a:r>
              <a:rPr lang="en" dirty="0"/>
              <a:t>We can program a small delay to help combat this issue.</a:t>
            </a:r>
          </a:p>
          <a:p>
            <a:pPr marL="146046" indent="0">
              <a:buSzPts val="1300"/>
              <a:buNone/>
            </a:pPr>
            <a:endParaRPr lang="en" dirty="0"/>
          </a:p>
        </p:txBody>
      </p:sp>
      <p:pic>
        <p:nvPicPr>
          <p:cNvPr id="1026" name="Picture 2" descr="How to use Push button | Toggle Switch on-off | with Arduino | ElecCircuit">
            <a:extLst>
              <a:ext uri="{FF2B5EF4-FFF2-40B4-BE49-F238E27FC236}">
                <a16:creationId xmlns:a16="http://schemas.microsoft.com/office/drawing/2014/main" id="{3964B2EF-B3B1-4345-88E1-32F3AAE0D9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54176"/>
            <a:ext cx="4114800" cy="3019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D6FBA346412254ABD495A3D02137635" ma:contentTypeVersion="10" ma:contentTypeDescription="Create a new document." ma:contentTypeScope="" ma:versionID="15cfca688345c699a4fb691aefe7e420">
  <xsd:schema xmlns:xsd="http://www.w3.org/2001/XMLSchema" xmlns:xs="http://www.w3.org/2001/XMLSchema" xmlns:p="http://schemas.microsoft.com/office/2006/metadata/properties" xmlns:ns2="4187ec63-6cff-4486-abd9-1357d75c1c00" targetNamespace="http://schemas.microsoft.com/office/2006/metadata/properties" ma:root="true" ma:fieldsID="a6d7f068502babee8fb6afd5146615ed" ns2:_="">
    <xsd:import namespace="4187ec63-6cff-4486-abd9-1357d75c1c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7ec63-6cff-4486-abd9-1357d75c1c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FC47FB-3DB9-479A-85CB-D45C699ABC20}">
  <ds:schemaRefs>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purl.org/dc/dcmitype/"/>
    <ds:schemaRef ds:uri="http://schemas.openxmlformats.org/package/2006/metadata/core-properties"/>
    <ds:schemaRef ds:uri="4187ec63-6cff-4486-abd9-1357d75c1c00"/>
    <ds:schemaRef ds:uri="http://schemas.microsoft.com/office/2006/metadata/properties"/>
  </ds:schemaRefs>
</ds:datastoreItem>
</file>

<file path=customXml/itemProps2.xml><?xml version="1.0" encoding="utf-8"?>
<ds:datastoreItem xmlns:ds="http://schemas.openxmlformats.org/officeDocument/2006/customXml" ds:itemID="{F9BBF4A7-A4FC-4E50-9DF6-9C2D3653801C}">
  <ds:schemaRefs>
    <ds:schemaRef ds:uri="http://schemas.microsoft.com/sharepoint/v3/contenttype/forms"/>
  </ds:schemaRefs>
</ds:datastoreItem>
</file>

<file path=customXml/itemProps3.xml><?xml version="1.0" encoding="utf-8"?>
<ds:datastoreItem xmlns:ds="http://schemas.openxmlformats.org/officeDocument/2006/customXml" ds:itemID="{D9A646EC-B5AD-41EE-87F5-98D6108053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87ec63-6cff-4486-abd9-1357d75c1c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5980</TotalTime>
  <Words>2293</Words>
  <Application>Microsoft Office PowerPoint</Application>
  <PresentationFormat>On-screen Show (16:9)</PresentationFormat>
  <Paragraphs>230</Paragraphs>
  <Slides>39</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Josefin Slab Thin</vt:lpstr>
      <vt:lpstr>Raleway</vt:lpstr>
      <vt:lpstr>Montserrat</vt:lpstr>
      <vt:lpstr>Bebas Neue</vt:lpstr>
      <vt:lpstr>Source Sans Pro</vt:lpstr>
      <vt:lpstr>Arial</vt:lpstr>
      <vt:lpstr>Lato</vt:lpstr>
      <vt:lpstr>Electronic Circuit Style CV by Slidesgo</vt:lpstr>
      <vt:lpstr>Arduino Workshop #2</vt:lpstr>
      <vt:lpstr>Reading Digital Inputs</vt:lpstr>
      <vt:lpstr>PowerPoint and Code</vt:lpstr>
      <vt:lpstr>PowerPoint and Code</vt:lpstr>
      <vt:lpstr>Wire diagram</vt:lpstr>
      <vt:lpstr>Pull down resistor</vt:lpstr>
      <vt:lpstr>Download led_button.ino</vt:lpstr>
      <vt:lpstr>IF ELSE Statements</vt:lpstr>
      <vt:lpstr>Bouncy buttons</vt:lpstr>
      <vt:lpstr>Open debounce.ino</vt:lpstr>
      <vt:lpstr>debounce.ino code walk through</vt:lpstr>
      <vt:lpstr>debounce.ino code walk through</vt:lpstr>
      <vt:lpstr>debounce.ino code walk through</vt:lpstr>
      <vt:lpstr>Let’s switch out the RED LED with a RGB LED. These are common cathode, so the negative lead needs to go to ground. The cathode or negative lead is the lond lead this time.  RED -&gt; pin 11 GREEN -&gt; pin 10 BLUE -&gt; pin 9</vt:lpstr>
      <vt:lpstr>Rgb_nightlight code</vt:lpstr>
      <vt:lpstr>setMode function</vt:lpstr>
      <vt:lpstr>Reading Analog Sensors</vt:lpstr>
      <vt:lpstr>Why we still need analog in a “digital world”?</vt:lpstr>
      <vt:lpstr>Analog to digital converter (ADC)</vt:lpstr>
      <vt:lpstr>But what is a ADC doing?</vt:lpstr>
      <vt:lpstr>Visual of what’s happening</vt:lpstr>
      <vt:lpstr>Reading analog signals</vt:lpstr>
      <vt:lpstr>Lets wire up a circuit</vt:lpstr>
      <vt:lpstr>Open pot.ino and upload</vt:lpstr>
      <vt:lpstr>Notice the new functions</vt:lpstr>
      <vt:lpstr>What you should see</vt:lpstr>
      <vt:lpstr>What you should see</vt:lpstr>
      <vt:lpstr>Use an analog sensor to sense temperature</vt:lpstr>
      <vt:lpstr>Wire it up</vt:lpstr>
      <vt:lpstr>Before we can begin</vt:lpstr>
      <vt:lpstr>Open tempalert.ino and upload it</vt:lpstr>
      <vt:lpstr>Setup()</vt:lpstr>
      <vt:lpstr>Loop()</vt:lpstr>
      <vt:lpstr>Calibrate the ADC Values</vt:lpstr>
      <vt:lpstr>Add the Photoresistor</vt:lpstr>
      <vt:lpstr>Open nightlight.ino and upload</vt:lpstr>
      <vt:lpstr>New function</vt:lpstr>
      <vt:lpstr>Clean up</vt:lpstr>
      <vt:lpstr>Stay tuned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Workshop #3</dc:title>
  <dc:creator>Kelley, Todd W</dc:creator>
  <cp:lastModifiedBy>Kelley, Todd W</cp:lastModifiedBy>
  <cp:revision>35</cp:revision>
  <dcterms:modified xsi:type="dcterms:W3CDTF">2025-07-11T13:56:55Z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0x0101002D6FBA346412254ABD495A3D02137635</vt:lpwstr>
  </property>
</Properties>
</file>