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4"/>
  </p:sldMasterIdLst>
  <p:notesMasterIdLst>
    <p:notesMasterId r:id="rId35"/>
  </p:notesMasterIdLst>
  <p:sldIdLst>
    <p:sldId id="256" r:id="rId5"/>
    <p:sldId id="282" r:id="rId6"/>
    <p:sldId id="295" r:id="rId7"/>
    <p:sldId id="283" r:id="rId8"/>
    <p:sldId id="284" r:id="rId9"/>
    <p:sldId id="285" r:id="rId10"/>
    <p:sldId id="286" r:id="rId11"/>
    <p:sldId id="287" r:id="rId12"/>
    <p:sldId id="288" r:id="rId13"/>
    <p:sldId id="290" r:id="rId14"/>
    <p:sldId id="296" r:id="rId15"/>
    <p:sldId id="297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8" r:id="rId31"/>
    <p:sldId id="277" r:id="rId32"/>
    <p:sldId id="276" r:id="rId33"/>
    <p:sldId id="292" r:id="rId34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36"/>
    </p:embeddedFont>
    <p:embeddedFont>
      <p:font typeface="Josefin Slab Thin" pitchFamily="2" charset="0"/>
      <p:regular r:id="rId37"/>
      <p:bold r:id="rId38"/>
      <p:italic r:id="rId39"/>
      <p:boldItalic r:id="rId40"/>
    </p:embeddedFont>
    <p:embeddedFont>
      <p:font typeface="Lato" panose="020F0502020204030203" pitchFamily="34" charset="0"/>
      <p:regular r:id="rId41"/>
      <p:bold r:id="rId42"/>
    </p:embeddedFont>
    <p:embeddedFont>
      <p:font typeface="Montserrat" panose="02000505000000020004" pitchFamily="2" charset="0"/>
      <p:regular r:id="rId43"/>
      <p:bold r:id="rId44"/>
      <p:italic r:id="rId45"/>
      <p:boldItalic r:id="rId46"/>
    </p:embeddedFont>
    <p:embeddedFont>
      <p:font typeface="Raleway" pitchFamily="2" charset="0"/>
      <p:regular r:id="rId47"/>
      <p:bold r:id="rId48"/>
      <p:italic r:id="rId49"/>
      <p:boldItalic r:id="rId50"/>
    </p:embeddedFont>
    <p:embeddedFont>
      <p:font typeface="Source Sans Pro" panose="020B0503030403020204" pitchFamily="34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F40CEF-ED34-46C4-A3BE-4B6D796A8B55}" v="2" dt="2022-09-16T15:37:34.6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316" autoAdjust="0"/>
  </p:normalViewPr>
  <p:slideViewPr>
    <p:cSldViewPr snapToGrid="0">
      <p:cViewPr>
        <p:scale>
          <a:sx n="100" d="100"/>
          <a:sy n="100" d="100"/>
        </p:scale>
        <p:origin x="1836" y="3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4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font" Target="fonts/font15.fntdata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font" Target="fonts/font18.fntdata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font" Target="fonts/font16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59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font" Target="fonts/font6.fntdata"/><Relationship Id="rId54" Type="http://schemas.openxmlformats.org/officeDocument/2006/relationships/font" Target="fonts/font1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1.fntdata"/><Relationship Id="rId49" Type="http://schemas.openxmlformats.org/officeDocument/2006/relationships/font" Target="fonts/font14.fntdata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font" Target="fonts/font9.fntdata"/><Relationship Id="rId52" Type="http://schemas.openxmlformats.org/officeDocument/2006/relationships/font" Target="fonts/font17.fntdata"/><Relationship Id="rId6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lley, Todd W" userId="d27d4cb4-89b9-4445-97de-d6d70d6b1c5d" providerId="ADAL" clId="{3FF40CEF-ED34-46C4-A3BE-4B6D796A8B55}"/>
    <pc:docChg chg="undo custSel addSld delSld modSld sldOrd">
      <pc:chgData name="Kelley, Todd W" userId="d27d4cb4-89b9-4445-97de-d6d70d6b1c5d" providerId="ADAL" clId="{3FF40CEF-ED34-46C4-A3BE-4B6D796A8B55}" dt="2022-09-16T16:25:46.192" v="233" actId="20577"/>
      <pc:docMkLst>
        <pc:docMk/>
      </pc:docMkLst>
      <pc:sldChg chg="modSp mod">
        <pc:chgData name="Kelley, Todd W" userId="d27d4cb4-89b9-4445-97de-d6d70d6b1c5d" providerId="ADAL" clId="{3FF40CEF-ED34-46C4-A3BE-4B6D796A8B55}" dt="2022-08-26T18:13:44.585" v="177" actId="20577"/>
        <pc:sldMkLst>
          <pc:docMk/>
          <pc:sldMk cId="0" sldId="258"/>
        </pc:sldMkLst>
        <pc:spChg chg="mod">
          <ac:chgData name="Kelley, Todd W" userId="d27d4cb4-89b9-4445-97de-d6d70d6b1c5d" providerId="ADAL" clId="{3FF40CEF-ED34-46C4-A3BE-4B6D796A8B55}" dt="2022-08-26T18:13:44.585" v="177" actId="20577"/>
          <ac:spMkLst>
            <pc:docMk/>
            <pc:sldMk cId="0" sldId="258"/>
            <ac:spMk id="872" creationId="{00000000-0000-0000-0000-000000000000}"/>
          </ac:spMkLst>
        </pc:spChg>
      </pc:sldChg>
      <pc:sldChg chg="addSp modSp mod">
        <pc:chgData name="Kelley, Todd W" userId="d27d4cb4-89b9-4445-97de-d6d70d6b1c5d" providerId="ADAL" clId="{3FF40CEF-ED34-46C4-A3BE-4B6D796A8B55}" dt="2022-09-16T16:25:46.192" v="233" actId="20577"/>
        <pc:sldMkLst>
          <pc:docMk/>
          <pc:sldMk cId="0" sldId="267"/>
        </pc:sldMkLst>
        <pc:spChg chg="add mod">
          <ac:chgData name="Kelley, Todd W" userId="d27d4cb4-89b9-4445-97de-d6d70d6b1c5d" providerId="ADAL" clId="{3FF40CEF-ED34-46C4-A3BE-4B6D796A8B55}" dt="2022-09-16T16:25:46.192" v="233" actId="20577"/>
          <ac:spMkLst>
            <pc:docMk/>
            <pc:sldMk cId="0" sldId="267"/>
            <ac:spMk id="2" creationId="{C9DA0BDD-6790-48F0-B525-11B53C214B0C}"/>
          </ac:spMkLst>
        </pc:spChg>
      </pc:sldChg>
      <pc:sldChg chg="modSp mod">
        <pc:chgData name="Kelley, Todd W" userId="d27d4cb4-89b9-4445-97de-d6d70d6b1c5d" providerId="ADAL" clId="{3FF40CEF-ED34-46C4-A3BE-4B6D796A8B55}" dt="2022-08-26T18:08:24.720" v="40" actId="1076"/>
        <pc:sldMkLst>
          <pc:docMk/>
          <pc:sldMk cId="0" sldId="285"/>
        </pc:sldMkLst>
        <pc:spChg chg="mod">
          <ac:chgData name="Kelley, Todd W" userId="d27d4cb4-89b9-4445-97de-d6d70d6b1c5d" providerId="ADAL" clId="{3FF40CEF-ED34-46C4-A3BE-4B6D796A8B55}" dt="2022-08-26T17:53:00.414" v="11" actId="1076"/>
          <ac:spMkLst>
            <pc:docMk/>
            <pc:sldMk cId="0" sldId="285"/>
            <ac:spMk id="977" creationId="{00000000-0000-0000-0000-000000000000}"/>
          </ac:spMkLst>
        </pc:spChg>
        <pc:picChg chg="mod">
          <ac:chgData name="Kelley, Todd W" userId="d27d4cb4-89b9-4445-97de-d6d70d6b1c5d" providerId="ADAL" clId="{3FF40CEF-ED34-46C4-A3BE-4B6D796A8B55}" dt="2022-08-26T18:08:24.720" v="40" actId="1076"/>
          <ac:picMkLst>
            <pc:docMk/>
            <pc:sldMk cId="0" sldId="285"/>
            <ac:picMk id="978" creationId="{00000000-0000-0000-0000-000000000000}"/>
          </ac:picMkLst>
        </pc:picChg>
      </pc:sldChg>
      <pc:sldChg chg="add del">
        <pc:chgData name="Kelley, Todd W" userId="d27d4cb4-89b9-4445-97de-d6d70d6b1c5d" providerId="ADAL" clId="{3FF40CEF-ED34-46C4-A3BE-4B6D796A8B55}" dt="2022-08-25T21:39:02.125" v="6" actId="47"/>
        <pc:sldMkLst>
          <pc:docMk/>
          <pc:sldMk cId="0" sldId="289"/>
        </pc:sldMkLst>
      </pc:sldChg>
      <pc:sldChg chg="add del ord">
        <pc:chgData name="Kelley, Todd W" userId="d27d4cb4-89b9-4445-97de-d6d70d6b1c5d" providerId="ADAL" clId="{3FF40CEF-ED34-46C4-A3BE-4B6D796A8B55}" dt="2022-08-26T18:08:16.387" v="38" actId="20578"/>
        <pc:sldMkLst>
          <pc:docMk/>
          <pc:sldMk cId="0" sldId="290"/>
        </pc:sldMkLst>
      </pc:sldChg>
      <pc:sldChg chg="modSp del mod">
        <pc:chgData name="Kelley, Todd W" userId="d27d4cb4-89b9-4445-97de-d6d70d6b1c5d" providerId="ADAL" clId="{3FF40CEF-ED34-46C4-A3BE-4B6D796A8B55}" dt="2022-08-25T21:39:53.419" v="7" actId="47"/>
        <pc:sldMkLst>
          <pc:docMk/>
          <pc:sldMk cId="0" sldId="291"/>
        </pc:sldMkLst>
        <pc:spChg chg="mod">
          <ac:chgData name="Kelley, Todd W" userId="d27d4cb4-89b9-4445-97de-d6d70d6b1c5d" providerId="ADAL" clId="{3FF40CEF-ED34-46C4-A3BE-4B6D796A8B55}" dt="2022-08-25T21:19:57.378" v="4" actId="20577"/>
          <ac:spMkLst>
            <pc:docMk/>
            <pc:sldMk cId="0" sldId="291"/>
            <ac:spMk id="5" creationId="{D3410002-59D6-4250-9F5F-B957F077EF7A}"/>
          </ac:spMkLst>
        </pc:spChg>
      </pc:sldChg>
      <pc:sldChg chg="addSp delSp modSp add mod">
        <pc:chgData name="Kelley, Todd W" userId="d27d4cb4-89b9-4445-97de-d6d70d6b1c5d" providerId="ADAL" clId="{3FF40CEF-ED34-46C4-A3BE-4B6D796A8B55}" dt="2022-08-26T18:11:48.336" v="145" actId="20577"/>
        <pc:sldMkLst>
          <pc:docMk/>
          <pc:sldMk cId="2657703771" sldId="296"/>
        </pc:sldMkLst>
        <pc:spChg chg="add mod">
          <ac:chgData name="Kelley, Todd W" userId="d27d4cb4-89b9-4445-97de-d6d70d6b1c5d" providerId="ADAL" clId="{3FF40CEF-ED34-46C4-A3BE-4B6D796A8B55}" dt="2022-08-26T18:09:20.623" v="70" actId="20577"/>
          <ac:spMkLst>
            <pc:docMk/>
            <pc:sldMk cId="2657703771" sldId="296"/>
            <ac:spMk id="3" creationId="{7A2642F2-DA42-4B0E-B44B-C45E7947F413}"/>
          </ac:spMkLst>
        </pc:spChg>
        <pc:spChg chg="add mod">
          <ac:chgData name="Kelley, Todd W" userId="d27d4cb4-89b9-4445-97de-d6d70d6b1c5d" providerId="ADAL" clId="{3FF40CEF-ED34-46C4-A3BE-4B6D796A8B55}" dt="2022-08-26T18:11:48.336" v="145" actId="20577"/>
          <ac:spMkLst>
            <pc:docMk/>
            <pc:sldMk cId="2657703771" sldId="296"/>
            <ac:spMk id="6" creationId="{4B2BA901-6E17-4A68-9E3B-C6232B4795B2}"/>
          </ac:spMkLst>
        </pc:spChg>
        <pc:spChg chg="del">
          <ac:chgData name="Kelley, Todd W" userId="d27d4cb4-89b9-4445-97de-d6d70d6b1c5d" providerId="ADAL" clId="{3FF40CEF-ED34-46C4-A3BE-4B6D796A8B55}" dt="2022-08-26T18:09:02.870" v="42" actId="478"/>
          <ac:spMkLst>
            <pc:docMk/>
            <pc:sldMk cId="2657703771" sldId="296"/>
            <ac:spMk id="1006" creationId="{00000000-0000-0000-0000-000000000000}"/>
          </ac:spMkLst>
        </pc:spChg>
        <pc:picChg chg="del">
          <ac:chgData name="Kelley, Todd W" userId="d27d4cb4-89b9-4445-97de-d6d70d6b1c5d" providerId="ADAL" clId="{3FF40CEF-ED34-46C4-A3BE-4B6D796A8B55}" dt="2022-08-26T18:09:04.123" v="43" actId="478"/>
          <ac:picMkLst>
            <pc:docMk/>
            <pc:sldMk cId="2657703771" sldId="296"/>
            <ac:picMk id="1007" creationId="{00000000-0000-0000-0000-000000000000}"/>
          </ac:picMkLst>
        </pc:picChg>
      </pc:sldChg>
      <pc:sldChg chg="modSp add del mod ord">
        <pc:chgData name="Kelley, Todd W" userId="d27d4cb4-89b9-4445-97de-d6d70d6b1c5d" providerId="ADAL" clId="{3FF40CEF-ED34-46C4-A3BE-4B6D796A8B55}" dt="2022-08-26T18:08:05.569" v="35" actId="2890"/>
        <pc:sldMkLst>
          <pc:docMk/>
          <pc:sldMk cId="3901552724" sldId="296"/>
        </pc:sldMkLst>
        <pc:spChg chg="mod">
          <ac:chgData name="Kelley, Todd W" userId="d27d4cb4-89b9-4445-97de-d6d70d6b1c5d" providerId="ADAL" clId="{3FF40CEF-ED34-46C4-A3BE-4B6D796A8B55}" dt="2022-08-26T18:08:05.019" v="34" actId="20577"/>
          <ac:spMkLst>
            <pc:docMk/>
            <pc:sldMk cId="3901552724" sldId="296"/>
            <ac:spMk id="959" creationId="{00000000-0000-0000-0000-000000000000}"/>
          </ac:spMkLst>
        </pc:spChg>
      </pc:sldChg>
      <pc:sldChg chg="delSp modSp new mod">
        <pc:chgData name="Kelley, Todd W" userId="d27d4cb4-89b9-4445-97de-d6d70d6b1c5d" providerId="ADAL" clId="{3FF40CEF-ED34-46C4-A3BE-4B6D796A8B55}" dt="2022-08-26T18:13:20.283" v="171" actId="478"/>
        <pc:sldMkLst>
          <pc:docMk/>
          <pc:sldMk cId="2414878859" sldId="297"/>
        </pc:sldMkLst>
        <pc:spChg chg="mod">
          <ac:chgData name="Kelley, Todd W" userId="d27d4cb4-89b9-4445-97de-d6d70d6b1c5d" providerId="ADAL" clId="{3FF40CEF-ED34-46C4-A3BE-4B6D796A8B55}" dt="2022-08-26T18:13:08.705" v="170" actId="20577"/>
          <ac:spMkLst>
            <pc:docMk/>
            <pc:sldMk cId="2414878859" sldId="297"/>
            <ac:spMk id="2" creationId="{7B98F18A-63D6-4B2B-8391-501AE46181A5}"/>
          </ac:spMkLst>
        </pc:spChg>
        <pc:spChg chg="del">
          <ac:chgData name="Kelley, Todd W" userId="d27d4cb4-89b9-4445-97de-d6d70d6b1c5d" providerId="ADAL" clId="{3FF40CEF-ED34-46C4-A3BE-4B6D796A8B55}" dt="2022-08-26T18:13:20.283" v="171" actId="478"/>
          <ac:spMkLst>
            <pc:docMk/>
            <pc:sldMk cId="2414878859" sldId="297"/>
            <ac:spMk id="3" creationId="{2B545748-42FA-470A-8CE7-0BF4A83A3A7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24 – Arduino Uno</a:t>
            </a:r>
          </a:p>
          <a:p>
            <a:pPr marL="0" indent="0">
              <a:buNone/>
            </a:pPr>
            <a:r>
              <a:rPr lang="en-US" dirty="0"/>
              <a:t>24 -  Small bread board</a:t>
            </a:r>
          </a:p>
          <a:p>
            <a:pPr marL="0" indent="0">
              <a:buNone/>
            </a:pPr>
            <a:r>
              <a:rPr lang="en-US" dirty="0"/>
              <a:t>24 – Jumper wire sets</a:t>
            </a:r>
          </a:p>
          <a:p>
            <a:pPr marL="0" indent="0">
              <a:buNone/>
            </a:pPr>
            <a:r>
              <a:rPr lang="en-US" dirty="0"/>
              <a:t>24 - 10 k</a:t>
            </a:r>
            <a:r>
              <a:rPr lang="en"/>
              <a:t>Ω potentiometer</a:t>
            </a:r>
          </a:p>
          <a:p>
            <a:pPr marL="0" indent="0">
              <a:buNone/>
            </a:pPr>
            <a:r>
              <a:rPr lang="en" dirty="0"/>
              <a:t>48 – 10 </a:t>
            </a:r>
            <a:r>
              <a:rPr lang="en" dirty="0" err="1"/>
              <a:t>kΩ</a:t>
            </a:r>
            <a:r>
              <a:rPr lang="en"/>
              <a:t> resistor</a:t>
            </a:r>
          </a:p>
          <a:p>
            <a:pPr marL="0" indent="0">
              <a:buNone/>
            </a:pPr>
            <a:r>
              <a:rPr lang="en"/>
              <a:t>72 – 220 Ω resistor</a:t>
            </a:r>
          </a:p>
          <a:p>
            <a:pPr marL="0" indent="0">
              <a:buNone/>
            </a:pPr>
            <a:r>
              <a:rPr lang="en"/>
              <a:t>24 – USB cables</a:t>
            </a:r>
          </a:p>
          <a:p>
            <a:pPr marL="0" indent="0">
              <a:buNone/>
            </a:pPr>
            <a:r>
              <a:rPr lang="en"/>
              <a:t>24 – photoresistors</a:t>
            </a:r>
            <a:endParaRPr lang="en" dirty="0"/>
          </a:p>
          <a:p>
            <a:pPr marL="0" indent="0">
              <a:buNone/>
            </a:pPr>
            <a:r>
              <a:rPr lang="en" dirty="0"/>
              <a:t>24 - TMP36 temperature sensor (or any other 5 V analog sensor)</a:t>
            </a:r>
          </a:p>
          <a:p>
            <a:pPr marL="0" indent="0">
              <a:buNone/>
            </a:pPr>
            <a:r>
              <a:rPr lang="en"/>
              <a:t>24 – 5mm common-cathode RGB LED</a:t>
            </a:r>
            <a:endParaRPr lang="e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eafe245b95_0_10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eafe245b95_0_10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0505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eb152f620e_0_8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eb152f620e_0_8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eb152f620e_0_8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eb152f620e_0_8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eb152f620e_0_8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eb152f620e_0_8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eb152f620e_0_8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eb152f620e_0_8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eb152f620e_0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eb152f620e_0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eb152f620e_0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eb152f620e_0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eb152f620e_0_8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eb152f620e_0_8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eb152f620e_0_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eb152f620e_0_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eb152f620e_0_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eb152f620e_0_9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eafe245b95_0_9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eafe245b95_0_9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eb152f620e_0_9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eb152f620e_0_9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eb152f620e_0_9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eb152f620e_0_9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eb152f620e_0_9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eb152f620e_0_9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eb152f620e_0_9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eb152f620e_0_9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eb152f620e_0_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eb152f620e_0_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eb152f620e_0_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eb152f620e_0_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eb152f620e_0_9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eb152f620e_0_9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eafe245b95_0_10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eafe245b95_0_10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eafe245b95_0_9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eafe245b95_0_9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eafe245b95_0_9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eafe245b95_0_9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eafe245b95_0_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eafe245b95_0_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eafe245b95_0_9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eafe245b95_0_9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eafe245b95_0_9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eafe245b95_0_9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eafe245b95_0_9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eafe245b95_0_9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eafe245b95_0_10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eafe245b95_0_10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19709" y="2145759"/>
            <a:ext cx="289868" cy="852000"/>
            <a:chOff x="456616" y="2161476"/>
            <a:chExt cx="289868" cy="852000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16" name="Google Shape;16;p2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2758638" y="4173929"/>
            <a:ext cx="3178775" cy="1439250"/>
            <a:chOff x="2608550" y="4236013"/>
            <a:chExt cx="3178775" cy="1439250"/>
          </a:xfrm>
        </p:grpSpPr>
        <p:grpSp>
          <p:nvGrpSpPr>
            <p:cNvPr id="19" name="Google Shape;19;p2"/>
            <p:cNvGrpSpPr/>
            <p:nvPr/>
          </p:nvGrpSpPr>
          <p:grpSpPr>
            <a:xfrm rot="10800000" flipH="1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 rot="10800000" flipH="1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 rot="10800000" flipH="1">
            <a:off x="7154325" y="3924763"/>
            <a:ext cx="474200" cy="1505350"/>
            <a:chOff x="3995775" y="-443725"/>
            <a:chExt cx="474200" cy="1505350"/>
          </a:xfrm>
        </p:grpSpPr>
        <p:sp>
          <p:nvSpPr>
            <p:cNvPr id="32" name="Google Shape;32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35" name="Google Shape;35;p2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38" name="Google Shape;38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41" name="Google Shape;41;p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44" name="Google Shape;44;p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47" name="Google Shape;47;p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50" name="Google Shape;50;p2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53" name="Google Shape;53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56" name="Google Shape;56;p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58;p2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59" name="Google Shape;59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1;p2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62" name="Google Shape;62;p2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63" name="Google Shape;63;p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66" name="Google Shape;66;p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8" name="Google Shape;68;p2"/>
          <p:cNvSpPr txBox="1">
            <a:spLocks noGrp="1"/>
          </p:cNvSpPr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2"/>
          <p:cNvSpPr txBox="1">
            <a:spLocks noGrp="1"/>
          </p:cNvSpPr>
          <p:nvPr>
            <p:ph type="subTitle" idx="1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1"/>
          <p:cNvGrpSpPr/>
          <p:nvPr/>
        </p:nvGrpSpPr>
        <p:grpSpPr>
          <a:xfrm rot="10800000" flipH="1">
            <a:off x="5345388" y="4117956"/>
            <a:ext cx="482550" cy="1505350"/>
            <a:chOff x="3121150" y="-443725"/>
            <a:chExt cx="482550" cy="1505350"/>
          </a:xfrm>
        </p:grpSpPr>
        <p:sp>
          <p:nvSpPr>
            <p:cNvPr id="266" name="Google Shape;266;p11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8;p11"/>
          <p:cNvGrpSpPr/>
          <p:nvPr/>
        </p:nvGrpSpPr>
        <p:grpSpPr>
          <a:xfrm rot="10800000" flipH="1">
            <a:off x="4214663" y="4545006"/>
            <a:ext cx="929375" cy="1078300"/>
            <a:chOff x="1990425" y="-443725"/>
            <a:chExt cx="929375" cy="1078300"/>
          </a:xfrm>
        </p:grpSpPr>
        <p:sp>
          <p:nvSpPr>
            <p:cNvPr id="269" name="Google Shape;269;p11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11"/>
          <p:cNvGrpSpPr/>
          <p:nvPr/>
        </p:nvGrpSpPr>
        <p:grpSpPr>
          <a:xfrm rot="10800000" flipH="1">
            <a:off x="3511763" y="4184056"/>
            <a:ext cx="1138350" cy="1439250"/>
            <a:chOff x="1287525" y="-443725"/>
            <a:chExt cx="1138350" cy="1439250"/>
          </a:xfrm>
        </p:grpSpPr>
        <p:sp>
          <p:nvSpPr>
            <p:cNvPr id="272" name="Google Shape;272;p11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" name="Google Shape;274;p11"/>
          <p:cNvGrpSpPr/>
          <p:nvPr/>
        </p:nvGrpSpPr>
        <p:grpSpPr>
          <a:xfrm rot="10800000" flipH="1">
            <a:off x="6220013" y="4117956"/>
            <a:ext cx="474200" cy="1505350"/>
            <a:chOff x="3995775" y="-443725"/>
            <a:chExt cx="474200" cy="1505350"/>
          </a:xfrm>
        </p:grpSpPr>
        <p:sp>
          <p:nvSpPr>
            <p:cNvPr id="275" name="Google Shape;275;p11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11"/>
          <p:cNvGrpSpPr/>
          <p:nvPr/>
        </p:nvGrpSpPr>
        <p:grpSpPr>
          <a:xfrm rot="10800000" flipH="1">
            <a:off x="6903913" y="4545006"/>
            <a:ext cx="920275" cy="1078300"/>
            <a:chOff x="4679675" y="-443725"/>
            <a:chExt cx="920275" cy="1078300"/>
          </a:xfrm>
        </p:grpSpPr>
        <p:sp>
          <p:nvSpPr>
            <p:cNvPr id="278" name="Google Shape;278;p1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11"/>
          <p:cNvGrpSpPr/>
          <p:nvPr/>
        </p:nvGrpSpPr>
        <p:grpSpPr>
          <a:xfrm rot="10800000" flipH="1">
            <a:off x="7397863" y="4184056"/>
            <a:ext cx="1129225" cy="1439250"/>
            <a:chOff x="5173625" y="-443725"/>
            <a:chExt cx="1129225" cy="1439250"/>
          </a:xfrm>
        </p:grpSpPr>
        <p:sp>
          <p:nvSpPr>
            <p:cNvPr id="281" name="Google Shape;281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11"/>
          <p:cNvGrpSpPr/>
          <p:nvPr/>
        </p:nvGrpSpPr>
        <p:grpSpPr>
          <a:xfrm rot="10800000" flipH="1">
            <a:off x="8350838" y="3965981"/>
            <a:ext cx="2240950" cy="1657325"/>
            <a:chOff x="4603700" y="-443725"/>
            <a:chExt cx="2240950" cy="1657325"/>
          </a:xfrm>
        </p:grpSpPr>
        <p:sp>
          <p:nvSpPr>
            <p:cNvPr id="284" name="Google Shape;284;p1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" name="Google Shape;286;p11"/>
          <p:cNvGrpSpPr/>
          <p:nvPr/>
        </p:nvGrpSpPr>
        <p:grpSpPr>
          <a:xfrm>
            <a:off x="8285739" y="2145759"/>
            <a:ext cx="289868" cy="852000"/>
            <a:chOff x="456616" y="2161476"/>
            <a:chExt cx="289868" cy="852000"/>
          </a:xfrm>
        </p:grpSpPr>
        <p:sp>
          <p:nvSpPr>
            <p:cNvPr id="287" name="Google Shape;287;p11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1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1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1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" name="Google Shape;292;p11"/>
          <p:cNvGrpSpPr/>
          <p:nvPr/>
        </p:nvGrpSpPr>
        <p:grpSpPr>
          <a:xfrm>
            <a:off x="7733951" y="-104276"/>
            <a:ext cx="1129225" cy="1439250"/>
            <a:chOff x="5173625" y="-443725"/>
            <a:chExt cx="1129225" cy="1439250"/>
          </a:xfrm>
        </p:grpSpPr>
        <p:sp>
          <p:nvSpPr>
            <p:cNvPr id="293" name="Google Shape;293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" name="Google Shape;295;p11"/>
          <p:cNvSpPr txBox="1">
            <a:spLocks noGrp="1"/>
          </p:cNvSpPr>
          <p:nvPr>
            <p:ph type="title" hasCustomPrompt="1"/>
          </p:nvPr>
        </p:nvSpPr>
        <p:spPr>
          <a:xfrm>
            <a:off x="1681800" y="1603075"/>
            <a:ext cx="5780400" cy="13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6" name="Google Shape;296;p11"/>
          <p:cNvSpPr txBox="1">
            <a:spLocks noGrp="1"/>
          </p:cNvSpPr>
          <p:nvPr>
            <p:ph type="subTitle" idx="1"/>
          </p:nvPr>
        </p:nvSpPr>
        <p:spPr>
          <a:xfrm>
            <a:off x="2059200" y="2969825"/>
            <a:ext cx="50256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>
            <a:spLocks noGrp="1"/>
          </p:cNvSpPr>
          <p:nvPr>
            <p:ph type="title"/>
          </p:nvPr>
        </p:nvSpPr>
        <p:spPr>
          <a:xfrm>
            <a:off x="713325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2" hasCustomPrompt="1"/>
          </p:nvPr>
        </p:nvSpPr>
        <p:spPr>
          <a:xfrm>
            <a:off x="713325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1"/>
          </p:nvPr>
        </p:nvSpPr>
        <p:spPr>
          <a:xfrm>
            <a:off x="713313" y="2405941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 idx="3"/>
          </p:nvPr>
        </p:nvSpPr>
        <p:spPr>
          <a:xfrm>
            <a:off x="3878250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title" idx="4" hasCustomPrompt="1"/>
          </p:nvPr>
        </p:nvSpPr>
        <p:spPr>
          <a:xfrm>
            <a:off x="3878250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>
            <a:spLocks noGrp="1"/>
          </p:cNvSpPr>
          <p:nvPr>
            <p:ph type="subTitle" idx="5"/>
          </p:nvPr>
        </p:nvSpPr>
        <p:spPr>
          <a:xfrm>
            <a:off x="3878238" y="2405941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title" idx="6"/>
          </p:nvPr>
        </p:nvSpPr>
        <p:spPr>
          <a:xfrm>
            <a:off x="720000" y="539700"/>
            <a:ext cx="5365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title" idx="7"/>
          </p:nvPr>
        </p:nvSpPr>
        <p:spPr>
          <a:xfrm>
            <a:off x="720000" y="3622629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title" idx="8" hasCustomPrompt="1"/>
          </p:nvPr>
        </p:nvSpPr>
        <p:spPr>
          <a:xfrm>
            <a:off x="720000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>
            <a:spLocks noGrp="1"/>
          </p:cNvSpPr>
          <p:nvPr>
            <p:ph type="subTitle" idx="9"/>
          </p:nvPr>
        </p:nvSpPr>
        <p:spPr>
          <a:xfrm>
            <a:off x="719988" y="4070479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title" idx="13"/>
          </p:nvPr>
        </p:nvSpPr>
        <p:spPr>
          <a:xfrm>
            <a:off x="3884925" y="3622629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title" idx="14" hasCustomPrompt="1"/>
          </p:nvPr>
        </p:nvSpPr>
        <p:spPr>
          <a:xfrm>
            <a:off x="3884925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1" name="Google Shape;311;p13"/>
          <p:cNvSpPr txBox="1">
            <a:spLocks noGrp="1"/>
          </p:cNvSpPr>
          <p:nvPr>
            <p:ph type="subTitle" idx="15"/>
          </p:nvPr>
        </p:nvSpPr>
        <p:spPr>
          <a:xfrm>
            <a:off x="3884913" y="4070479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12" name="Google Shape;312;p13"/>
          <p:cNvGrpSpPr/>
          <p:nvPr/>
        </p:nvGrpSpPr>
        <p:grpSpPr>
          <a:xfrm>
            <a:off x="7730824" y="2876232"/>
            <a:ext cx="1697125" cy="1382731"/>
            <a:chOff x="7748374" y="2845645"/>
            <a:chExt cx="1697125" cy="1382731"/>
          </a:xfrm>
        </p:grpSpPr>
        <p:grpSp>
          <p:nvGrpSpPr>
            <p:cNvPr id="313" name="Google Shape;313;p13"/>
            <p:cNvGrpSpPr/>
            <p:nvPr/>
          </p:nvGrpSpPr>
          <p:grpSpPr>
            <a:xfrm rot="-5400000">
              <a:off x="8306336" y="3089213"/>
              <a:ext cx="581201" cy="1697125"/>
              <a:chOff x="79461" y="58200"/>
              <a:chExt cx="581201" cy="1697125"/>
            </a:xfrm>
          </p:grpSpPr>
          <p:grpSp>
            <p:nvGrpSpPr>
              <p:cNvPr id="314" name="Google Shape;314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15" name="Google Shape;315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22" name="Google Shape;322;p13"/>
            <p:cNvGrpSpPr/>
            <p:nvPr/>
          </p:nvGrpSpPr>
          <p:grpSpPr>
            <a:xfrm rot="-5400000" flipH="1">
              <a:off x="8306336" y="2287683"/>
              <a:ext cx="581201" cy="1697125"/>
              <a:chOff x="79461" y="58200"/>
              <a:chExt cx="581201" cy="1697125"/>
            </a:xfrm>
          </p:grpSpPr>
          <p:grpSp>
            <p:nvGrpSpPr>
              <p:cNvPr id="323" name="Google Shape;323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24" name="Google Shape;324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7" name="Google Shape;327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28" name="Google Shape;328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31" name="Google Shape;331;p13"/>
            <p:cNvSpPr/>
            <p:nvPr/>
          </p:nvSpPr>
          <p:spPr>
            <a:xfrm>
              <a:off x="8620769" y="3295674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8631373" y="3712149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" name="Google Shape;333;p13"/>
          <p:cNvGrpSpPr/>
          <p:nvPr/>
        </p:nvGrpSpPr>
        <p:grpSpPr>
          <a:xfrm>
            <a:off x="8620769" y="604477"/>
            <a:ext cx="640686" cy="543853"/>
            <a:chOff x="8620769" y="639586"/>
            <a:chExt cx="640686" cy="543853"/>
          </a:xfrm>
        </p:grpSpPr>
        <p:sp>
          <p:nvSpPr>
            <p:cNvPr id="334" name="Google Shape;334;p13"/>
            <p:cNvSpPr/>
            <p:nvPr/>
          </p:nvSpPr>
          <p:spPr>
            <a:xfrm>
              <a:off x="8620769" y="639586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8631373" y="1056062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"/>
          <p:cNvSpPr txBox="1">
            <a:spLocks noGrp="1"/>
          </p:cNvSpPr>
          <p:nvPr>
            <p:ph type="title"/>
          </p:nvPr>
        </p:nvSpPr>
        <p:spPr>
          <a:xfrm>
            <a:off x="2601150" y="3162600"/>
            <a:ext cx="39417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8" name="Google Shape;338;p14"/>
          <p:cNvSpPr txBox="1">
            <a:spLocks noGrp="1"/>
          </p:cNvSpPr>
          <p:nvPr>
            <p:ph type="subTitle" idx="1"/>
          </p:nvPr>
        </p:nvSpPr>
        <p:spPr>
          <a:xfrm>
            <a:off x="1776005" y="1484125"/>
            <a:ext cx="5592000" cy="17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339" name="Google Shape;339;p14"/>
          <p:cNvGrpSpPr/>
          <p:nvPr/>
        </p:nvGrpSpPr>
        <p:grpSpPr>
          <a:xfrm flipH="1">
            <a:off x="7586434" y="1581995"/>
            <a:ext cx="2290315" cy="1518337"/>
            <a:chOff x="-736445" y="1581995"/>
            <a:chExt cx="2290315" cy="1518337"/>
          </a:xfrm>
        </p:grpSpPr>
        <p:sp>
          <p:nvSpPr>
            <p:cNvPr id="340" name="Google Shape;340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1" name="Google Shape;341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42" name="Google Shape;342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3" name="Google Shape;343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44" name="Google Shape;344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6" name="Google Shape;346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47" name="Google Shape;347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9" name="Google Shape;349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50" name="Google Shape;350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2" name="Google Shape;352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53" name="Google Shape;353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55" name="Google Shape;355;p14"/>
          <p:cNvGrpSpPr/>
          <p:nvPr/>
        </p:nvGrpSpPr>
        <p:grpSpPr>
          <a:xfrm>
            <a:off x="-736445" y="1581995"/>
            <a:ext cx="2290315" cy="1518337"/>
            <a:chOff x="-736445" y="1581995"/>
            <a:chExt cx="2290315" cy="1518337"/>
          </a:xfrm>
        </p:grpSpPr>
        <p:sp>
          <p:nvSpPr>
            <p:cNvPr id="356" name="Google Shape;356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7" name="Google Shape;357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58" name="Google Shape;358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9" name="Google Shape;359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60" name="Google Shape;360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" name="Google Shape;361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2" name="Google Shape;362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63" name="Google Shape;363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" name="Google Shape;364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5" name="Google Shape;365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66" name="Google Shape;366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" name="Google Shape;367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8" name="Google Shape;368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69" name="Google Shape;369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71" name="Google Shape;371;p14"/>
          <p:cNvGrpSpPr/>
          <p:nvPr/>
        </p:nvGrpSpPr>
        <p:grpSpPr>
          <a:xfrm rot="10800000" flipH="1">
            <a:off x="3897588" y="4408140"/>
            <a:ext cx="482550" cy="1505350"/>
            <a:chOff x="3121150" y="-443725"/>
            <a:chExt cx="482550" cy="1505350"/>
          </a:xfrm>
        </p:grpSpPr>
        <p:sp>
          <p:nvSpPr>
            <p:cNvPr id="372" name="Google Shape;372;p14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4"/>
          <p:cNvGrpSpPr/>
          <p:nvPr/>
        </p:nvGrpSpPr>
        <p:grpSpPr>
          <a:xfrm rot="10800000" flipH="1">
            <a:off x="2766863" y="4835190"/>
            <a:ext cx="929375" cy="1078300"/>
            <a:chOff x="1990425" y="-443725"/>
            <a:chExt cx="929375" cy="1078300"/>
          </a:xfrm>
        </p:grpSpPr>
        <p:sp>
          <p:nvSpPr>
            <p:cNvPr id="375" name="Google Shape;375;p14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7" name="Google Shape;377;p14"/>
          <p:cNvGrpSpPr/>
          <p:nvPr/>
        </p:nvGrpSpPr>
        <p:grpSpPr>
          <a:xfrm rot="10800000" flipH="1">
            <a:off x="2063963" y="4474240"/>
            <a:ext cx="1138350" cy="1439250"/>
            <a:chOff x="1287525" y="-443725"/>
            <a:chExt cx="1138350" cy="1439250"/>
          </a:xfrm>
        </p:grpSpPr>
        <p:sp>
          <p:nvSpPr>
            <p:cNvPr id="378" name="Google Shape;378;p14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14"/>
          <p:cNvGrpSpPr/>
          <p:nvPr/>
        </p:nvGrpSpPr>
        <p:grpSpPr>
          <a:xfrm rot="10800000" flipH="1">
            <a:off x="4772213" y="4408140"/>
            <a:ext cx="474200" cy="1505350"/>
            <a:chOff x="3995775" y="-443725"/>
            <a:chExt cx="474200" cy="1505350"/>
          </a:xfrm>
        </p:grpSpPr>
        <p:sp>
          <p:nvSpPr>
            <p:cNvPr id="381" name="Google Shape;381;p14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383;p14"/>
          <p:cNvGrpSpPr/>
          <p:nvPr/>
        </p:nvGrpSpPr>
        <p:grpSpPr>
          <a:xfrm rot="10800000" flipH="1">
            <a:off x="5456113" y="4835190"/>
            <a:ext cx="920275" cy="1078300"/>
            <a:chOff x="4679675" y="-443725"/>
            <a:chExt cx="920275" cy="1078300"/>
          </a:xfrm>
        </p:grpSpPr>
        <p:sp>
          <p:nvSpPr>
            <p:cNvPr id="384" name="Google Shape;384;p14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14"/>
          <p:cNvGrpSpPr/>
          <p:nvPr/>
        </p:nvGrpSpPr>
        <p:grpSpPr>
          <a:xfrm rot="10800000" flipH="1">
            <a:off x="5950063" y="4474240"/>
            <a:ext cx="1129225" cy="1439250"/>
            <a:chOff x="5173625" y="-443725"/>
            <a:chExt cx="1129225" cy="1439250"/>
          </a:xfrm>
        </p:grpSpPr>
        <p:sp>
          <p:nvSpPr>
            <p:cNvPr id="387" name="Google Shape;387;p14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_1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15"/>
          <p:cNvGrpSpPr/>
          <p:nvPr/>
        </p:nvGrpSpPr>
        <p:grpSpPr>
          <a:xfrm>
            <a:off x="7513631" y="-475160"/>
            <a:ext cx="482550" cy="1505350"/>
            <a:chOff x="3121150" y="-443725"/>
            <a:chExt cx="482550" cy="1505350"/>
          </a:xfrm>
        </p:grpSpPr>
        <p:sp>
          <p:nvSpPr>
            <p:cNvPr id="391" name="Google Shape;391;p15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5"/>
          <p:cNvGrpSpPr/>
          <p:nvPr/>
        </p:nvGrpSpPr>
        <p:grpSpPr>
          <a:xfrm>
            <a:off x="8388256" y="-475160"/>
            <a:ext cx="474200" cy="1505350"/>
            <a:chOff x="3995775" y="-443725"/>
            <a:chExt cx="474200" cy="1505350"/>
          </a:xfrm>
        </p:grpSpPr>
        <p:sp>
          <p:nvSpPr>
            <p:cNvPr id="394" name="Google Shape;394;p15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" name="Google Shape;396;p15"/>
          <p:cNvGrpSpPr/>
          <p:nvPr/>
        </p:nvGrpSpPr>
        <p:grpSpPr>
          <a:xfrm rot="10800000" flipH="1">
            <a:off x="119138" y="4268208"/>
            <a:ext cx="1129225" cy="1439250"/>
            <a:chOff x="5173625" y="-443725"/>
            <a:chExt cx="1129225" cy="1439250"/>
          </a:xfrm>
        </p:grpSpPr>
        <p:sp>
          <p:nvSpPr>
            <p:cNvPr id="397" name="Google Shape;397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15"/>
          <p:cNvGrpSpPr/>
          <p:nvPr/>
        </p:nvGrpSpPr>
        <p:grpSpPr>
          <a:xfrm rot="10800000">
            <a:off x="713779" y="4534879"/>
            <a:ext cx="920275" cy="1078300"/>
            <a:chOff x="4679675" y="-443725"/>
            <a:chExt cx="920275" cy="1078300"/>
          </a:xfrm>
        </p:grpSpPr>
        <p:sp>
          <p:nvSpPr>
            <p:cNvPr id="400" name="Google Shape;400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5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403" name="Google Shape;403;p1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" name="Google Shape;405;p15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406" name="Google Shape;406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" name="Google Shape;408;p15"/>
          <p:cNvGrpSpPr/>
          <p:nvPr/>
        </p:nvGrpSpPr>
        <p:grpSpPr>
          <a:xfrm rot="-5400000">
            <a:off x="29766" y="-247490"/>
            <a:ext cx="2181860" cy="892524"/>
            <a:chOff x="6525475" y="148600"/>
            <a:chExt cx="2808779" cy="1148975"/>
          </a:xfrm>
        </p:grpSpPr>
        <p:sp>
          <p:nvSpPr>
            <p:cNvPr id="409" name="Google Shape;409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15"/>
          <p:cNvGrpSpPr/>
          <p:nvPr/>
        </p:nvGrpSpPr>
        <p:grpSpPr>
          <a:xfrm rot="10800000">
            <a:off x="7892346" y="4268208"/>
            <a:ext cx="1129225" cy="1439250"/>
            <a:chOff x="5173625" y="-443725"/>
            <a:chExt cx="1129225" cy="1439250"/>
          </a:xfrm>
        </p:grpSpPr>
        <p:sp>
          <p:nvSpPr>
            <p:cNvPr id="412" name="Google Shape;412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" name="Google Shape;414;p15"/>
          <p:cNvGrpSpPr/>
          <p:nvPr/>
        </p:nvGrpSpPr>
        <p:grpSpPr>
          <a:xfrm rot="10800000" flipH="1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415" name="Google Shape;415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7" name="Google Shape;417;p15"/>
          <p:cNvSpPr txBox="1">
            <a:spLocks noGrp="1"/>
          </p:cNvSpPr>
          <p:nvPr>
            <p:ph type="title"/>
          </p:nvPr>
        </p:nvSpPr>
        <p:spPr>
          <a:xfrm>
            <a:off x="720000" y="2571750"/>
            <a:ext cx="2100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18" name="Google Shape;418;p15"/>
          <p:cNvSpPr txBox="1">
            <a:spLocks noGrp="1"/>
          </p:cNvSpPr>
          <p:nvPr>
            <p:ph type="subTitle" idx="1"/>
          </p:nvPr>
        </p:nvSpPr>
        <p:spPr>
          <a:xfrm>
            <a:off x="720000" y="3009850"/>
            <a:ext cx="21003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15"/>
          <p:cNvSpPr txBox="1">
            <a:spLocks noGrp="1"/>
          </p:cNvSpPr>
          <p:nvPr>
            <p:ph type="title" idx="2"/>
          </p:nvPr>
        </p:nvSpPr>
        <p:spPr>
          <a:xfrm>
            <a:off x="3521850" y="2571750"/>
            <a:ext cx="2100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0" name="Google Shape;420;p15"/>
          <p:cNvSpPr txBox="1">
            <a:spLocks noGrp="1"/>
          </p:cNvSpPr>
          <p:nvPr>
            <p:ph type="subTitle" idx="3"/>
          </p:nvPr>
        </p:nvSpPr>
        <p:spPr>
          <a:xfrm>
            <a:off x="3521850" y="3009850"/>
            <a:ext cx="21003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15"/>
          <p:cNvSpPr txBox="1">
            <a:spLocks noGrp="1"/>
          </p:cNvSpPr>
          <p:nvPr>
            <p:ph type="title" idx="4"/>
          </p:nvPr>
        </p:nvSpPr>
        <p:spPr>
          <a:xfrm>
            <a:off x="6323700" y="2571750"/>
            <a:ext cx="2100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2" name="Google Shape;422;p15"/>
          <p:cNvSpPr txBox="1">
            <a:spLocks noGrp="1"/>
          </p:cNvSpPr>
          <p:nvPr>
            <p:ph type="subTitle" idx="5"/>
          </p:nvPr>
        </p:nvSpPr>
        <p:spPr>
          <a:xfrm>
            <a:off x="6323700" y="3009850"/>
            <a:ext cx="21003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15"/>
          <p:cNvSpPr txBox="1">
            <a:spLocks noGrp="1"/>
          </p:cNvSpPr>
          <p:nvPr>
            <p:ph type="title" idx="6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6"/>
          <p:cNvSpPr txBox="1">
            <a:spLocks noGrp="1"/>
          </p:cNvSpPr>
          <p:nvPr>
            <p:ph type="title"/>
          </p:nvPr>
        </p:nvSpPr>
        <p:spPr>
          <a:xfrm>
            <a:off x="713288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6" name="Google Shape;426;p16"/>
          <p:cNvSpPr txBox="1">
            <a:spLocks noGrp="1"/>
          </p:cNvSpPr>
          <p:nvPr>
            <p:ph type="subTitle" idx="1"/>
          </p:nvPr>
        </p:nvSpPr>
        <p:spPr>
          <a:xfrm>
            <a:off x="713288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16"/>
          <p:cNvSpPr txBox="1">
            <a:spLocks noGrp="1"/>
          </p:cNvSpPr>
          <p:nvPr>
            <p:ph type="title" idx="2"/>
          </p:nvPr>
        </p:nvSpPr>
        <p:spPr>
          <a:xfrm>
            <a:off x="2704760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8" name="Google Shape;428;p16"/>
          <p:cNvSpPr txBox="1">
            <a:spLocks noGrp="1"/>
          </p:cNvSpPr>
          <p:nvPr>
            <p:ph type="subTitle" idx="3"/>
          </p:nvPr>
        </p:nvSpPr>
        <p:spPr>
          <a:xfrm>
            <a:off x="2704760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16"/>
          <p:cNvSpPr txBox="1">
            <a:spLocks noGrp="1"/>
          </p:cNvSpPr>
          <p:nvPr>
            <p:ph type="title" idx="4"/>
          </p:nvPr>
        </p:nvSpPr>
        <p:spPr>
          <a:xfrm>
            <a:off x="6687713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0" name="Google Shape;430;p16"/>
          <p:cNvSpPr txBox="1">
            <a:spLocks noGrp="1"/>
          </p:cNvSpPr>
          <p:nvPr>
            <p:ph type="subTitle" idx="5"/>
          </p:nvPr>
        </p:nvSpPr>
        <p:spPr>
          <a:xfrm>
            <a:off x="6687713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16"/>
          <p:cNvSpPr txBox="1">
            <a:spLocks noGrp="1"/>
          </p:cNvSpPr>
          <p:nvPr>
            <p:ph type="title" idx="6"/>
          </p:nvPr>
        </p:nvSpPr>
        <p:spPr>
          <a:xfrm>
            <a:off x="4696235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2" name="Google Shape;432;p16"/>
          <p:cNvSpPr txBox="1">
            <a:spLocks noGrp="1"/>
          </p:cNvSpPr>
          <p:nvPr>
            <p:ph type="subTitle" idx="7"/>
          </p:nvPr>
        </p:nvSpPr>
        <p:spPr>
          <a:xfrm>
            <a:off x="4696235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16"/>
          <p:cNvSpPr txBox="1">
            <a:spLocks noGrp="1"/>
          </p:cNvSpPr>
          <p:nvPr>
            <p:ph type="title" idx="8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434" name="Google Shape;434;p16"/>
          <p:cNvGrpSpPr/>
          <p:nvPr/>
        </p:nvGrpSpPr>
        <p:grpSpPr>
          <a:xfrm rot="-5400000" flipH="1">
            <a:off x="7480661" y="-165192"/>
            <a:ext cx="2014791" cy="719731"/>
            <a:chOff x="-85249" y="4203623"/>
            <a:chExt cx="2014791" cy="719731"/>
          </a:xfrm>
        </p:grpSpPr>
        <p:grpSp>
          <p:nvGrpSpPr>
            <p:cNvPr id="435" name="Google Shape;435;p16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436" name="Google Shape;436;p16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8" name="Google Shape;438;p16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439" name="Google Shape;439;p16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1" name="Google Shape;441;p16"/>
          <p:cNvGrpSpPr/>
          <p:nvPr/>
        </p:nvGrpSpPr>
        <p:grpSpPr>
          <a:xfrm rot="-5400000" flipH="1">
            <a:off x="7870685" y="112474"/>
            <a:ext cx="2014791" cy="469199"/>
            <a:chOff x="-35118" y="4345992"/>
            <a:chExt cx="2014791" cy="469199"/>
          </a:xfrm>
        </p:grpSpPr>
        <p:sp>
          <p:nvSpPr>
            <p:cNvPr id="442" name="Google Shape;442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16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445" name="Google Shape;445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Google Shape;447;p16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448" name="Google Shape;448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16"/>
          <p:cNvGrpSpPr/>
          <p:nvPr/>
        </p:nvGrpSpPr>
        <p:grpSpPr>
          <a:xfrm>
            <a:off x="-519445" y="4310943"/>
            <a:ext cx="2014791" cy="473128"/>
            <a:chOff x="-35118" y="4342063"/>
            <a:chExt cx="2014791" cy="473128"/>
          </a:xfrm>
        </p:grpSpPr>
        <p:sp>
          <p:nvSpPr>
            <p:cNvPr id="451" name="Google Shape;451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7"/>
          <p:cNvSpPr txBox="1">
            <a:spLocks noGrp="1"/>
          </p:cNvSpPr>
          <p:nvPr>
            <p:ph type="title"/>
          </p:nvPr>
        </p:nvSpPr>
        <p:spPr>
          <a:xfrm>
            <a:off x="719975" y="17778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5" name="Google Shape;455;p17"/>
          <p:cNvSpPr txBox="1">
            <a:spLocks noGrp="1"/>
          </p:cNvSpPr>
          <p:nvPr>
            <p:ph type="subTitle" idx="1"/>
          </p:nvPr>
        </p:nvSpPr>
        <p:spPr>
          <a:xfrm>
            <a:off x="719975" y="23145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6" name="Google Shape;456;p17"/>
          <p:cNvSpPr txBox="1">
            <a:spLocks noGrp="1"/>
          </p:cNvSpPr>
          <p:nvPr>
            <p:ph type="title" idx="2"/>
          </p:nvPr>
        </p:nvSpPr>
        <p:spPr>
          <a:xfrm>
            <a:off x="3512851" y="17778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7" name="Google Shape;457;p17"/>
          <p:cNvSpPr txBox="1">
            <a:spLocks noGrp="1"/>
          </p:cNvSpPr>
          <p:nvPr>
            <p:ph type="subTitle" idx="3"/>
          </p:nvPr>
        </p:nvSpPr>
        <p:spPr>
          <a:xfrm>
            <a:off x="3512850" y="23145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17"/>
          <p:cNvSpPr txBox="1">
            <a:spLocks noGrp="1"/>
          </p:cNvSpPr>
          <p:nvPr>
            <p:ph type="title" idx="4"/>
          </p:nvPr>
        </p:nvSpPr>
        <p:spPr>
          <a:xfrm>
            <a:off x="719975" y="32112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9" name="Google Shape;459;p17"/>
          <p:cNvSpPr txBox="1">
            <a:spLocks noGrp="1"/>
          </p:cNvSpPr>
          <p:nvPr>
            <p:ph type="subTitle" idx="5"/>
          </p:nvPr>
        </p:nvSpPr>
        <p:spPr>
          <a:xfrm>
            <a:off x="719975" y="37479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0" name="Google Shape;460;p17"/>
          <p:cNvSpPr txBox="1">
            <a:spLocks noGrp="1"/>
          </p:cNvSpPr>
          <p:nvPr>
            <p:ph type="title" idx="6"/>
          </p:nvPr>
        </p:nvSpPr>
        <p:spPr>
          <a:xfrm>
            <a:off x="3512851" y="32112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1" name="Google Shape;461;p17"/>
          <p:cNvSpPr txBox="1">
            <a:spLocks noGrp="1"/>
          </p:cNvSpPr>
          <p:nvPr>
            <p:ph type="subTitle" idx="7"/>
          </p:nvPr>
        </p:nvSpPr>
        <p:spPr>
          <a:xfrm>
            <a:off x="3512850" y="37479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17"/>
          <p:cNvSpPr txBox="1">
            <a:spLocks noGrp="1"/>
          </p:cNvSpPr>
          <p:nvPr>
            <p:ph type="title" idx="8"/>
          </p:nvPr>
        </p:nvSpPr>
        <p:spPr>
          <a:xfrm>
            <a:off x="6305728" y="17778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3" name="Google Shape;463;p17"/>
          <p:cNvSpPr txBox="1">
            <a:spLocks noGrp="1"/>
          </p:cNvSpPr>
          <p:nvPr>
            <p:ph type="subTitle" idx="9"/>
          </p:nvPr>
        </p:nvSpPr>
        <p:spPr>
          <a:xfrm>
            <a:off x="6305725" y="23145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4" name="Google Shape;464;p17"/>
          <p:cNvSpPr txBox="1">
            <a:spLocks noGrp="1"/>
          </p:cNvSpPr>
          <p:nvPr>
            <p:ph type="title" idx="13"/>
          </p:nvPr>
        </p:nvSpPr>
        <p:spPr>
          <a:xfrm>
            <a:off x="6305728" y="32112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5" name="Google Shape;465;p17"/>
          <p:cNvSpPr txBox="1">
            <a:spLocks noGrp="1"/>
          </p:cNvSpPr>
          <p:nvPr>
            <p:ph type="subTitle" idx="14"/>
          </p:nvPr>
        </p:nvSpPr>
        <p:spPr>
          <a:xfrm>
            <a:off x="6305725" y="37479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17"/>
          <p:cNvSpPr txBox="1">
            <a:spLocks noGrp="1"/>
          </p:cNvSpPr>
          <p:nvPr>
            <p:ph type="title" idx="15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467" name="Google Shape;467;p17"/>
          <p:cNvGrpSpPr/>
          <p:nvPr/>
        </p:nvGrpSpPr>
        <p:grpSpPr>
          <a:xfrm>
            <a:off x="7895789" y="-867371"/>
            <a:ext cx="1368260" cy="1078296"/>
            <a:chOff x="4231725" y="-443721"/>
            <a:chExt cx="1368260" cy="1078296"/>
          </a:xfrm>
        </p:grpSpPr>
        <p:sp>
          <p:nvSpPr>
            <p:cNvPr id="468" name="Google Shape;468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17"/>
          <p:cNvGrpSpPr/>
          <p:nvPr/>
        </p:nvGrpSpPr>
        <p:grpSpPr>
          <a:xfrm>
            <a:off x="8380489" y="-105375"/>
            <a:ext cx="1129225" cy="1439250"/>
            <a:chOff x="5173625" y="-443725"/>
            <a:chExt cx="1129225" cy="1439250"/>
          </a:xfrm>
        </p:grpSpPr>
        <p:sp>
          <p:nvSpPr>
            <p:cNvPr id="471" name="Google Shape;471;p1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17"/>
          <p:cNvGrpSpPr/>
          <p:nvPr/>
        </p:nvGrpSpPr>
        <p:grpSpPr>
          <a:xfrm>
            <a:off x="8142568" y="-638771"/>
            <a:ext cx="1368260" cy="1078296"/>
            <a:chOff x="4231725" y="-443721"/>
            <a:chExt cx="1368260" cy="1078296"/>
          </a:xfrm>
        </p:grpSpPr>
        <p:sp>
          <p:nvSpPr>
            <p:cNvPr id="474" name="Google Shape;474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17"/>
          <p:cNvGrpSpPr/>
          <p:nvPr/>
        </p:nvGrpSpPr>
        <p:grpSpPr>
          <a:xfrm flipH="1">
            <a:off x="149468" y="-695771"/>
            <a:ext cx="1368260" cy="1078296"/>
            <a:chOff x="4231725" y="-443721"/>
            <a:chExt cx="1368260" cy="1078296"/>
          </a:xfrm>
        </p:grpSpPr>
        <p:sp>
          <p:nvSpPr>
            <p:cNvPr id="477" name="Google Shape;477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17"/>
          <p:cNvGrpSpPr/>
          <p:nvPr/>
        </p:nvGrpSpPr>
        <p:grpSpPr>
          <a:xfrm flipH="1">
            <a:off x="-97311" y="-467171"/>
            <a:ext cx="1368260" cy="1078296"/>
            <a:chOff x="4231725" y="-443721"/>
            <a:chExt cx="1368260" cy="1078296"/>
          </a:xfrm>
        </p:grpSpPr>
        <p:sp>
          <p:nvSpPr>
            <p:cNvPr id="480" name="Google Shape;480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" name="Google Shape;482;p17"/>
          <p:cNvGrpSpPr/>
          <p:nvPr/>
        </p:nvGrpSpPr>
        <p:grpSpPr>
          <a:xfrm flipH="1">
            <a:off x="-609048" y="-238571"/>
            <a:ext cx="1368260" cy="1078296"/>
            <a:chOff x="4231725" y="-443721"/>
            <a:chExt cx="1368260" cy="1078296"/>
          </a:xfrm>
        </p:grpSpPr>
        <p:sp>
          <p:nvSpPr>
            <p:cNvPr id="483" name="Google Shape;483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85" name="Google Shape;485;p17"/>
          <p:cNvCxnSpPr/>
          <p:nvPr/>
        </p:nvCxnSpPr>
        <p:spPr>
          <a:xfrm>
            <a:off x="-6850" y="4601725"/>
            <a:ext cx="8517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18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488" name="Google Shape;488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18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491" name="Google Shape;491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18"/>
          <p:cNvGrpSpPr/>
          <p:nvPr/>
        </p:nvGrpSpPr>
        <p:grpSpPr>
          <a:xfrm flipH="1">
            <a:off x="707991" y="-472343"/>
            <a:ext cx="920275" cy="1078300"/>
            <a:chOff x="4679675" y="-443725"/>
            <a:chExt cx="920275" cy="1078300"/>
          </a:xfrm>
        </p:grpSpPr>
        <p:sp>
          <p:nvSpPr>
            <p:cNvPr id="494" name="Google Shape;494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18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497" name="Google Shape;497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18"/>
          <p:cNvGrpSpPr/>
          <p:nvPr/>
        </p:nvGrpSpPr>
        <p:grpSpPr>
          <a:xfrm>
            <a:off x="8479270" y="-223284"/>
            <a:ext cx="1368260" cy="1078296"/>
            <a:chOff x="4231725" y="-443721"/>
            <a:chExt cx="1368260" cy="1078296"/>
          </a:xfrm>
        </p:grpSpPr>
        <p:sp>
          <p:nvSpPr>
            <p:cNvPr id="500" name="Google Shape;500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18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503" name="Google Shape;503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5" name="Google Shape;505;p18"/>
          <p:cNvSpPr txBox="1">
            <a:spLocks noGrp="1"/>
          </p:cNvSpPr>
          <p:nvPr>
            <p:ph type="title"/>
          </p:nvPr>
        </p:nvSpPr>
        <p:spPr>
          <a:xfrm>
            <a:off x="1774800" y="539700"/>
            <a:ext cx="55944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9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35247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508" name="Google Shape;508;p19"/>
          <p:cNvGrpSpPr/>
          <p:nvPr/>
        </p:nvGrpSpPr>
        <p:grpSpPr>
          <a:xfrm>
            <a:off x="6521425" y="-33816"/>
            <a:ext cx="2852632" cy="755873"/>
            <a:chOff x="6521425" y="153500"/>
            <a:chExt cx="2852632" cy="755873"/>
          </a:xfrm>
        </p:grpSpPr>
        <p:grpSp>
          <p:nvGrpSpPr>
            <p:cNvPr id="509" name="Google Shape;509;p19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510" name="Google Shape;510;p19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avLst/>
                <a:gdLst/>
                <a:ahLst/>
                <a:cxnLst/>
                <a:rect l="l" t="t" r="r" b="b"/>
                <a:pathLst>
                  <a:path w="49394" h="7844" extrusionOk="0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2" name="Google Shape;512;p19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513" name="Google Shape;513;p19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avLst/>
                <a:gdLst/>
                <a:ahLst/>
                <a:cxnLst/>
                <a:rect l="l" t="t" r="r" b="b"/>
                <a:pathLst>
                  <a:path w="56050" h="8041" extrusionOk="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5" name="Google Shape;515;p19"/>
            <p:cNvSpPr/>
            <p:nvPr/>
          </p:nvSpPr>
          <p:spPr>
            <a:xfrm>
              <a:off x="6775775" y="828445"/>
              <a:ext cx="2424560" cy="26575"/>
            </a:xfrm>
            <a:custGeom>
              <a:avLst/>
              <a:gdLst/>
              <a:ahLst/>
              <a:cxnLst/>
              <a:rect l="l" t="t" r="r" b="b"/>
              <a:pathLst>
                <a:path w="39150" h="609" extrusionOk="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6673825" y="791573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_1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0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519" name="Google Shape;519;p20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520" name="Google Shape;520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20"/>
          <p:cNvGrpSpPr/>
          <p:nvPr/>
        </p:nvGrpSpPr>
        <p:grpSpPr>
          <a:xfrm>
            <a:off x="-519445" y="4548261"/>
            <a:ext cx="2014791" cy="473128"/>
            <a:chOff x="-35118" y="4342063"/>
            <a:chExt cx="2014791" cy="473128"/>
          </a:xfrm>
        </p:grpSpPr>
        <p:sp>
          <p:nvSpPr>
            <p:cNvPr id="523" name="Google Shape;523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20"/>
          <p:cNvGrpSpPr/>
          <p:nvPr/>
        </p:nvGrpSpPr>
        <p:grpSpPr>
          <a:xfrm>
            <a:off x="283349" y="-475160"/>
            <a:ext cx="482550" cy="1505350"/>
            <a:chOff x="3121150" y="-443725"/>
            <a:chExt cx="482550" cy="1505350"/>
          </a:xfrm>
        </p:grpSpPr>
        <p:sp>
          <p:nvSpPr>
            <p:cNvPr id="526" name="Google Shape;526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0"/>
          <p:cNvGrpSpPr/>
          <p:nvPr/>
        </p:nvGrpSpPr>
        <p:grpSpPr>
          <a:xfrm>
            <a:off x="87035" y="-122260"/>
            <a:ext cx="482550" cy="1505350"/>
            <a:chOff x="3121150" y="-443725"/>
            <a:chExt cx="482550" cy="1505350"/>
          </a:xfrm>
        </p:grpSpPr>
        <p:sp>
          <p:nvSpPr>
            <p:cNvPr id="529" name="Google Shape;529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1" name="Google Shape;531;p20"/>
          <p:cNvGrpSpPr/>
          <p:nvPr/>
        </p:nvGrpSpPr>
        <p:grpSpPr>
          <a:xfrm flipH="1">
            <a:off x="8377659" y="-483877"/>
            <a:ext cx="482550" cy="1505350"/>
            <a:chOff x="3121150" y="-443725"/>
            <a:chExt cx="482550" cy="1505350"/>
          </a:xfrm>
        </p:grpSpPr>
        <p:sp>
          <p:nvSpPr>
            <p:cNvPr id="532" name="Google Shape;532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20"/>
          <p:cNvGrpSpPr/>
          <p:nvPr/>
        </p:nvGrpSpPr>
        <p:grpSpPr>
          <a:xfrm flipH="1">
            <a:off x="8573974" y="-130977"/>
            <a:ext cx="482550" cy="1505350"/>
            <a:chOff x="3121150" y="-443725"/>
            <a:chExt cx="482550" cy="1505350"/>
          </a:xfrm>
        </p:grpSpPr>
        <p:sp>
          <p:nvSpPr>
            <p:cNvPr id="535" name="Google Shape;535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2450700" y="3072854"/>
            <a:ext cx="4242600" cy="6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title" idx="2" hasCustomPrompt="1"/>
          </p:nvPr>
        </p:nvSpPr>
        <p:spPr>
          <a:xfrm>
            <a:off x="3995121" y="1227576"/>
            <a:ext cx="1157400" cy="11574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>
            <a:spLocks noGrp="1"/>
          </p:cNvSpPr>
          <p:nvPr>
            <p:ph type="subTitle" idx="1"/>
          </p:nvPr>
        </p:nvSpPr>
        <p:spPr>
          <a:xfrm>
            <a:off x="2509200" y="3652872"/>
            <a:ext cx="41256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4" name="Google Shape;74;p3"/>
          <p:cNvGrpSpPr/>
          <p:nvPr/>
        </p:nvGrpSpPr>
        <p:grpSpPr>
          <a:xfrm flipH="1">
            <a:off x="7153751" y="4056822"/>
            <a:ext cx="2074949" cy="962378"/>
            <a:chOff x="-85249" y="3960975"/>
            <a:chExt cx="2074949" cy="962378"/>
          </a:xfrm>
        </p:grpSpPr>
        <p:grpSp>
          <p:nvGrpSpPr>
            <p:cNvPr id="75" name="Google Shape;75;p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6" name="Google Shape;76;p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" name="Google Shape;78;p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9" name="Google Shape;79;p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" name="Google Shape;81;p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2" name="Google Shape;82;p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4" name="Google Shape;84;p3"/>
          <p:cNvGrpSpPr/>
          <p:nvPr/>
        </p:nvGrpSpPr>
        <p:grpSpPr>
          <a:xfrm flipH="1">
            <a:off x="323625" y="3807546"/>
            <a:ext cx="1138350" cy="1418750"/>
            <a:chOff x="1287525" y="3801250"/>
            <a:chExt cx="1138350" cy="1418750"/>
          </a:xfrm>
        </p:grpSpPr>
        <p:sp>
          <p:nvSpPr>
            <p:cNvPr id="85" name="Google Shape;85;p3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3"/>
          <p:cNvGrpSpPr/>
          <p:nvPr/>
        </p:nvGrpSpPr>
        <p:grpSpPr>
          <a:xfrm flipH="1">
            <a:off x="210775" y="4159825"/>
            <a:ext cx="929375" cy="1057800"/>
            <a:chOff x="8076400" y="4159825"/>
            <a:chExt cx="929375" cy="1057800"/>
          </a:xfrm>
        </p:grpSpPr>
        <p:sp>
          <p:nvSpPr>
            <p:cNvPr id="88" name="Google Shape;88;p3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90;p3"/>
          <p:cNvGrpSpPr/>
          <p:nvPr/>
        </p:nvGrpSpPr>
        <p:grpSpPr>
          <a:xfrm>
            <a:off x="6993948" y="5750"/>
            <a:ext cx="1195349" cy="1078296"/>
            <a:chOff x="4404625" y="-443721"/>
            <a:chExt cx="1195349" cy="1078296"/>
          </a:xfrm>
        </p:grpSpPr>
        <p:sp>
          <p:nvSpPr>
            <p:cNvPr id="91" name="Google Shape;91;p3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3"/>
          <p:cNvGrpSpPr/>
          <p:nvPr/>
        </p:nvGrpSpPr>
        <p:grpSpPr>
          <a:xfrm>
            <a:off x="7810151" y="-104276"/>
            <a:ext cx="1129225" cy="1439250"/>
            <a:chOff x="5173625" y="-443725"/>
            <a:chExt cx="1129225" cy="1439250"/>
          </a:xfrm>
        </p:grpSpPr>
        <p:sp>
          <p:nvSpPr>
            <p:cNvPr id="94" name="Google Shape;94;p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96;p3"/>
          <p:cNvGrpSpPr/>
          <p:nvPr/>
        </p:nvGrpSpPr>
        <p:grpSpPr>
          <a:xfrm rot="10800000" flipH="1">
            <a:off x="-784112" y="147249"/>
            <a:ext cx="1138350" cy="1418750"/>
            <a:chOff x="-784112" y="3818928"/>
            <a:chExt cx="1138350" cy="1418750"/>
          </a:xfrm>
        </p:grpSpPr>
        <p:sp>
          <p:nvSpPr>
            <p:cNvPr id="97" name="Google Shape;97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3"/>
          <p:cNvGrpSpPr/>
          <p:nvPr/>
        </p:nvGrpSpPr>
        <p:grpSpPr>
          <a:xfrm rot="10800000" flipH="1">
            <a:off x="-370081" y="-96211"/>
            <a:ext cx="1138350" cy="1418750"/>
            <a:chOff x="-784112" y="3818928"/>
            <a:chExt cx="1138350" cy="1418750"/>
          </a:xfrm>
        </p:grpSpPr>
        <p:sp>
          <p:nvSpPr>
            <p:cNvPr id="100" name="Google Shape;100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02;p3"/>
          <p:cNvGrpSpPr/>
          <p:nvPr/>
        </p:nvGrpSpPr>
        <p:grpSpPr>
          <a:xfrm rot="10800000" flipH="1">
            <a:off x="70117" y="-395120"/>
            <a:ext cx="1138350" cy="1418750"/>
            <a:chOff x="-784112" y="3818928"/>
            <a:chExt cx="1138350" cy="1418750"/>
          </a:xfrm>
        </p:grpSpPr>
        <p:sp>
          <p:nvSpPr>
            <p:cNvPr id="103" name="Google Shape;103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_1_1"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oogle Shape;538;p21"/>
          <p:cNvGrpSpPr/>
          <p:nvPr/>
        </p:nvGrpSpPr>
        <p:grpSpPr>
          <a:xfrm rot="10800000" flipH="1">
            <a:off x="7503134" y="4535967"/>
            <a:ext cx="920275" cy="1078300"/>
            <a:chOff x="4679675" y="-443725"/>
            <a:chExt cx="920275" cy="1078300"/>
          </a:xfrm>
        </p:grpSpPr>
        <p:sp>
          <p:nvSpPr>
            <p:cNvPr id="539" name="Google Shape;539;p2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21"/>
          <p:cNvGrpSpPr/>
          <p:nvPr/>
        </p:nvGrpSpPr>
        <p:grpSpPr>
          <a:xfrm rot="10800000" flipH="1">
            <a:off x="7997084" y="4251217"/>
            <a:ext cx="1129225" cy="1439250"/>
            <a:chOff x="5173625" y="-443725"/>
            <a:chExt cx="1129225" cy="1439250"/>
          </a:xfrm>
        </p:grpSpPr>
        <p:sp>
          <p:nvSpPr>
            <p:cNvPr id="542" name="Google Shape;542;p2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4" name="Google Shape;544;p21"/>
          <p:cNvGrpSpPr/>
          <p:nvPr/>
        </p:nvGrpSpPr>
        <p:grpSpPr>
          <a:xfrm rot="10800000" flipH="1">
            <a:off x="8527088" y="4255494"/>
            <a:ext cx="2240950" cy="1657325"/>
            <a:chOff x="4603700" y="-443725"/>
            <a:chExt cx="2240950" cy="1657325"/>
          </a:xfrm>
        </p:grpSpPr>
        <p:sp>
          <p:nvSpPr>
            <p:cNvPr id="545" name="Google Shape;545;p2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21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548" name="Google Shape;548;p21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549" name="Google Shape;549;p21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1" name="Google Shape;551;p21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552" name="Google Shape;552;p21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1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4" name="Google Shape;554;p21"/>
          <p:cNvGrpSpPr/>
          <p:nvPr/>
        </p:nvGrpSpPr>
        <p:grpSpPr>
          <a:xfrm>
            <a:off x="-1256133" y="715243"/>
            <a:ext cx="2014791" cy="473128"/>
            <a:chOff x="-35118" y="4342063"/>
            <a:chExt cx="2014791" cy="473128"/>
          </a:xfrm>
        </p:grpSpPr>
        <p:sp>
          <p:nvSpPr>
            <p:cNvPr id="555" name="Google Shape;555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21"/>
          <p:cNvGrpSpPr/>
          <p:nvPr/>
        </p:nvGrpSpPr>
        <p:grpSpPr>
          <a:xfrm>
            <a:off x="-1179939" y="967068"/>
            <a:ext cx="2014791" cy="473128"/>
            <a:chOff x="-35118" y="4342063"/>
            <a:chExt cx="2014791" cy="473128"/>
          </a:xfrm>
        </p:grpSpPr>
        <p:sp>
          <p:nvSpPr>
            <p:cNvPr id="558" name="Google Shape;558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0" name="Google Shape;560;p21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2" name="Google Shape;562;p22"/>
          <p:cNvGrpSpPr/>
          <p:nvPr/>
        </p:nvGrpSpPr>
        <p:grpSpPr>
          <a:xfrm>
            <a:off x="87588" y="-482281"/>
            <a:ext cx="482550" cy="1505350"/>
            <a:chOff x="3121150" y="-443725"/>
            <a:chExt cx="482550" cy="1505350"/>
          </a:xfrm>
        </p:grpSpPr>
        <p:sp>
          <p:nvSpPr>
            <p:cNvPr id="563" name="Google Shape;563;p2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5" name="Google Shape;565;p22"/>
          <p:cNvGrpSpPr/>
          <p:nvPr/>
        </p:nvGrpSpPr>
        <p:grpSpPr>
          <a:xfrm>
            <a:off x="999825" y="-467301"/>
            <a:ext cx="929375" cy="1078300"/>
            <a:chOff x="1990425" y="-443725"/>
            <a:chExt cx="929375" cy="1078300"/>
          </a:xfrm>
        </p:grpSpPr>
        <p:sp>
          <p:nvSpPr>
            <p:cNvPr id="566" name="Google Shape;566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22"/>
          <p:cNvGrpSpPr/>
          <p:nvPr/>
        </p:nvGrpSpPr>
        <p:grpSpPr>
          <a:xfrm>
            <a:off x="296925" y="-1076901"/>
            <a:ext cx="1138350" cy="1439250"/>
            <a:chOff x="1287525" y="-443725"/>
            <a:chExt cx="1138350" cy="1439250"/>
          </a:xfrm>
        </p:grpSpPr>
        <p:sp>
          <p:nvSpPr>
            <p:cNvPr id="569" name="Google Shape;569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1" name="Google Shape;571;p22"/>
          <p:cNvGrpSpPr/>
          <p:nvPr/>
        </p:nvGrpSpPr>
        <p:grpSpPr>
          <a:xfrm>
            <a:off x="8582213" y="-482281"/>
            <a:ext cx="474200" cy="1505350"/>
            <a:chOff x="3995775" y="-443725"/>
            <a:chExt cx="474200" cy="1505350"/>
          </a:xfrm>
        </p:grpSpPr>
        <p:sp>
          <p:nvSpPr>
            <p:cNvPr id="572" name="Google Shape;572;p2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22"/>
          <p:cNvGrpSpPr/>
          <p:nvPr/>
        </p:nvGrpSpPr>
        <p:grpSpPr>
          <a:xfrm>
            <a:off x="7270475" y="-467301"/>
            <a:ext cx="920275" cy="1078300"/>
            <a:chOff x="4679675" y="-443725"/>
            <a:chExt cx="920275" cy="1078300"/>
          </a:xfrm>
        </p:grpSpPr>
        <p:sp>
          <p:nvSpPr>
            <p:cNvPr id="575" name="Google Shape;575;p2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7" name="Google Shape;577;p22"/>
          <p:cNvGrpSpPr/>
          <p:nvPr/>
        </p:nvGrpSpPr>
        <p:grpSpPr>
          <a:xfrm>
            <a:off x="7764425" y="-1076901"/>
            <a:ext cx="1129225" cy="1439250"/>
            <a:chOff x="5173625" y="-443725"/>
            <a:chExt cx="1129225" cy="1439250"/>
          </a:xfrm>
        </p:grpSpPr>
        <p:sp>
          <p:nvSpPr>
            <p:cNvPr id="578" name="Google Shape;578;p2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22"/>
          <p:cNvGrpSpPr/>
          <p:nvPr/>
        </p:nvGrpSpPr>
        <p:grpSpPr>
          <a:xfrm>
            <a:off x="-1220287" y="-761576"/>
            <a:ext cx="2249325" cy="1657325"/>
            <a:chOff x="746475" y="-443725"/>
            <a:chExt cx="2249325" cy="1657325"/>
          </a:xfrm>
        </p:grpSpPr>
        <p:sp>
          <p:nvSpPr>
            <p:cNvPr id="581" name="Google Shape;581;p22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22"/>
          <p:cNvGrpSpPr/>
          <p:nvPr/>
        </p:nvGrpSpPr>
        <p:grpSpPr>
          <a:xfrm>
            <a:off x="8123338" y="-761576"/>
            <a:ext cx="2240950" cy="1657325"/>
            <a:chOff x="4603700" y="-443725"/>
            <a:chExt cx="2240950" cy="1657325"/>
          </a:xfrm>
        </p:grpSpPr>
        <p:sp>
          <p:nvSpPr>
            <p:cNvPr id="584" name="Google Shape;584;p22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6" name="Google Shape;586;p22"/>
          <p:cNvGrpSpPr/>
          <p:nvPr/>
        </p:nvGrpSpPr>
        <p:grpSpPr>
          <a:xfrm>
            <a:off x="2926213" y="-467301"/>
            <a:ext cx="929375" cy="1078300"/>
            <a:chOff x="1990425" y="-443725"/>
            <a:chExt cx="929375" cy="1078300"/>
          </a:xfrm>
        </p:grpSpPr>
        <p:sp>
          <p:nvSpPr>
            <p:cNvPr id="587" name="Google Shape;587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9" name="Google Shape;589;p22"/>
          <p:cNvGrpSpPr/>
          <p:nvPr/>
        </p:nvGrpSpPr>
        <p:grpSpPr>
          <a:xfrm>
            <a:off x="3535813" y="-695901"/>
            <a:ext cx="929375" cy="1078300"/>
            <a:chOff x="1990425" y="-443725"/>
            <a:chExt cx="929375" cy="1078300"/>
          </a:xfrm>
        </p:grpSpPr>
        <p:sp>
          <p:nvSpPr>
            <p:cNvPr id="590" name="Google Shape;590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2" name="Google Shape;592;p22"/>
          <p:cNvSpPr txBox="1">
            <a:spLocks noGrp="1"/>
          </p:cNvSpPr>
          <p:nvPr>
            <p:ph type="title" hasCustomPrompt="1"/>
          </p:nvPr>
        </p:nvSpPr>
        <p:spPr>
          <a:xfrm>
            <a:off x="1096600" y="2625463"/>
            <a:ext cx="1581600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3" name="Google Shape;593;p22"/>
          <p:cNvSpPr txBox="1">
            <a:spLocks noGrp="1"/>
          </p:cNvSpPr>
          <p:nvPr>
            <p:ph type="subTitle" idx="1"/>
          </p:nvPr>
        </p:nvSpPr>
        <p:spPr>
          <a:xfrm>
            <a:off x="775750" y="3853760"/>
            <a:ext cx="2223300" cy="6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22"/>
          <p:cNvSpPr txBox="1">
            <a:spLocks noGrp="1"/>
          </p:cNvSpPr>
          <p:nvPr>
            <p:ph type="title" idx="2"/>
          </p:nvPr>
        </p:nvSpPr>
        <p:spPr>
          <a:xfrm>
            <a:off x="775750" y="3474560"/>
            <a:ext cx="2223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95" name="Google Shape;595;p22"/>
          <p:cNvSpPr txBox="1">
            <a:spLocks noGrp="1"/>
          </p:cNvSpPr>
          <p:nvPr>
            <p:ph type="title" idx="3" hasCustomPrompt="1"/>
          </p:nvPr>
        </p:nvSpPr>
        <p:spPr>
          <a:xfrm>
            <a:off x="3781200" y="2724513"/>
            <a:ext cx="1581600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6" name="Google Shape;596;p22"/>
          <p:cNvSpPr txBox="1">
            <a:spLocks noGrp="1"/>
          </p:cNvSpPr>
          <p:nvPr>
            <p:ph type="subTitle" idx="4"/>
          </p:nvPr>
        </p:nvSpPr>
        <p:spPr>
          <a:xfrm>
            <a:off x="3460350" y="3952810"/>
            <a:ext cx="2223300" cy="6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22"/>
          <p:cNvSpPr txBox="1">
            <a:spLocks noGrp="1"/>
          </p:cNvSpPr>
          <p:nvPr>
            <p:ph type="title" idx="5"/>
          </p:nvPr>
        </p:nvSpPr>
        <p:spPr>
          <a:xfrm>
            <a:off x="3460350" y="3573610"/>
            <a:ext cx="2223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98" name="Google Shape;598;p22"/>
          <p:cNvSpPr txBox="1">
            <a:spLocks noGrp="1"/>
          </p:cNvSpPr>
          <p:nvPr>
            <p:ph type="title" idx="6" hasCustomPrompt="1"/>
          </p:nvPr>
        </p:nvSpPr>
        <p:spPr>
          <a:xfrm>
            <a:off x="6465800" y="2724513"/>
            <a:ext cx="1581600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9" name="Google Shape;599;p22"/>
          <p:cNvSpPr txBox="1">
            <a:spLocks noGrp="1"/>
          </p:cNvSpPr>
          <p:nvPr>
            <p:ph type="subTitle" idx="7"/>
          </p:nvPr>
        </p:nvSpPr>
        <p:spPr>
          <a:xfrm>
            <a:off x="6144950" y="3952810"/>
            <a:ext cx="2223300" cy="6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0" name="Google Shape;600;p22"/>
          <p:cNvSpPr txBox="1">
            <a:spLocks noGrp="1"/>
          </p:cNvSpPr>
          <p:nvPr>
            <p:ph type="title" idx="8"/>
          </p:nvPr>
        </p:nvSpPr>
        <p:spPr>
          <a:xfrm>
            <a:off x="6144950" y="3573610"/>
            <a:ext cx="2223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grpSp>
        <p:nvGrpSpPr>
          <p:cNvPr id="601" name="Google Shape;601;p22"/>
          <p:cNvGrpSpPr/>
          <p:nvPr/>
        </p:nvGrpSpPr>
        <p:grpSpPr>
          <a:xfrm>
            <a:off x="4852625" y="-1035569"/>
            <a:ext cx="1138350" cy="1439250"/>
            <a:chOff x="1287525" y="-443725"/>
            <a:chExt cx="1138350" cy="1439250"/>
          </a:xfrm>
        </p:grpSpPr>
        <p:sp>
          <p:nvSpPr>
            <p:cNvPr id="602" name="Google Shape;602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3"/>
          <p:cNvSpPr txBox="1">
            <a:spLocks noGrp="1"/>
          </p:cNvSpPr>
          <p:nvPr>
            <p:ph type="title"/>
          </p:nvPr>
        </p:nvSpPr>
        <p:spPr>
          <a:xfrm>
            <a:off x="803750" y="1813650"/>
            <a:ext cx="3372600" cy="6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06" name="Google Shape;606;p23"/>
          <p:cNvSpPr txBox="1">
            <a:spLocks noGrp="1"/>
          </p:cNvSpPr>
          <p:nvPr>
            <p:ph type="subTitle" idx="1"/>
          </p:nvPr>
        </p:nvSpPr>
        <p:spPr>
          <a:xfrm>
            <a:off x="803738" y="2546138"/>
            <a:ext cx="3453900" cy="9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07" name="Google Shape;607;p23"/>
          <p:cNvGrpSpPr/>
          <p:nvPr/>
        </p:nvGrpSpPr>
        <p:grpSpPr>
          <a:xfrm>
            <a:off x="8429813" y="-482281"/>
            <a:ext cx="474200" cy="1505350"/>
            <a:chOff x="3995775" y="-443725"/>
            <a:chExt cx="474200" cy="1505350"/>
          </a:xfrm>
        </p:grpSpPr>
        <p:sp>
          <p:nvSpPr>
            <p:cNvPr id="608" name="Google Shape;608;p23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23"/>
          <p:cNvGrpSpPr/>
          <p:nvPr/>
        </p:nvGrpSpPr>
        <p:grpSpPr>
          <a:xfrm>
            <a:off x="7118075" y="-467301"/>
            <a:ext cx="920275" cy="1078300"/>
            <a:chOff x="4679675" y="-443725"/>
            <a:chExt cx="920275" cy="1078300"/>
          </a:xfrm>
        </p:grpSpPr>
        <p:sp>
          <p:nvSpPr>
            <p:cNvPr id="611" name="Google Shape;611;p23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23"/>
          <p:cNvGrpSpPr/>
          <p:nvPr/>
        </p:nvGrpSpPr>
        <p:grpSpPr>
          <a:xfrm>
            <a:off x="7612025" y="-1076901"/>
            <a:ext cx="1129225" cy="1439250"/>
            <a:chOff x="5173625" y="-443725"/>
            <a:chExt cx="1129225" cy="1439250"/>
          </a:xfrm>
        </p:grpSpPr>
        <p:sp>
          <p:nvSpPr>
            <p:cNvPr id="614" name="Google Shape;614;p2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6" name="Google Shape;616;p23"/>
          <p:cNvGrpSpPr/>
          <p:nvPr/>
        </p:nvGrpSpPr>
        <p:grpSpPr>
          <a:xfrm>
            <a:off x="7970938" y="-761576"/>
            <a:ext cx="2240950" cy="1657325"/>
            <a:chOff x="4603700" y="-443725"/>
            <a:chExt cx="2240950" cy="1657325"/>
          </a:xfrm>
        </p:grpSpPr>
        <p:sp>
          <p:nvSpPr>
            <p:cNvPr id="617" name="Google Shape;617;p23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9" name="Google Shape;619;p23"/>
          <p:cNvGrpSpPr/>
          <p:nvPr/>
        </p:nvGrpSpPr>
        <p:grpSpPr>
          <a:xfrm rot="10800000" flipH="1">
            <a:off x="-483489" y="4432692"/>
            <a:ext cx="2014791" cy="473128"/>
            <a:chOff x="-35118" y="4342063"/>
            <a:chExt cx="2014791" cy="473128"/>
          </a:xfrm>
        </p:grpSpPr>
        <p:sp>
          <p:nvSpPr>
            <p:cNvPr id="620" name="Google Shape;620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23"/>
          <p:cNvGrpSpPr/>
          <p:nvPr/>
        </p:nvGrpSpPr>
        <p:grpSpPr>
          <a:xfrm>
            <a:off x="-483497" y="4392827"/>
            <a:ext cx="2014791" cy="473128"/>
            <a:chOff x="-35118" y="4342063"/>
            <a:chExt cx="2014791" cy="473128"/>
          </a:xfrm>
        </p:grpSpPr>
        <p:sp>
          <p:nvSpPr>
            <p:cNvPr id="623" name="Google Shape;623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23"/>
          <p:cNvGrpSpPr/>
          <p:nvPr/>
        </p:nvGrpSpPr>
        <p:grpSpPr>
          <a:xfrm>
            <a:off x="239988" y="-482281"/>
            <a:ext cx="482550" cy="1505350"/>
            <a:chOff x="3121150" y="-443725"/>
            <a:chExt cx="482550" cy="1505350"/>
          </a:xfrm>
        </p:grpSpPr>
        <p:sp>
          <p:nvSpPr>
            <p:cNvPr id="626" name="Google Shape;626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23"/>
          <p:cNvGrpSpPr/>
          <p:nvPr/>
        </p:nvGrpSpPr>
        <p:grpSpPr>
          <a:xfrm>
            <a:off x="444769" y="-913981"/>
            <a:ext cx="482550" cy="1505350"/>
            <a:chOff x="3121150" y="-443725"/>
            <a:chExt cx="482550" cy="1505350"/>
          </a:xfrm>
        </p:grpSpPr>
        <p:sp>
          <p:nvSpPr>
            <p:cNvPr id="629" name="Google Shape;629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23"/>
          <p:cNvGrpSpPr/>
          <p:nvPr/>
        </p:nvGrpSpPr>
        <p:grpSpPr>
          <a:xfrm rot="5400000">
            <a:off x="965855" y="-856180"/>
            <a:ext cx="2290315" cy="1518337"/>
            <a:chOff x="-736445" y="1581995"/>
            <a:chExt cx="2290315" cy="1518337"/>
          </a:xfrm>
        </p:grpSpPr>
        <p:sp>
          <p:nvSpPr>
            <p:cNvPr id="632" name="Google Shape;632;p23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3" name="Google Shape;633;p23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634" name="Google Shape;634;p23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5" name="Google Shape;635;p23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636" name="Google Shape;636;p23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23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38" name="Google Shape;638;p23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639" name="Google Shape;639;p23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23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1" name="Google Shape;641;p23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642" name="Google Shape;642;p23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23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4" name="Google Shape;644;p23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645" name="Google Shape;645;p23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23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24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649" name="Google Shape;649;p24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1" name="Google Shape;651;p24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652" name="Google Shape;652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4" name="Google Shape;654;p24"/>
          <p:cNvGrpSpPr/>
          <p:nvPr/>
        </p:nvGrpSpPr>
        <p:grpSpPr>
          <a:xfrm rot="-5400000">
            <a:off x="38041" y="-247490"/>
            <a:ext cx="2181860" cy="892524"/>
            <a:chOff x="6525475" y="148600"/>
            <a:chExt cx="2808779" cy="1148975"/>
          </a:xfrm>
        </p:grpSpPr>
        <p:sp>
          <p:nvSpPr>
            <p:cNvPr id="655" name="Google Shape;655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24"/>
          <p:cNvGrpSpPr/>
          <p:nvPr/>
        </p:nvGrpSpPr>
        <p:grpSpPr>
          <a:xfrm flipH="1">
            <a:off x="6888680" y="-997823"/>
            <a:ext cx="1994692" cy="2439924"/>
            <a:chOff x="403404" y="-997823"/>
            <a:chExt cx="1994692" cy="2439924"/>
          </a:xfrm>
        </p:grpSpPr>
        <p:grpSp>
          <p:nvGrpSpPr>
            <p:cNvPr id="658" name="Google Shape;658;p24"/>
            <p:cNvGrpSpPr/>
            <p:nvPr/>
          </p:nvGrpSpPr>
          <p:grpSpPr>
            <a:xfrm>
              <a:off x="1202748" y="-317129"/>
              <a:ext cx="1195349" cy="1078296"/>
              <a:chOff x="4404625" y="-443721"/>
              <a:chExt cx="1195349" cy="1078296"/>
            </a:xfrm>
          </p:grpSpPr>
          <p:sp>
            <p:nvSpPr>
              <p:cNvPr id="659" name="Google Shape;659;p24"/>
              <p:cNvSpPr/>
              <p:nvPr/>
            </p:nvSpPr>
            <p:spPr>
              <a:xfrm>
                <a:off x="4501128" y="-443721"/>
                <a:ext cx="109884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24"/>
              <p:cNvSpPr/>
              <p:nvPr/>
            </p:nvSpPr>
            <p:spPr>
              <a:xfrm>
                <a:off x="44046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1" name="Google Shape;661;p24"/>
            <p:cNvGrpSpPr/>
            <p:nvPr/>
          </p:nvGrpSpPr>
          <p:grpSpPr>
            <a:xfrm rot="-5400000">
              <a:off x="-241263" y="-353155"/>
              <a:ext cx="2181860" cy="892524"/>
              <a:chOff x="6525475" y="148600"/>
              <a:chExt cx="2808779" cy="1148975"/>
            </a:xfrm>
          </p:grpSpPr>
          <p:sp>
            <p:nvSpPr>
              <p:cNvPr id="662" name="Google Shape;662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4" name="Google Shape;664;p24"/>
            <p:cNvGrpSpPr/>
            <p:nvPr/>
          </p:nvGrpSpPr>
          <p:grpSpPr>
            <a:xfrm rot="-5400000">
              <a:off x="182166" y="-95090"/>
              <a:ext cx="2181860" cy="892524"/>
              <a:chOff x="6525475" y="148600"/>
              <a:chExt cx="2808779" cy="1148975"/>
            </a:xfrm>
          </p:grpSpPr>
          <p:sp>
            <p:nvSpPr>
              <p:cNvPr id="665" name="Google Shape;665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67" name="Google Shape;667;p24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68" name="Google Shape;668;p24"/>
          <p:cNvSpPr txBox="1">
            <a:spLocks noGrp="1"/>
          </p:cNvSpPr>
          <p:nvPr>
            <p:ph type="body" idx="1"/>
          </p:nvPr>
        </p:nvSpPr>
        <p:spPr>
          <a:xfrm>
            <a:off x="713250" y="1342250"/>
            <a:ext cx="7717500" cy="3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669" name="Google Shape;669;p24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670" name="Google Shape;670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Google Shape;672;p24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673" name="Google Shape;673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24"/>
          <p:cNvGrpSpPr/>
          <p:nvPr/>
        </p:nvGrpSpPr>
        <p:grpSpPr>
          <a:xfrm rot="10800000">
            <a:off x="7239830" y="4310943"/>
            <a:ext cx="2014791" cy="473128"/>
            <a:chOff x="-35118" y="4342063"/>
            <a:chExt cx="2014791" cy="473128"/>
          </a:xfrm>
        </p:grpSpPr>
        <p:sp>
          <p:nvSpPr>
            <p:cNvPr id="676" name="Google Shape;676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5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80" name="Google Shape;680;p25"/>
          <p:cNvSpPr txBox="1">
            <a:spLocks noGrp="1"/>
          </p:cNvSpPr>
          <p:nvPr>
            <p:ph type="body" idx="1"/>
          </p:nvPr>
        </p:nvSpPr>
        <p:spPr>
          <a:xfrm>
            <a:off x="3818675" y="1681875"/>
            <a:ext cx="4611900" cy="27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681" name="Google Shape;681;p25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682" name="Google Shape;682;p2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4" name="Google Shape;684;p25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685" name="Google Shape;685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7" name="Google Shape;687;p25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688" name="Google Shape;688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25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691" name="Google Shape;691;p2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25"/>
          <p:cNvGrpSpPr/>
          <p:nvPr/>
        </p:nvGrpSpPr>
        <p:grpSpPr>
          <a:xfrm flipH="1">
            <a:off x="6573567" y="-671954"/>
            <a:ext cx="1195349" cy="1078296"/>
            <a:chOff x="4404625" y="-443721"/>
            <a:chExt cx="1195349" cy="1078296"/>
          </a:xfrm>
        </p:grpSpPr>
        <p:sp>
          <p:nvSpPr>
            <p:cNvPr id="694" name="Google Shape;694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25"/>
          <p:cNvGrpSpPr/>
          <p:nvPr/>
        </p:nvGrpSpPr>
        <p:grpSpPr>
          <a:xfrm>
            <a:off x="1375492" y="-671954"/>
            <a:ext cx="1195349" cy="1078296"/>
            <a:chOff x="4404625" y="-443721"/>
            <a:chExt cx="1195349" cy="1078296"/>
          </a:xfrm>
        </p:grpSpPr>
        <p:sp>
          <p:nvSpPr>
            <p:cNvPr id="697" name="Google Shape;697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_1_1_1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6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26"/>
          <p:cNvSpPr txBox="1">
            <a:spLocks noGrp="1"/>
          </p:cNvSpPr>
          <p:nvPr>
            <p:ph type="body" idx="1"/>
          </p:nvPr>
        </p:nvSpPr>
        <p:spPr>
          <a:xfrm>
            <a:off x="1370205" y="1727864"/>
            <a:ext cx="4611900" cy="27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702" name="Google Shape;702;p26"/>
          <p:cNvGrpSpPr/>
          <p:nvPr/>
        </p:nvGrpSpPr>
        <p:grpSpPr>
          <a:xfrm>
            <a:off x="-1411812" y="3924763"/>
            <a:ext cx="2961179" cy="2085654"/>
            <a:chOff x="-1411812" y="3924763"/>
            <a:chExt cx="2961179" cy="2085654"/>
          </a:xfrm>
        </p:grpSpPr>
        <p:grpSp>
          <p:nvGrpSpPr>
            <p:cNvPr id="703" name="Google Shape;703;p26"/>
            <p:cNvGrpSpPr/>
            <p:nvPr/>
          </p:nvGrpSpPr>
          <p:grpSpPr>
            <a:xfrm flipH="1">
              <a:off x="-1411812" y="4556641"/>
              <a:ext cx="2808779" cy="1148975"/>
              <a:chOff x="6525475" y="148600"/>
              <a:chExt cx="2808779" cy="1148975"/>
            </a:xfrm>
          </p:grpSpPr>
          <p:sp>
            <p:nvSpPr>
              <p:cNvPr id="704" name="Google Shape;704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6" name="Google Shape;706;p26"/>
            <p:cNvGrpSpPr/>
            <p:nvPr/>
          </p:nvGrpSpPr>
          <p:grpSpPr>
            <a:xfrm rot="10800000">
              <a:off x="282879" y="3924763"/>
              <a:ext cx="474200" cy="1505350"/>
              <a:chOff x="3995775" y="-443725"/>
              <a:chExt cx="474200" cy="1505350"/>
            </a:xfrm>
          </p:grpSpPr>
          <p:sp>
            <p:nvSpPr>
              <p:cNvPr id="707" name="Google Shape;707;p26"/>
              <p:cNvSpPr/>
              <p:nvPr/>
            </p:nvSpPr>
            <p:spPr>
              <a:xfrm>
                <a:off x="4042125" y="-443725"/>
                <a:ext cx="427850" cy="1386800"/>
              </a:xfrm>
              <a:custGeom>
                <a:avLst/>
                <a:gdLst/>
                <a:ahLst/>
                <a:cxnLst/>
                <a:rect l="l" t="t" r="r" b="b"/>
                <a:pathLst>
                  <a:path w="17114" h="55472" fill="none" extrusionOk="0">
                    <a:moveTo>
                      <a:pt x="1" y="55472"/>
                    </a:moveTo>
                    <a:lnTo>
                      <a:pt x="1" y="40669"/>
                    </a:lnTo>
                    <a:lnTo>
                      <a:pt x="17114" y="40669"/>
                    </a:lnTo>
                    <a:lnTo>
                      <a:pt x="171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3995775" y="943825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fill="none" extrusionOk="0">
                    <a:moveTo>
                      <a:pt x="1" y="2006"/>
                    </a:moveTo>
                    <a:cubicBezTo>
                      <a:pt x="1" y="3830"/>
                      <a:pt x="2159" y="4712"/>
                      <a:pt x="3435" y="3465"/>
                    </a:cubicBezTo>
                    <a:cubicBezTo>
                      <a:pt x="4712" y="2189"/>
                      <a:pt x="3800" y="0"/>
                      <a:pt x="2007" y="0"/>
                    </a:cubicBezTo>
                    <a:cubicBezTo>
                      <a:pt x="882" y="0"/>
                      <a:pt x="1" y="912"/>
                      <a:pt x="1" y="20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9" name="Google Shape;709;p26"/>
            <p:cNvGrpSpPr/>
            <p:nvPr/>
          </p:nvGrpSpPr>
          <p:grpSpPr>
            <a:xfrm flipH="1">
              <a:off x="-1259412" y="4861441"/>
              <a:ext cx="2808779" cy="1148975"/>
              <a:chOff x="6525475" y="148600"/>
              <a:chExt cx="2808779" cy="1148975"/>
            </a:xfrm>
          </p:grpSpPr>
          <p:sp>
            <p:nvSpPr>
              <p:cNvPr id="710" name="Google Shape;710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2" name="Google Shape;712;p26"/>
          <p:cNvGrpSpPr/>
          <p:nvPr/>
        </p:nvGrpSpPr>
        <p:grpSpPr>
          <a:xfrm flipH="1">
            <a:off x="7393917" y="159663"/>
            <a:ext cx="2014791" cy="464410"/>
            <a:chOff x="-35118" y="4350781"/>
            <a:chExt cx="2014791" cy="464410"/>
          </a:xfrm>
        </p:grpSpPr>
        <p:sp>
          <p:nvSpPr>
            <p:cNvPr id="713" name="Google Shape;713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1861099" y="4350781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5" name="Google Shape;715;p26"/>
          <p:cNvGrpSpPr/>
          <p:nvPr/>
        </p:nvGrpSpPr>
        <p:grpSpPr>
          <a:xfrm flipH="1">
            <a:off x="7393917" y="480896"/>
            <a:ext cx="2014791" cy="473128"/>
            <a:chOff x="-35118" y="4342063"/>
            <a:chExt cx="2014791" cy="473128"/>
          </a:xfrm>
        </p:grpSpPr>
        <p:sp>
          <p:nvSpPr>
            <p:cNvPr id="716" name="Google Shape;716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7"/>
          <p:cNvSpPr txBox="1">
            <a:spLocks noGrp="1"/>
          </p:cNvSpPr>
          <p:nvPr>
            <p:ph type="ctrTitle"/>
          </p:nvPr>
        </p:nvSpPr>
        <p:spPr>
          <a:xfrm>
            <a:off x="713325" y="565547"/>
            <a:ext cx="4069500" cy="124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20" name="Google Shape;720;p27"/>
          <p:cNvSpPr txBox="1">
            <a:spLocks noGrp="1"/>
          </p:cNvSpPr>
          <p:nvPr>
            <p:ph type="subTitle" idx="1"/>
          </p:nvPr>
        </p:nvSpPr>
        <p:spPr>
          <a:xfrm>
            <a:off x="713325" y="1736300"/>
            <a:ext cx="3583500" cy="8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1" name="Google Shape;721;p27"/>
          <p:cNvSpPr txBox="1"/>
          <p:nvPr/>
        </p:nvSpPr>
        <p:spPr>
          <a:xfrm>
            <a:off x="713325" y="3571950"/>
            <a:ext cx="3328800" cy="6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Slidesgo, including icons by Flaticon, and infographics &amp; images by Freepik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27"/>
          <p:cNvSpPr/>
          <p:nvPr/>
        </p:nvSpPr>
        <p:spPr>
          <a:xfrm>
            <a:off x="8125138" y="1179072"/>
            <a:ext cx="39607" cy="39607"/>
          </a:xfrm>
          <a:custGeom>
            <a:avLst/>
            <a:gdLst/>
            <a:ahLst/>
            <a:cxnLst/>
            <a:rect l="l" t="t" r="r" b="b"/>
            <a:pathLst>
              <a:path w="1217" h="1217" extrusionOk="0">
                <a:moveTo>
                  <a:pt x="609" y="1"/>
                </a:moveTo>
                <a:cubicBezTo>
                  <a:pt x="274" y="1"/>
                  <a:pt x="1" y="274"/>
                  <a:pt x="1" y="609"/>
                </a:cubicBezTo>
                <a:cubicBezTo>
                  <a:pt x="1" y="943"/>
                  <a:pt x="274" y="1217"/>
                  <a:pt x="609" y="1217"/>
                </a:cubicBezTo>
                <a:cubicBezTo>
                  <a:pt x="943" y="1217"/>
                  <a:pt x="1217" y="943"/>
                  <a:pt x="1217" y="609"/>
                </a:cubicBezTo>
                <a:cubicBezTo>
                  <a:pt x="1217" y="274"/>
                  <a:pt x="943" y="1"/>
                  <a:pt x="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3" name="Google Shape;723;p27"/>
          <p:cNvGrpSpPr/>
          <p:nvPr/>
        </p:nvGrpSpPr>
        <p:grpSpPr>
          <a:xfrm flipH="1">
            <a:off x="7136201" y="4054216"/>
            <a:ext cx="2074949" cy="962378"/>
            <a:chOff x="-85249" y="3960975"/>
            <a:chExt cx="2074949" cy="962378"/>
          </a:xfrm>
        </p:grpSpPr>
        <p:grpSp>
          <p:nvGrpSpPr>
            <p:cNvPr id="724" name="Google Shape;724;p27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25" name="Google Shape;725;p27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27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7" name="Google Shape;727;p27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28" name="Google Shape;728;p27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0" name="Google Shape;730;p27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731" name="Google Shape;731;p27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27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33" name="Google Shape;733;p27"/>
          <p:cNvGrpSpPr/>
          <p:nvPr/>
        </p:nvGrpSpPr>
        <p:grpSpPr>
          <a:xfrm>
            <a:off x="7691206" y="833500"/>
            <a:ext cx="2649775" cy="3476500"/>
            <a:chOff x="7691206" y="833500"/>
            <a:chExt cx="2649775" cy="3476500"/>
          </a:xfrm>
        </p:grpSpPr>
        <p:sp>
          <p:nvSpPr>
            <p:cNvPr id="734" name="Google Shape;734;p27"/>
            <p:cNvSpPr/>
            <p:nvPr/>
          </p:nvSpPr>
          <p:spPr>
            <a:xfrm>
              <a:off x="7691206" y="2268175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7691206" y="27583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6" name="Google Shape;736;p27"/>
            <p:cNvGrpSpPr/>
            <p:nvPr/>
          </p:nvGrpSpPr>
          <p:grpSpPr>
            <a:xfrm>
              <a:off x="7795306" y="833500"/>
              <a:ext cx="2545675" cy="3476500"/>
              <a:chOff x="7795306" y="833500"/>
              <a:chExt cx="2545675" cy="3476500"/>
            </a:xfrm>
          </p:grpSpPr>
          <p:sp>
            <p:nvSpPr>
              <p:cNvPr id="737" name="Google Shape;737;p27"/>
              <p:cNvSpPr/>
              <p:nvPr/>
            </p:nvSpPr>
            <p:spPr>
              <a:xfrm>
                <a:off x="7900181" y="2373025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0" y="2007"/>
                    </a:moveTo>
                    <a:cubicBezTo>
                      <a:pt x="0" y="3831"/>
                      <a:pt x="2189" y="4712"/>
                      <a:pt x="3465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0" y="913"/>
                      <a:pt x="0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>
                <a:off x="7988331" y="14794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36536"/>
                    </a:moveTo>
                    <a:lnTo>
                      <a:pt x="36262" y="0"/>
                    </a:lnTo>
                    <a:lnTo>
                      <a:pt x="93710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27"/>
              <p:cNvSpPr/>
              <p:nvPr/>
            </p:nvSpPr>
            <p:spPr>
              <a:xfrm>
                <a:off x="7795306" y="8335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59272"/>
                    </a:moveTo>
                    <a:lnTo>
                      <a:pt x="25442" y="59272"/>
                    </a:lnTo>
                    <a:lnTo>
                      <a:pt x="25442" y="33435"/>
                    </a:lnTo>
                    <a:lnTo>
                      <a:pt x="66871" y="33435"/>
                    </a:lnTo>
                    <a:lnTo>
                      <a:pt x="66871" y="0"/>
                    </a:lnTo>
                    <a:lnTo>
                      <a:pt x="10182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27"/>
              <p:cNvSpPr/>
              <p:nvPr/>
            </p:nvSpPr>
            <p:spPr>
              <a:xfrm>
                <a:off x="7900181" y="2653425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0" y="2706"/>
                    </a:moveTo>
                    <a:cubicBezTo>
                      <a:pt x="0" y="913"/>
                      <a:pt x="2189" y="1"/>
                      <a:pt x="3465" y="1277"/>
                    </a:cubicBezTo>
                    <a:cubicBezTo>
                      <a:pt x="4742" y="2554"/>
                      <a:pt x="3830" y="4742"/>
                      <a:pt x="2037" y="4742"/>
                    </a:cubicBezTo>
                    <a:cubicBezTo>
                      <a:pt x="912" y="4742"/>
                      <a:pt x="0" y="3830"/>
                      <a:pt x="0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27"/>
              <p:cNvSpPr/>
              <p:nvPr/>
            </p:nvSpPr>
            <p:spPr>
              <a:xfrm>
                <a:off x="7988331" y="27507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0"/>
                    </a:moveTo>
                    <a:lnTo>
                      <a:pt x="36262" y="36536"/>
                    </a:lnTo>
                    <a:lnTo>
                      <a:pt x="93710" y="36536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27"/>
              <p:cNvSpPr/>
              <p:nvPr/>
            </p:nvSpPr>
            <p:spPr>
              <a:xfrm>
                <a:off x="7795306" y="28282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1"/>
                    </a:moveTo>
                    <a:lnTo>
                      <a:pt x="25442" y="1"/>
                    </a:lnTo>
                    <a:lnTo>
                      <a:pt x="25442" y="25837"/>
                    </a:lnTo>
                    <a:lnTo>
                      <a:pt x="66871" y="25837"/>
                    </a:lnTo>
                    <a:lnTo>
                      <a:pt x="66871" y="59272"/>
                    </a:lnTo>
                    <a:lnTo>
                      <a:pt x="101826" y="59272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43" name="Google Shape;743;p27"/>
              <p:cNvGrpSpPr/>
              <p:nvPr/>
            </p:nvGrpSpPr>
            <p:grpSpPr>
              <a:xfrm>
                <a:off x="8530783" y="2299824"/>
                <a:ext cx="640686" cy="543853"/>
                <a:chOff x="10364519" y="2624211"/>
                <a:chExt cx="640686" cy="543853"/>
              </a:xfrm>
            </p:grpSpPr>
            <p:sp>
              <p:nvSpPr>
                <p:cNvPr id="744" name="Google Shape;744;p27"/>
                <p:cNvSpPr/>
                <p:nvPr/>
              </p:nvSpPr>
              <p:spPr>
                <a:xfrm>
                  <a:off x="10364519" y="2624211"/>
                  <a:ext cx="640686" cy="136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82" h="3131" extrusionOk="0">
                      <a:moveTo>
                        <a:pt x="426" y="0"/>
                      </a:moveTo>
                      <a:lnTo>
                        <a:pt x="0" y="395"/>
                      </a:lnTo>
                      <a:lnTo>
                        <a:pt x="2736" y="3131"/>
                      </a:lnTo>
                      <a:lnTo>
                        <a:pt x="14681" y="3131"/>
                      </a:lnTo>
                      <a:lnTo>
                        <a:pt x="14681" y="2553"/>
                      </a:lnTo>
                      <a:lnTo>
                        <a:pt x="2979" y="2553"/>
                      </a:lnTo>
                      <a:lnTo>
                        <a:pt x="4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5" name="Google Shape;745;p27"/>
                <p:cNvSpPr/>
                <p:nvPr/>
              </p:nvSpPr>
              <p:spPr>
                <a:xfrm>
                  <a:off x="10375123" y="3040687"/>
                  <a:ext cx="630082" cy="127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39" h="2919" extrusionOk="0">
                      <a:moveTo>
                        <a:pt x="2493" y="0"/>
                      </a:moveTo>
                      <a:lnTo>
                        <a:pt x="0" y="2493"/>
                      </a:lnTo>
                      <a:lnTo>
                        <a:pt x="395" y="2918"/>
                      </a:lnTo>
                      <a:lnTo>
                        <a:pt x="2736" y="578"/>
                      </a:lnTo>
                      <a:lnTo>
                        <a:pt x="14438" y="578"/>
                      </a:lnTo>
                      <a:lnTo>
                        <a:pt x="1443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8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748" name="Google Shape;748;p28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49" name="Google Shape;749;p2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1" name="Google Shape;751;p28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52" name="Google Shape;752;p2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4" name="Google Shape;754;p28"/>
          <p:cNvGrpSpPr/>
          <p:nvPr/>
        </p:nvGrpSpPr>
        <p:grpSpPr>
          <a:xfrm>
            <a:off x="-1256133" y="867643"/>
            <a:ext cx="2014791" cy="473128"/>
            <a:chOff x="-35118" y="4342063"/>
            <a:chExt cx="2014791" cy="473128"/>
          </a:xfrm>
        </p:grpSpPr>
        <p:sp>
          <p:nvSpPr>
            <p:cNvPr id="755" name="Google Shape;755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28"/>
          <p:cNvGrpSpPr/>
          <p:nvPr/>
        </p:nvGrpSpPr>
        <p:grpSpPr>
          <a:xfrm>
            <a:off x="-1179939" y="1195668"/>
            <a:ext cx="2014791" cy="473128"/>
            <a:chOff x="-35118" y="4342063"/>
            <a:chExt cx="2014791" cy="473128"/>
          </a:xfrm>
        </p:grpSpPr>
        <p:sp>
          <p:nvSpPr>
            <p:cNvPr id="758" name="Google Shape;758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28"/>
          <p:cNvGrpSpPr/>
          <p:nvPr/>
        </p:nvGrpSpPr>
        <p:grpSpPr>
          <a:xfrm rot="10800000" flipH="1">
            <a:off x="39853" y="-260807"/>
            <a:ext cx="2014791" cy="473128"/>
            <a:chOff x="-35118" y="4342063"/>
            <a:chExt cx="2014791" cy="473128"/>
          </a:xfrm>
        </p:grpSpPr>
        <p:sp>
          <p:nvSpPr>
            <p:cNvPr id="761" name="Google Shape;761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" name="Google Shape;763;p28"/>
          <p:cNvGrpSpPr/>
          <p:nvPr/>
        </p:nvGrpSpPr>
        <p:grpSpPr>
          <a:xfrm rot="10800000">
            <a:off x="7755996" y="4031858"/>
            <a:ext cx="1129225" cy="1439250"/>
            <a:chOff x="5173625" y="-443725"/>
            <a:chExt cx="1129225" cy="1439250"/>
          </a:xfrm>
        </p:grpSpPr>
        <p:sp>
          <p:nvSpPr>
            <p:cNvPr id="764" name="Google Shape;764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28"/>
          <p:cNvGrpSpPr/>
          <p:nvPr/>
        </p:nvGrpSpPr>
        <p:grpSpPr>
          <a:xfrm rot="10800000" flipH="1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767" name="Google Shape;767;p2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28"/>
          <p:cNvGrpSpPr/>
          <p:nvPr/>
        </p:nvGrpSpPr>
        <p:grpSpPr>
          <a:xfrm rot="10800000">
            <a:off x="7953846" y="4266083"/>
            <a:ext cx="1129225" cy="1439250"/>
            <a:chOff x="5173625" y="-443725"/>
            <a:chExt cx="1129225" cy="1439250"/>
          </a:xfrm>
        </p:grpSpPr>
        <p:sp>
          <p:nvSpPr>
            <p:cNvPr id="770" name="Google Shape;770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9"/>
          <p:cNvGrpSpPr/>
          <p:nvPr/>
        </p:nvGrpSpPr>
        <p:grpSpPr>
          <a:xfrm rot="10800000">
            <a:off x="-483504" y="3973396"/>
            <a:ext cx="920275" cy="1078300"/>
            <a:chOff x="4679675" y="-1053325"/>
            <a:chExt cx="920275" cy="1078300"/>
          </a:xfrm>
        </p:grpSpPr>
        <p:sp>
          <p:nvSpPr>
            <p:cNvPr id="774" name="Google Shape;774;p29"/>
            <p:cNvSpPr/>
            <p:nvPr/>
          </p:nvSpPr>
          <p:spPr>
            <a:xfrm>
              <a:off x="4783025" y="-10533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679675" y="-936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29"/>
          <p:cNvGrpSpPr/>
          <p:nvPr/>
        </p:nvGrpSpPr>
        <p:grpSpPr>
          <a:xfrm rot="10800000">
            <a:off x="-364004" y="3564321"/>
            <a:ext cx="1129225" cy="1439250"/>
            <a:chOff x="5173625" y="-443725"/>
            <a:chExt cx="1129225" cy="1439250"/>
          </a:xfrm>
        </p:grpSpPr>
        <p:sp>
          <p:nvSpPr>
            <p:cNvPr id="777" name="Google Shape;777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29"/>
          <p:cNvGrpSpPr/>
          <p:nvPr/>
        </p:nvGrpSpPr>
        <p:grpSpPr>
          <a:xfrm rot="10800000" flipH="1">
            <a:off x="-351289" y="128490"/>
            <a:ext cx="2014791" cy="473128"/>
            <a:chOff x="-35118" y="4342063"/>
            <a:chExt cx="2014791" cy="473128"/>
          </a:xfrm>
        </p:grpSpPr>
        <p:sp>
          <p:nvSpPr>
            <p:cNvPr id="780" name="Google Shape;780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29"/>
          <p:cNvGrpSpPr/>
          <p:nvPr/>
        </p:nvGrpSpPr>
        <p:grpSpPr>
          <a:xfrm rot="10800000" flipH="1">
            <a:off x="-407289" y="4585092"/>
            <a:ext cx="2014791" cy="473128"/>
            <a:chOff x="-35118" y="4342063"/>
            <a:chExt cx="2014791" cy="473128"/>
          </a:xfrm>
        </p:grpSpPr>
        <p:sp>
          <p:nvSpPr>
            <p:cNvPr id="783" name="Google Shape;783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29"/>
          <p:cNvGrpSpPr/>
          <p:nvPr/>
        </p:nvGrpSpPr>
        <p:grpSpPr>
          <a:xfrm>
            <a:off x="-407297" y="4545227"/>
            <a:ext cx="2014791" cy="473128"/>
            <a:chOff x="-35118" y="4342063"/>
            <a:chExt cx="2014791" cy="473128"/>
          </a:xfrm>
        </p:grpSpPr>
        <p:sp>
          <p:nvSpPr>
            <p:cNvPr id="786" name="Google Shape;786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29"/>
          <p:cNvGrpSpPr/>
          <p:nvPr/>
        </p:nvGrpSpPr>
        <p:grpSpPr>
          <a:xfrm flipH="1">
            <a:off x="7755996" y="-324096"/>
            <a:ext cx="1129225" cy="1439250"/>
            <a:chOff x="5173625" y="-443725"/>
            <a:chExt cx="1129225" cy="1439250"/>
          </a:xfrm>
        </p:grpSpPr>
        <p:sp>
          <p:nvSpPr>
            <p:cNvPr id="789" name="Google Shape;789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29"/>
          <p:cNvGrpSpPr/>
          <p:nvPr/>
        </p:nvGrpSpPr>
        <p:grpSpPr>
          <a:xfrm>
            <a:off x="7506654" y="-466167"/>
            <a:ext cx="920275" cy="1078300"/>
            <a:chOff x="4679675" y="-443725"/>
            <a:chExt cx="920275" cy="1078300"/>
          </a:xfrm>
        </p:grpSpPr>
        <p:sp>
          <p:nvSpPr>
            <p:cNvPr id="792" name="Google Shape;792;p2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29"/>
          <p:cNvGrpSpPr/>
          <p:nvPr/>
        </p:nvGrpSpPr>
        <p:grpSpPr>
          <a:xfrm flipH="1">
            <a:off x="7953846" y="-558321"/>
            <a:ext cx="1129225" cy="1439250"/>
            <a:chOff x="5173625" y="-443725"/>
            <a:chExt cx="1129225" cy="1439250"/>
          </a:xfrm>
        </p:grpSpPr>
        <p:sp>
          <p:nvSpPr>
            <p:cNvPr id="795" name="Google Shape;795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29"/>
          <p:cNvGrpSpPr/>
          <p:nvPr/>
        </p:nvGrpSpPr>
        <p:grpSpPr>
          <a:xfrm rot="10800000" flipH="1">
            <a:off x="-198889" y="-100110"/>
            <a:ext cx="2014791" cy="473128"/>
            <a:chOff x="-35118" y="4342063"/>
            <a:chExt cx="2014791" cy="473128"/>
          </a:xfrm>
        </p:grpSpPr>
        <p:sp>
          <p:nvSpPr>
            <p:cNvPr id="798" name="Google Shape;798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30"/>
          <p:cNvGrpSpPr/>
          <p:nvPr/>
        </p:nvGrpSpPr>
        <p:grpSpPr>
          <a:xfrm flipH="1">
            <a:off x="-365562" y="4556641"/>
            <a:ext cx="2808779" cy="1148975"/>
            <a:chOff x="6525475" y="148600"/>
            <a:chExt cx="2808779" cy="1148975"/>
          </a:xfrm>
        </p:grpSpPr>
        <p:sp>
          <p:nvSpPr>
            <p:cNvPr id="802" name="Google Shape;802;p30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30"/>
          <p:cNvGrpSpPr/>
          <p:nvPr/>
        </p:nvGrpSpPr>
        <p:grpSpPr>
          <a:xfrm rot="10800000">
            <a:off x="7497756" y="4534879"/>
            <a:ext cx="1368260" cy="1078296"/>
            <a:chOff x="4231725" y="-443721"/>
            <a:chExt cx="1368260" cy="1078296"/>
          </a:xfrm>
        </p:grpSpPr>
        <p:sp>
          <p:nvSpPr>
            <p:cNvPr id="805" name="Google Shape;805;p30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30"/>
          <p:cNvGrpSpPr/>
          <p:nvPr/>
        </p:nvGrpSpPr>
        <p:grpSpPr>
          <a:xfrm rot="10800000">
            <a:off x="6794891" y="4173929"/>
            <a:ext cx="1129225" cy="1439250"/>
            <a:chOff x="5173625" y="-443725"/>
            <a:chExt cx="1129225" cy="1439250"/>
          </a:xfrm>
        </p:grpSpPr>
        <p:sp>
          <p:nvSpPr>
            <p:cNvPr id="808" name="Google Shape;808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0"/>
          <p:cNvGrpSpPr/>
          <p:nvPr/>
        </p:nvGrpSpPr>
        <p:grpSpPr>
          <a:xfrm rot="10800000" flipH="1">
            <a:off x="3706041" y="4534879"/>
            <a:ext cx="920275" cy="1078300"/>
            <a:chOff x="4679675" y="-443725"/>
            <a:chExt cx="920275" cy="1078300"/>
          </a:xfrm>
        </p:grpSpPr>
        <p:sp>
          <p:nvSpPr>
            <p:cNvPr id="811" name="Google Shape;81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30"/>
          <p:cNvGrpSpPr/>
          <p:nvPr/>
        </p:nvGrpSpPr>
        <p:grpSpPr>
          <a:xfrm rot="10800000" flipH="1">
            <a:off x="4199991" y="4173929"/>
            <a:ext cx="1129225" cy="1439250"/>
            <a:chOff x="5173625" y="-443725"/>
            <a:chExt cx="1129225" cy="1439250"/>
          </a:xfrm>
        </p:grpSpPr>
        <p:sp>
          <p:nvSpPr>
            <p:cNvPr id="814" name="Google Shape;81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30"/>
          <p:cNvGrpSpPr/>
          <p:nvPr/>
        </p:nvGrpSpPr>
        <p:grpSpPr>
          <a:xfrm rot="10800000">
            <a:off x="1329129" y="3924763"/>
            <a:ext cx="474200" cy="1505350"/>
            <a:chOff x="3995775" y="-443725"/>
            <a:chExt cx="474200" cy="1505350"/>
          </a:xfrm>
        </p:grpSpPr>
        <p:sp>
          <p:nvSpPr>
            <p:cNvPr id="817" name="Google Shape;817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30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820" name="Google Shape;820;p30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0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823" name="Google Shape;823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" name="Google Shape;825;p30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826" name="Google Shape;826;p3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8" name="Google Shape;828;p30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829" name="Google Shape;829;p30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30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832" name="Google Shape;832;p30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30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835" name="Google Shape;835;p30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30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838" name="Google Shape;838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841" name="Google Shape;84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30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844" name="Google Shape;84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6" name="Google Shape;846;p30"/>
          <p:cNvGrpSpPr/>
          <p:nvPr/>
        </p:nvGrpSpPr>
        <p:grpSpPr>
          <a:xfrm rot="5400000" flipH="1">
            <a:off x="-766398" y="4711608"/>
            <a:ext cx="2014791" cy="719731"/>
            <a:chOff x="-85249" y="4203623"/>
            <a:chExt cx="2014791" cy="719731"/>
          </a:xfrm>
        </p:grpSpPr>
        <p:grpSp>
          <p:nvGrpSpPr>
            <p:cNvPr id="847" name="Google Shape;847;p3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48" name="Google Shape;848;p3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0" name="Google Shape;850;p3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51" name="Google Shape;851;p3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53" name="Google Shape;853;p30"/>
          <p:cNvGrpSpPr/>
          <p:nvPr/>
        </p:nvGrpSpPr>
        <p:grpSpPr>
          <a:xfrm flipH="1">
            <a:off x="8418670" y="734101"/>
            <a:ext cx="2014791" cy="469195"/>
            <a:chOff x="-35118" y="4163517"/>
            <a:chExt cx="2014791" cy="469195"/>
          </a:xfrm>
        </p:grpSpPr>
        <p:sp>
          <p:nvSpPr>
            <p:cNvPr id="854" name="Google Shape;854;p3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861099" y="4163517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65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500"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2pPr>
            <a:lvl3pPr marL="1371600" lvl="2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Raleway"/>
              <a:buChar char="■"/>
              <a:defRPr sz="1300"/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●"/>
              <a:defRPr sz="1200"/>
            </a:lvl4pPr>
            <a:lvl5pPr marL="2286000" lvl="4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Raleway"/>
              <a:buChar char="○"/>
              <a:defRPr sz="1100"/>
            </a:lvl5pPr>
            <a:lvl6pPr marL="2743200" lvl="5" indent="-2921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aleway"/>
              <a:buChar char="■"/>
              <a:defRPr sz="1000"/>
            </a:lvl6pPr>
            <a:lvl7pPr marL="3200400" lvl="6" indent="-2857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●"/>
              <a:defRPr sz="900"/>
            </a:lvl7pPr>
            <a:lvl8pPr marL="3657600" lvl="7" indent="-279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800"/>
              <a:buFont typeface="Raleway"/>
              <a:buChar char="○"/>
              <a:defRPr sz="800"/>
            </a:lvl8pPr>
            <a:lvl9pPr marL="4114800" lvl="8" indent="-27305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700"/>
              <a:buFont typeface="Raleway"/>
              <a:buChar char="■"/>
              <a:defRPr sz="700"/>
            </a:lvl9pPr>
          </a:lstStyle>
          <a:p>
            <a:endParaRPr/>
          </a:p>
        </p:txBody>
      </p:sp>
      <p:sp>
        <p:nvSpPr>
          <p:cNvPr id="108" name="Google Shape;108;p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1pPr>
            <a:lvl2pPr lvl="1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2pPr>
            <a:lvl3pPr lvl="2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3pPr>
            <a:lvl4pPr lvl="3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4pPr>
            <a:lvl5pPr lvl="4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5pPr>
            <a:lvl6pPr lvl="5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6pPr>
            <a:lvl7pPr lvl="6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7pPr>
            <a:lvl8pPr lvl="7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8pPr>
            <a:lvl9pPr lvl="8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9" name="Google Shape;109;p4"/>
          <p:cNvGrpSpPr/>
          <p:nvPr/>
        </p:nvGrpSpPr>
        <p:grpSpPr>
          <a:xfrm>
            <a:off x="7754575" y="3807546"/>
            <a:ext cx="1138350" cy="1418750"/>
            <a:chOff x="1287525" y="3801250"/>
            <a:chExt cx="1138350" cy="1418750"/>
          </a:xfrm>
        </p:grpSpPr>
        <p:sp>
          <p:nvSpPr>
            <p:cNvPr id="110" name="Google Shape;110;p4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4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113" name="Google Shape;113;p4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114" name="Google Shape;114;p4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4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117" name="Google Shape;117;p4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" name="Google Shape;119;p4"/>
          <p:cNvGrpSpPr/>
          <p:nvPr/>
        </p:nvGrpSpPr>
        <p:grpSpPr>
          <a:xfrm>
            <a:off x="8076400" y="4159825"/>
            <a:ext cx="929375" cy="1057800"/>
            <a:chOff x="8076400" y="4159825"/>
            <a:chExt cx="929375" cy="1057800"/>
          </a:xfrm>
        </p:grpSpPr>
        <p:sp>
          <p:nvSpPr>
            <p:cNvPr id="120" name="Google Shape;120;p4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4"/>
          <p:cNvGrpSpPr/>
          <p:nvPr/>
        </p:nvGrpSpPr>
        <p:grpSpPr>
          <a:xfrm>
            <a:off x="-784112" y="3808068"/>
            <a:ext cx="1138350" cy="1418750"/>
            <a:chOff x="-784112" y="3818928"/>
            <a:chExt cx="1138350" cy="1418750"/>
          </a:xfrm>
        </p:grpSpPr>
        <p:sp>
          <p:nvSpPr>
            <p:cNvPr id="123" name="Google Shape;123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-571562" y="4051528"/>
            <a:ext cx="1138350" cy="1418750"/>
            <a:chOff x="-784112" y="3818928"/>
            <a:chExt cx="1138350" cy="1418750"/>
          </a:xfrm>
        </p:grpSpPr>
        <p:sp>
          <p:nvSpPr>
            <p:cNvPr id="126" name="Google Shape;126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5"/>
          <p:cNvGrpSpPr/>
          <p:nvPr/>
        </p:nvGrpSpPr>
        <p:grpSpPr>
          <a:xfrm>
            <a:off x="288363" y="-791171"/>
            <a:ext cx="1368260" cy="1078296"/>
            <a:chOff x="4231725" y="-443721"/>
            <a:chExt cx="1368260" cy="1078296"/>
          </a:xfrm>
        </p:grpSpPr>
        <p:sp>
          <p:nvSpPr>
            <p:cNvPr id="130" name="Google Shape;130;p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" name="Google Shape;132;p5"/>
          <p:cNvGrpSpPr/>
          <p:nvPr/>
        </p:nvGrpSpPr>
        <p:grpSpPr>
          <a:xfrm>
            <a:off x="163463" y="-105375"/>
            <a:ext cx="1129225" cy="1439250"/>
            <a:chOff x="5173625" y="-443725"/>
            <a:chExt cx="1129225" cy="1439250"/>
          </a:xfrm>
        </p:grpSpPr>
        <p:sp>
          <p:nvSpPr>
            <p:cNvPr id="133" name="Google Shape;133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5"/>
          <p:cNvGrpSpPr/>
          <p:nvPr/>
        </p:nvGrpSpPr>
        <p:grpSpPr>
          <a:xfrm flipH="1">
            <a:off x="7898942" y="-257775"/>
            <a:ext cx="920275" cy="1078300"/>
            <a:chOff x="4679675" y="-443725"/>
            <a:chExt cx="920275" cy="1078300"/>
          </a:xfrm>
        </p:grpSpPr>
        <p:sp>
          <p:nvSpPr>
            <p:cNvPr id="136" name="Google Shape;136;p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5"/>
          <p:cNvGrpSpPr/>
          <p:nvPr/>
        </p:nvGrpSpPr>
        <p:grpSpPr>
          <a:xfrm flipH="1">
            <a:off x="7348442" y="-105375"/>
            <a:ext cx="1129225" cy="1439250"/>
            <a:chOff x="5173625" y="-443725"/>
            <a:chExt cx="1129225" cy="1439250"/>
          </a:xfrm>
        </p:grpSpPr>
        <p:sp>
          <p:nvSpPr>
            <p:cNvPr id="139" name="Google Shape;139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5"/>
          <p:cNvSpPr txBox="1">
            <a:spLocks noGrp="1"/>
          </p:cNvSpPr>
          <p:nvPr>
            <p:ph type="subTitle" idx="1"/>
          </p:nvPr>
        </p:nvSpPr>
        <p:spPr>
          <a:xfrm>
            <a:off x="1290763" y="3086429"/>
            <a:ext cx="2425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2"/>
          </p:nvPr>
        </p:nvSpPr>
        <p:spPr>
          <a:xfrm>
            <a:off x="5427738" y="3086429"/>
            <a:ext cx="2425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subTitle" idx="3"/>
          </p:nvPr>
        </p:nvSpPr>
        <p:spPr>
          <a:xfrm>
            <a:off x="1290775" y="3562899"/>
            <a:ext cx="2425500" cy="80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subTitle" idx="4"/>
          </p:nvPr>
        </p:nvSpPr>
        <p:spPr>
          <a:xfrm>
            <a:off x="5427750" y="3562899"/>
            <a:ext cx="2425500" cy="8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title"/>
          </p:nvPr>
        </p:nvSpPr>
        <p:spPr>
          <a:xfrm>
            <a:off x="1704750" y="539700"/>
            <a:ext cx="5734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6"/>
          <p:cNvGrpSpPr/>
          <p:nvPr/>
        </p:nvGrpSpPr>
        <p:grpSpPr>
          <a:xfrm>
            <a:off x="-331199" y="-1100503"/>
            <a:ext cx="2948397" cy="2299878"/>
            <a:chOff x="-148524" y="-1091464"/>
            <a:chExt cx="2948397" cy="2299878"/>
          </a:xfrm>
        </p:grpSpPr>
        <p:grpSp>
          <p:nvGrpSpPr>
            <p:cNvPr id="148" name="Google Shape;148;p6"/>
            <p:cNvGrpSpPr/>
            <p:nvPr/>
          </p:nvGrpSpPr>
          <p:grpSpPr>
            <a:xfrm>
              <a:off x="-148524" y="246037"/>
              <a:ext cx="2074949" cy="962378"/>
              <a:chOff x="-85249" y="3960975"/>
              <a:chExt cx="2074949" cy="962378"/>
            </a:xfrm>
          </p:grpSpPr>
          <p:grpSp>
            <p:nvGrpSpPr>
              <p:cNvPr id="149" name="Google Shape;149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50" name="Google Shape;150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51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2" name="Google Shape;152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53" name="Google Shape;153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154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5" name="Google Shape;155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56" name="Google Shape;156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57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8" name="Google Shape;158;p6"/>
            <p:cNvGrpSpPr/>
            <p:nvPr/>
          </p:nvGrpSpPr>
          <p:grpSpPr>
            <a:xfrm rot="-899960">
              <a:off x="374474" y="-828634"/>
              <a:ext cx="2249258" cy="1657275"/>
              <a:chOff x="746475" y="-443725"/>
              <a:chExt cx="2249325" cy="1657325"/>
            </a:xfrm>
          </p:grpSpPr>
          <p:sp>
            <p:nvSpPr>
              <p:cNvPr id="159" name="Google Shape;159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1" name="Google Shape;161;p6"/>
          <p:cNvGrpSpPr/>
          <p:nvPr/>
        </p:nvGrpSpPr>
        <p:grpSpPr>
          <a:xfrm flipH="1">
            <a:off x="6526801" y="-1100503"/>
            <a:ext cx="2948397" cy="2299878"/>
            <a:chOff x="3876" y="-939064"/>
            <a:chExt cx="2948397" cy="2299878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3876" y="398437"/>
              <a:ext cx="2074949" cy="962378"/>
              <a:chOff x="-85249" y="3960975"/>
              <a:chExt cx="2074949" cy="962378"/>
            </a:xfrm>
          </p:grpSpPr>
          <p:grpSp>
            <p:nvGrpSpPr>
              <p:cNvPr id="163" name="Google Shape;163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64" name="Google Shape;164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165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6" name="Google Shape;166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67" name="Google Shape;167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9" name="Google Shape;169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70" name="Google Shape;170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2" name="Google Shape;172;p6"/>
            <p:cNvGrpSpPr/>
            <p:nvPr/>
          </p:nvGrpSpPr>
          <p:grpSpPr>
            <a:xfrm rot="-899960">
              <a:off x="526874" y="-676234"/>
              <a:ext cx="2249258" cy="1657275"/>
              <a:chOff x="746475" y="-443725"/>
              <a:chExt cx="2249325" cy="1657325"/>
            </a:xfrm>
          </p:grpSpPr>
          <p:sp>
            <p:nvSpPr>
              <p:cNvPr id="173" name="Google Shape;173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5" name="Google Shape;175;p6"/>
          <p:cNvSpPr txBox="1">
            <a:spLocks noGrp="1"/>
          </p:cNvSpPr>
          <p:nvPr>
            <p:ph type="title"/>
          </p:nvPr>
        </p:nvSpPr>
        <p:spPr>
          <a:xfrm>
            <a:off x="2060700" y="539700"/>
            <a:ext cx="50226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7"/>
          <p:cNvGrpSpPr/>
          <p:nvPr/>
        </p:nvGrpSpPr>
        <p:grpSpPr>
          <a:xfrm>
            <a:off x="-240841" y="4543828"/>
            <a:ext cx="2014791" cy="473128"/>
            <a:chOff x="-35118" y="4342063"/>
            <a:chExt cx="2014791" cy="473128"/>
          </a:xfrm>
        </p:grpSpPr>
        <p:sp>
          <p:nvSpPr>
            <p:cNvPr id="178" name="Google Shape;178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7"/>
          <p:cNvGrpSpPr/>
          <p:nvPr/>
        </p:nvGrpSpPr>
        <p:grpSpPr>
          <a:xfrm>
            <a:off x="-185941" y="4793793"/>
            <a:ext cx="2014791" cy="473128"/>
            <a:chOff x="-35118" y="4342063"/>
            <a:chExt cx="2014791" cy="473128"/>
          </a:xfrm>
        </p:grpSpPr>
        <p:sp>
          <p:nvSpPr>
            <p:cNvPr id="181" name="Google Shape;181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7"/>
          <p:cNvGrpSpPr/>
          <p:nvPr/>
        </p:nvGrpSpPr>
        <p:grpSpPr>
          <a:xfrm>
            <a:off x="-27101" y="9826"/>
            <a:ext cx="1697125" cy="576045"/>
            <a:chOff x="-27101" y="9826"/>
            <a:chExt cx="1697125" cy="576045"/>
          </a:xfrm>
        </p:grpSpPr>
        <p:grpSp>
          <p:nvGrpSpPr>
            <p:cNvPr id="184" name="Google Shape;184;p7"/>
            <p:cNvGrpSpPr/>
            <p:nvPr/>
          </p:nvGrpSpPr>
          <p:grpSpPr>
            <a:xfrm rot="5400000">
              <a:off x="568188" y="-433231"/>
              <a:ext cx="423826" cy="1614380"/>
              <a:chOff x="236836" y="140933"/>
              <a:chExt cx="423826" cy="1614380"/>
            </a:xfrm>
          </p:grpSpPr>
          <p:sp>
            <p:nvSpPr>
              <p:cNvPr id="185" name="Google Shape;185;p7"/>
              <p:cNvSpPr/>
              <p:nvPr/>
            </p:nvSpPr>
            <p:spPr>
              <a:xfrm>
                <a:off x="292013" y="249370"/>
                <a:ext cx="334005" cy="1407885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31521" extrusionOk="0">
                    <a:moveTo>
                      <a:pt x="6870" y="0"/>
                    </a:moveTo>
                    <a:lnTo>
                      <a:pt x="6870" y="8177"/>
                    </a:lnTo>
                    <a:cubicBezTo>
                      <a:pt x="5441" y="9636"/>
                      <a:pt x="3982" y="11094"/>
                      <a:pt x="2554" y="12493"/>
                    </a:cubicBezTo>
                    <a:lnTo>
                      <a:pt x="122" y="14924"/>
                    </a:lnTo>
                    <a:lnTo>
                      <a:pt x="31" y="15046"/>
                    </a:lnTo>
                    <a:lnTo>
                      <a:pt x="1" y="15107"/>
                    </a:lnTo>
                    <a:cubicBezTo>
                      <a:pt x="1" y="15167"/>
                      <a:pt x="1" y="15228"/>
                      <a:pt x="1" y="15289"/>
                    </a:cubicBezTo>
                    <a:lnTo>
                      <a:pt x="1" y="31520"/>
                    </a:lnTo>
                    <a:lnTo>
                      <a:pt x="578" y="31520"/>
                    </a:lnTo>
                    <a:lnTo>
                      <a:pt x="578" y="15319"/>
                    </a:lnTo>
                    <a:cubicBezTo>
                      <a:pt x="1368" y="14529"/>
                      <a:pt x="2189" y="13739"/>
                      <a:pt x="2979" y="12918"/>
                    </a:cubicBezTo>
                    <a:cubicBezTo>
                      <a:pt x="4438" y="11490"/>
                      <a:pt x="5928" y="9970"/>
                      <a:pt x="7387" y="8511"/>
                    </a:cubicBezTo>
                    <a:lnTo>
                      <a:pt x="7478" y="8420"/>
                    </a:lnTo>
                    <a:lnTo>
                      <a:pt x="7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542088" y="140933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236836" y="1637488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" name="Google Shape;188;p7"/>
            <p:cNvGrpSpPr/>
            <p:nvPr/>
          </p:nvGrpSpPr>
          <p:grpSpPr>
            <a:xfrm rot="5400000">
              <a:off x="607062" y="-624336"/>
              <a:ext cx="428800" cy="1697125"/>
              <a:chOff x="79461" y="58200"/>
              <a:chExt cx="428800" cy="1697125"/>
            </a:xfrm>
          </p:grpSpPr>
          <p:sp>
            <p:nvSpPr>
              <p:cNvPr id="189" name="Google Shape;189;p7"/>
              <p:cNvSpPr/>
              <p:nvPr/>
            </p:nvSpPr>
            <p:spPr>
              <a:xfrm>
                <a:off x="138597" y="176034"/>
                <a:ext cx="334050" cy="148122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33163" extrusionOk="0">
                    <a:moveTo>
                      <a:pt x="6870" y="1"/>
                    </a:moveTo>
                    <a:lnTo>
                      <a:pt x="6870" y="8208"/>
                    </a:lnTo>
                    <a:cubicBezTo>
                      <a:pt x="5442" y="9636"/>
                      <a:pt x="3983" y="11095"/>
                      <a:pt x="2554" y="12524"/>
                    </a:cubicBezTo>
                    <a:cubicBezTo>
                      <a:pt x="1764" y="13344"/>
                      <a:pt x="943" y="14135"/>
                      <a:pt x="122" y="14986"/>
                    </a:cubicBezTo>
                    <a:cubicBezTo>
                      <a:pt x="62" y="15016"/>
                      <a:pt x="31" y="15047"/>
                      <a:pt x="1" y="15107"/>
                    </a:cubicBezTo>
                    <a:lnTo>
                      <a:pt x="1" y="15168"/>
                    </a:lnTo>
                    <a:lnTo>
                      <a:pt x="1" y="33162"/>
                    </a:lnTo>
                    <a:lnTo>
                      <a:pt x="578" y="33162"/>
                    </a:lnTo>
                    <a:lnTo>
                      <a:pt x="578" y="15351"/>
                    </a:lnTo>
                    <a:lnTo>
                      <a:pt x="2980" y="12949"/>
                    </a:lnTo>
                    <a:cubicBezTo>
                      <a:pt x="4408" y="11490"/>
                      <a:pt x="5928" y="10001"/>
                      <a:pt x="7387" y="8512"/>
                    </a:cubicBezTo>
                    <a:lnTo>
                      <a:pt x="7478" y="8420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389686" y="582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79461" y="16375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2" name="Google Shape;192;p7"/>
          <p:cNvGrpSpPr/>
          <p:nvPr/>
        </p:nvGrpSpPr>
        <p:grpSpPr>
          <a:xfrm flipH="1">
            <a:off x="7374534" y="76783"/>
            <a:ext cx="2014791" cy="473128"/>
            <a:chOff x="-35118" y="4342063"/>
            <a:chExt cx="2014791" cy="473128"/>
          </a:xfrm>
        </p:grpSpPr>
        <p:sp>
          <p:nvSpPr>
            <p:cNvPr id="193" name="Google Shape;193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7"/>
          <p:cNvGrpSpPr/>
          <p:nvPr/>
        </p:nvGrpSpPr>
        <p:grpSpPr>
          <a:xfrm flipH="1">
            <a:off x="7472034" y="479147"/>
            <a:ext cx="2014791" cy="473128"/>
            <a:chOff x="-35118" y="4342063"/>
            <a:chExt cx="2014791" cy="473128"/>
          </a:xfrm>
        </p:grpSpPr>
        <p:sp>
          <p:nvSpPr>
            <p:cNvPr id="196" name="Google Shape;196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7"/>
          <p:cNvGrpSpPr/>
          <p:nvPr/>
        </p:nvGrpSpPr>
        <p:grpSpPr>
          <a:xfrm rot="10800000" flipH="1">
            <a:off x="6230050" y="4537371"/>
            <a:ext cx="920275" cy="1078300"/>
            <a:chOff x="4679675" y="-443725"/>
            <a:chExt cx="920275" cy="1078300"/>
          </a:xfrm>
        </p:grpSpPr>
        <p:sp>
          <p:nvSpPr>
            <p:cNvPr id="199" name="Google Shape;199;p7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201;p7"/>
          <p:cNvGrpSpPr/>
          <p:nvPr/>
        </p:nvGrpSpPr>
        <p:grpSpPr>
          <a:xfrm rot="10800000" flipH="1">
            <a:off x="6724000" y="4140263"/>
            <a:ext cx="1129225" cy="1439250"/>
            <a:chOff x="5173625" y="-443725"/>
            <a:chExt cx="1129225" cy="1439250"/>
          </a:xfrm>
        </p:grpSpPr>
        <p:sp>
          <p:nvSpPr>
            <p:cNvPr id="202" name="Google Shape;202;p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7"/>
          <p:cNvSpPr txBox="1">
            <a:spLocks noGrp="1"/>
          </p:cNvSpPr>
          <p:nvPr>
            <p:ph type="title"/>
          </p:nvPr>
        </p:nvSpPr>
        <p:spPr>
          <a:xfrm>
            <a:off x="706725" y="980400"/>
            <a:ext cx="4254600" cy="8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7"/>
          <p:cNvSpPr txBox="1">
            <a:spLocks noGrp="1"/>
          </p:cNvSpPr>
          <p:nvPr>
            <p:ph type="body" idx="1"/>
          </p:nvPr>
        </p:nvSpPr>
        <p:spPr>
          <a:xfrm>
            <a:off x="713325" y="1770600"/>
            <a:ext cx="4254600" cy="24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8"/>
          <p:cNvGrpSpPr/>
          <p:nvPr/>
        </p:nvGrpSpPr>
        <p:grpSpPr>
          <a:xfrm>
            <a:off x="260351" y="2145759"/>
            <a:ext cx="289868" cy="852000"/>
            <a:chOff x="456616" y="2161476"/>
            <a:chExt cx="289868" cy="852000"/>
          </a:xfrm>
        </p:grpSpPr>
        <p:sp>
          <p:nvSpPr>
            <p:cNvPr id="208" name="Google Shape;208;p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8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214" name="Google Shape;21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8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217" name="Google Shape;217;p8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218" name="Google Shape;218;p8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8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221" name="Google Shape;221;p8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3" name="Google Shape;223;p8"/>
          <p:cNvGrpSpPr/>
          <p:nvPr/>
        </p:nvGrpSpPr>
        <p:grpSpPr>
          <a:xfrm rot="-5400000">
            <a:off x="7870685" y="4684474"/>
            <a:ext cx="2014791" cy="469199"/>
            <a:chOff x="-35118" y="4345992"/>
            <a:chExt cx="2014791" cy="469199"/>
          </a:xfrm>
        </p:grpSpPr>
        <p:sp>
          <p:nvSpPr>
            <p:cNvPr id="224" name="Google Shape;224;p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Google Shape;226;p8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227" name="Google Shape;227;p8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" name="Google Shape;230;p8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231" name="Google Shape;231;p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3" name="Google Shape;233;p8"/>
          <p:cNvGrpSpPr/>
          <p:nvPr/>
        </p:nvGrpSpPr>
        <p:grpSpPr>
          <a:xfrm>
            <a:off x="6362038" y="4861441"/>
            <a:ext cx="2808779" cy="1148975"/>
            <a:chOff x="6525475" y="148600"/>
            <a:chExt cx="2808779" cy="1148975"/>
          </a:xfrm>
        </p:grpSpPr>
        <p:sp>
          <p:nvSpPr>
            <p:cNvPr id="234" name="Google Shape;23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236;p8"/>
          <p:cNvSpPr txBox="1">
            <a:spLocks noGrp="1"/>
          </p:cNvSpPr>
          <p:nvPr>
            <p:ph type="title"/>
          </p:nvPr>
        </p:nvSpPr>
        <p:spPr>
          <a:xfrm>
            <a:off x="766675" y="1421850"/>
            <a:ext cx="4616100" cy="22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9"/>
          <p:cNvGrpSpPr/>
          <p:nvPr/>
        </p:nvGrpSpPr>
        <p:grpSpPr>
          <a:xfrm rot="-5400000" flipH="1">
            <a:off x="8142388" y="3383598"/>
            <a:ext cx="1138350" cy="1418750"/>
            <a:chOff x="-784112" y="3818928"/>
            <a:chExt cx="1138350" cy="1418750"/>
          </a:xfrm>
        </p:grpSpPr>
        <p:sp>
          <p:nvSpPr>
            <p:cNvPr id="239" name="Google Shape;239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" name="Google Shape;241;p9"/>
          <p:cNvGrpSpPr/>
          <p:nvPr/>
        </p:nvGrpSpPr>
        <p:grpSpPr>
          <a:xfrm rot="-5400000" flipH="1">
            <a:off x="8374988" y="3596148"/>
            <a:ext cx="1138350" cy="1418750"/>
            <a:chOff x="-784112" y="3818928"/>
            <a:chExt cx="1138350" cy="1418750"/>
          </a:xfrm>
        </p:grpSpPr>
        <p:sp>
          <p:nvSpPr>
            <p:cNvPr id="242" name="Google Shape;242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9"/>
          <p:cNvGrpSpPr/>
          <p:nvPr/>
        </p:nvGrpSpPr>
        <p:grpSpPr>
          <a:xfrm>
            <a:off x="-272766" y="74745"/>
            <a:ext cx="2014791" cy="473128"/>
            <a:chOff x="-35118" y="4342063"/>
            <a:chExt cx="2014791" cy="473128"/>
          </a:xfrm>
        </p:grpSpPr>
        <p:sp>
          <p:nvSpPr>
            <p:cNvPr id="245" name="Google Shape;245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" name="Google Shape;247;p9"/>
          <p:cNvGrpSpPr/>
          <p:nvPr/>
        </p:nvGrpSpPr>
        <p:grpSpPr>
          <a:xfrm>
            <a:off x="7413751" y="76596"/>
            <a:ext cx="2033837" cy="1117221"/>
            <a:chOff x="7413751" y="76596"/>
            <a:chExt cx="2033837" cy="1117221"/>
          </a:xfrm>
        </p:grpSpPr>
        <p:grpSp>
          <p:nvGrpSpPr>
            <p:cNvPr id="248" name="Google Shape;248;p9"/>
            <p:cNvGrpSpPr/>
            <p:nvPr/>
          </p:nvGrpSpPr>
          <p:grpSpPr>
            <a:xfrm flipH="1">
              <a:off x="7413751" y="76596"/>
              <a:ext cx="2033837" cy="463108"/>
              <a:chOff x="-101291" y="3967072"/>
              <a:chExt cx="2033837" cy="463108"/>
            </a:xfrm>
          </p:grpSpPr>
          <p:sp>
            <p:nvSpPr>
              <p:cNvPr id="249" name="Google Shape;249;p9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1813971" y="396707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" name="Google Shape;251;p9"/>
            <p:cNvGrpSpPr/>
            <p:nvPr/>
          </p:nvGrpSpPr>
          <p:grpSpPr>
            <a:xfrm flipH="1">
              <a:off x="7423284" y="366543"/>
              <a:ext cx="2014791" cy="473124"/>
              <a:chOff x="-35118" y="4159588"/>
              <a:chExt cx="2014791" cy="473124"/>
            </a:xfrm>
          </p:grpSpPr>
          <p:sp>
            <p:nvSpPr>
              <p:cNvPr id="252" name="Google Shape;252;p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1861099" y="4159588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9"/>
            <p:cNvGrpSpPr/>
            <p:nvPr/>
          </p:nvGrpSpPr>
          <p:grpSpPr>
            <a:xfrm flipH="1">
              <a:off x="7423276" y="720689"/>
              <a:ext cx="2014791" cy="473128"/>
              <a:chOff x="-35118" y="4342063"/>
              <a:chExt cx="2014791" cy="473128"/>
            </a:xfrm>
          </p:grpSpPr>
          <p:sp>
            <p:nvSpPr>
              <p:cNvPr id="255" name="Google Shape;255;p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1861099" y="4342063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7" name="Google Shape;257;p9"/>
          <p:cNvGrpSpPr/>
          <p:nvPr/>
        </p:nvGrpSpPr>
        <p:grpSpPr>
          <a:xfrm>
            <a:off x="-370266" y="473288"/>
            <a:ext cx="2014791" cy="473128"/>
            <a:chOff x="-35118" y="4342063"/>
            <a:chExt cx="2014791" cy="473128"/>
          </a:xfrm>
        </p:grpSpPr>
        <p:sp>
          <p:nvSpPr>
            <p:cNvPr id="258" name="Google Shape;258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9"/>
          <p:cNvSpPr txBox="1">
            <a:spLocks noGrp="1"/>
          </p:cNvSpPr>
          <p:nvPr>
            <p:ph type="title"/>
          </p:nvPr>
        </p:nvSpPr>
        <p:spPr>
          <a:xfrm>
            <a:off x="4691075" y="1303150"/>
            <a:ext cx="3663300" cy="7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1" name="Google Shape;261;p9"/>
          <p:cNvSpPr txBox="1">
            <a:spLocks noGrp="1"/>
          </p:cNvSpPr>
          <p:nvPr>
            <p:ph type="subTitle" idx="1"/>
          </p:nvPr>
        </p:nvSpPr>
        <p:spPr>
          <a:xfrm>
            <a:off x="4691175" y="2143100"/>
            <a:ext cx="3663300" cy="16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"/>
          <p:cNvSpPr txBox="1">
            <a:spLocks noGrp="1"/>
          </p:cNvSpPr>
          <p:nvPr>
            <p:ph type="title"/>
          </p:nvPr>
        </p:nvSpPr>
        <p:spPr>
          <a:xfrm>
            <a:off x="-41150" y="4095000"/>
            <a:ext cx="9226200" cy="508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325" y="1152475"/>
            <a:ext cx="7717500" cy="3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31"/>
          <p:cNvSpPr txBox="1">
            <a:spLocks noGrp="1"/>
          </p:cNvSpPr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Arduino Workshop #2</a:t>
            </a:r>
            <a:endParaRPr dirty="0"/>
          </a:p>
        </p:txBody>
      </p:sp>
      <p:sp>
        <p:nvSpPr>
          <p:cNvPr id="861" name="Google Shape;861;p31"/>
          <p:cNvSpPr txBox="1">
            <a:spLocks noGrp="1"/>
          </p:cNvSpPr>
          <p:nvPr>
            <p:ph type="subTitle" idx="1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Digital and Analog Inputs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55"/>
          <p:cNvSpPr txBox="1">
            <a:spLocks noGrp="1"/>
          </p:cNvSpPr>
          <p:nvPr>
            <p:ph type="title"/>
          </p:nvPr>
        </p:nvSpPr>
        <p:spPr>
          <a:xfrm>
            <a:off x="132175" y="578375"/>
            <a:ext cx="1793700" cy="17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Diagram</a:t>
            </a:r>
            <a:endParaRPr/>
          </a:p>
        </p:txBody>
      </p:sp>
      <p:pic>
        <p:nvPicPr>
          <p:cNvPr id="1007" name="Google Shape;1007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3925" y="280526"/>
            <a:ext cx="6463150" cy="4491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2642F2-DA42-4B0E-B44B-C45E7947F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</a:t>
            </a:r>
            <a:r>
              <a:rPr lang="en-US" dirty="0" err="1"/>
              <a:t>RGB_nightlight.ino</a:t>
            </a:r>
            <a:endParaRPr lang="en-US" dirty="0"/>
          </a:p>
        </p:txBody>
      </p:sp>
      <p:sp>
        <p:nvSpPr>
          <p:cNvPr id="6" name="Google Shape;867;p32">
            <a:extLst>
              <a:ext uri="{FF2B5EF4-FFF2-40B4-BE49-F238E27FC236}">
                <a16:creationId xmlns:a16="http://schemas.microsoft.com/office/drawing/2014/main" id="{4B2BA901-6E17-4A68-9E3B-C6232B4795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dirty="0"/>
              <a:t>Download from the </a:t>
            </a:r>
            <a:r>
              <a:rPr lang="en-US" dirty="0" err="1"/>
              <a:t>github</a:t>
            </a:r>
            <a:r>
              <a:rPr lang="en-US" dirty="0"/>
              <a:t> page.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dirty="0"/>
              <a:t>Upload to Arduino and test its function.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7703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8F18A-63D6-4B2B-8391-501AE46181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Reading Analog Sensors</a:t>
            </a:r>
          </a:p>
        </p:txBody>
      </p:sp>
    </p:spTree>
    <p:extLst>
      <p:ext uri="{BB962C8B-B14F-4D97-AF65-F5344CB8AC3E}">
        <p14:creationId xmlns:p14="http://schemas.microsoft.com/office/powerpoint/2010/main" val="2414878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32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we still need analog in a “digital world”?</a:t>
            </a:r>
            <a:endParaRPr/>
          </a:p>
        </p:txBody>
      </p:sp>
      <p:sp>
        <p:nvSpPr>
          <p:cNvPr id="867" name="Google Shape;867;p32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Observable features are analog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they can assume any number of potential states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Color of sunlight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Temperature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Concentration of contaminants in the air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So we need a way to distinguish between analog and digital inputs and convert between the two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33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Analog to digital converter (ADC)</a:t>
            </a:r>
            <a:endParaRPr/>
          </a:p>
        </p:txBody>
      </p:sp>
      <p:sp>
        <p:nvSpPr>
          <p:cNvPr id="873" name="Google Shape;873;p33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you want to measure the brightness of the room (measured in lux - it could be any decimal from 0 to ∞)</a:t>
            </a:r>
            <a:endParaRPr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Pitch black - output 0 volts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Completely saturated - outputs 5 volts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Half saturated - outputs 4.5 volts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⅓ saturated - outputs 1.6666 volts 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etc.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You need to use the analog to digital converter (ADC) built into the Arduino to read this value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34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what is a ADC doing?</a:t>
            </a:r>
            <a:endParaRPr/>
          </a:p>
        </p:txBody>
      </p:sp>
      <p:sp>
        <p:nvSpPr>
          <p:cNvPr id="879" name="Google Shape;879;p34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In the Arduino 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10-bit ADC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This means that the ADC can subdivide (or quantize) an analog signal into 2</a:t>
            </a:r>
            <a:r>
              <a:rPr lang="en" baseline="30000" dirty="0"/>
              <a:t>10</a:t>
            </a:r>
            <a:r>
              <a:rPr lang="en" dirty="0"/>
              <a:t> different values</a:t>
            </a:r>
            <a:endParaRPr dirty="0"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2</a:t>
            </a:r>
            <a:r>
              <a:rPr lang="en" baseline="30000" dirty="0"/>
              <a:t>10</a:t>
            </a:r>
            <a:r>
              <a:rPr lang="en" dirty="0"/>
              <a:t> = 1024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/>
              <a:t>So from the reference voltage (5 v) </a:t>
            </a:r>
            <a:endParaRPr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2.5 v is mapped to 512 (½ of 1024)</a:t>
            </a:r>
            <a:endParaRPr dirty="0"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1.25 v is mapped to 256 (¼ of 1024)</a:t>
            </a:r>
            <a:endParaRPr dirty="0"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etc.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35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of what’s happening</a:t>
            </a:r>
            <a:endParaRPr/>
          </a:p>
        </p:txBody>
      </p:sp>
      <p:sp>
        <p:nvSpPr>
          <p:cNvPr id="885" name="Google Shape;885;p35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276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 is a 2 bit ADC, it has 2 bits of resolution and therefore 4 total logic levels (2</a:t>
            </a:r>
            <a:r>
              <a:rPr lang="en" baseline="30000" dirty="0"/>
              <a:t>2 </a:t>
            </a:r>
            <a:r>
              <a:rPr lang="en" dirty="0"/>
              <a:t>= 4)</a:t>
            </a:r>
            <a:endParaRPr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The higher the resolution the more “steps”  in the digitized signal (remember the Arduino has 10 bit resolution… so 1024 steps)</a:t>
            </a:r>
            <a:endParaRPr dirty="0"/>
          </a:p>
        </p:txBody>
      </p:sp>
      <p:pic>
        <p:nvPicPr>
          <p:cNvPr id="886" name="Google Shape;88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500" y="1187400"/>
            <a:ext cx="3848125" cy="288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36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analog signals</a:t>
            </a:r>
            <a:endParaRPr/>
          </a:p>
        </p:txBody>
      </p:sp>
      <p:sp>
        <p:nvSpPr>
          <p:cNvPr id="892" name="Google Shape;892;p36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Let's start with a potentiometer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Pot for short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Used in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car stereos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Thermostats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speakers 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Etc.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3 pins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Outer is grounded (symmetrical so it doesn't matter which side)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Other side pin is connected to high (5 v)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Inner pin is connected </a:t>
            </a:r>
            <a:r>
              <a:rPr lang="en-US" dirty="0"/>
              <a:t>to ADC input – The output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As you turn the knob you are changing the resistance and thus the output voltage 	(by ohm's law) to any value between 0 v and 5 v</a:t>
            </a:r>
            <a:endParaRPr dirty="0"/>
          </a:p>
        </p:txBody>
      </p:sp>
      <p:pic>
        <p:nvPicPr>
          <p:cNvPr id="1026" name="Picture 2" descr="Potentiometer Diagram, Symbol, and Construction - ETechnoG">
            <a:extLst>
              <a:ext uri="{FF2B5EF4-FFF2-40B4-BE49-F238E27FC236}">
                <a16:creationId xmlns:a16="http://schemas.microsoft.com/office/drawing/2014/main" id="{BE9CD036-0C85-4390-BFD1-7E4E01176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976" y="539700"/>
            <a:ext cx="2317173" cy="231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blue square object with a round hole&#10;&#10;Description automatically generated">
            <a:extLst>
              <a:ext uri="{FF2B5EF4-FFF2-40B4-BE49-F238E27FC236}">
                <a16:creationId xmlns:a16="http://schemas.microsoft.com/office/drawing/2014/main" id="{749DD0D7-A7DE-FEA6-5A68-26282AEE6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4589" y="1789896"/>
            <a:ext cx="1195387" cy="10669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67353F-4BAF-CC7B-4814-2E28CC2641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7765" y="2195581"/>
            <a:ext cx="169968" cy="175829"/>
          </a:xfrm>
          <a:prstGeom prst="rect">
            <a:avLst/>
          </a:prstGeom>
        </p:spPr>
      </p:pic>
      <p:pic>
        <p:nvPicPr>
          <p:cNvPr id="9" name="Picture 8" descr="A close-up of a blue resistor&#10;&#10;Description automatically generated">
            <a:extLst>
              <a:ext uri="{FF2B5EF4-FFF2-40B4-BE49-F238E27FC236}">
                <a16:creationId xmlns:a16="http://schemas.microsoft.com/office/drawing/2014/main" id="{1DB97E3D-72D4-621C-53F8-84AAE51723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7149" y="1669473"/>
            <a:ext cx="1187400" cy="1187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37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Lets wire up a circuit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1DE418-1044-AC1E-85DE-964B3A9CE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130" y="994566"/>
            <a:ext cx="3482846" cy="414893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8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Download pot.ino from github and upload</a:t>
            </a:r>
            <a:endParaRPr dirty="0"/>
          </a:p>
        </p:txBody>
      </p:sp>
      <p:pic>
        <p:nvPicPr>
          <p:cNvPr id="904" name="Google Shape;90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850" y="1273900"/>
            <a:ext cx="5448300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47"/>
          <p:cNvSpPr txBox="1">
            <a:spLocks noGrp="1"/>
          </p:cNvSpPr>
          <p:nvPr>
            <p:ph type="title"/>
          </p:nvPr>
        </p:nvSpPr>
        <p:spPr>
          <a:xfrm>
            <a:off x="766675" y="1421850"/>
            <a:ext cx="4616100" cy="22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Reading Digital Inputs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39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Notice the new functions</a:t>
            </a:r>
            <a:endParaRPr/>
          </a:p>
        </p:txBody>
      </p:sp>
      <p:sp>
        <p:nvSpPr>
          <p:cNvPr id="910" name="Google Shape;910;p39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 err="1"/>
              <a:t>analogRead</a:t>
            </a:r>
            <a:r>
              <a:rPr lang="en" dirty="0"/>
              <a:t>()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This function reads the value of the analog pin connected to the Arduino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 err="1"/>
              <a:t>Serial.println</a:t>
            </a:r>
            <a:r>
              <a:rPr lang="en" dirty="0"/>
              <a:t>()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This function prints to the Arduino IDE serial monitor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 err="1"/>
              <a:t>serial.begin</a:t>
            </a:r>
            <a:r>
              <a:rPr lang="en" dirty="0"/>
              <a:t>()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In the setup section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Takes an argument that specifies the communication rate (baud rate)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Faster baud = more data in less time</a:t>
            </a:r>
            <a:endParaRPr dirty="0"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Can induce transmission error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9600 is common value (and will be the standard we use)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40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 should see</a:t>
            </a:r>
            <a:endParaRPr/>
          </a:p>
        </p:txBody>
      </p:sp>
      <p:sp>
        <p:nvSpPr>
          <p:cNvPr id="916" name="Google Shape;916;p40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The TX LED on the Arduino should be blinking every 500 </a:t>
            </a:r>
            <a:r>
              <a:rPr lang="en" dirty="0" err="1"/>
              <a:t>ms</a:t>
            </a:r>
            <a:endParaRPr dirty="0" err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This indicated the Arduino is transmitting data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After launching the serial monitor you should see a window w/ numbers streaming by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Turning the dial the numbers should go up and down (corresponding to the position of the potentiometer)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One way goes toward 0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The other towards 1023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If you are getting “funky data” you need to ensure the baud rate is correctly set on the monitor 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A162D3-4C53-4A3A-B54D-BCAA326A9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844" y="3448756"/>
            <a:ext cx="3178320" cy="13248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D5200D-2DCB-47BF-A162-D5428954C10F}"/>
              </a:ext>
            </a:extLst>
          </p:cNvPr>
          <p:cNvSpPr txBox="1"/>
          <p:nvPr/>
        </p:nvSpPr>
        <p:spPr>
          <a:xfrm>
            <a:off x="6869034" y="3461585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Serial Monitor</a:t>
            </a: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A391C4C6-83FC-49FA-8039-FDBF62F5B88E}"/>
              </a:ext>
            </a:extLst>
          </p:cNvPr>
          <p:cNvSpPr/>
          <p:nvPr/>
        </p:nvSpPr>
        <p:spPr>
          <a:xfrm rot="20623613">
            <a:off x="5842324" y="3499171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41"/>
          <p:cNvSpPr txBox="1">
            <a:spLocks noGrp="1"/>
          </p:cNvSpPr>
          <p:nvPr>
            <p:ph type="title"/>
          </p:nvPr>
        </p:nvSpPr>
        <p:spPr>
          <a:xfrm>
            <a:off x="766675" y="1421850"/>
            <a:ext cx="6619500" cy="22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an analog sensor to sense temperature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42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 it up</a:t>
            </a:r>
            <a:endParaRPr/>
          </a:p>
        </p:txBody>
      </p:sp>
      <p:pic>
        <p:nvPicPr>
          <p:cNvPr id="927" name="Google Shape;92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3738" y="1017600"/>
            <a:ext cx="3396532" cy="38210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DA0BDD-6790-48F0-B525-11B53C214B0C}"/>
              </a:ext>
            </a:extLst>
          </p:cNvPr>
          <p:cNvSpPr txBox="1"/>
          <p:nvPr/>
        </p:nvSpPr>
        <p:spPr>
          <a:xfrm>
            <a:off x="789709" y="1918855"/>
            <a:ext cx="16866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CAUTION!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Flat side of TMP36</a:t>
            </a:r>
          </a:p>
          <a:p>
            <a:r>
              <a:rPr lang="en-US">
                <a:solidFill>
                  <a:schemeClr val="tx1"/>
                </a:solidFill>
              </a:rPr>
              <a:t>faces down!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43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we can begin</a:t>
            </a:r>
            <a:endParaRPr/>
          </a:p>
        </p:txBody>
      </p:sp>
      <p:sp>
        <p:nvSpPr>
          <p:cNvPr id="933" name="Google Shape;933;p43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We need cut offs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Using the same concepts as before we can find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/>
              <a:t>Launch the sketch from before and see what “room temp” corresponds to </a:t>
            </a:r>
            <a:endParaRPr dirty="0"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When writing this 20</a:t>
            </a:r>
            <a:r>
              <a:rPr lang="en" baseline="30000" dirty="0"/>
              <a:t>0</a:t>
            </a:r>
            <a:r>
              <a:rPr lang="en" dirty="0"/>
              <a:t> C was about 143 (these will be different for you)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Do a bit of math</a:t>
            </a:r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5V / 1024 is 0.00488.  So for every 0.0048V you get 1 DAC value increase.</a:t>
            </a:r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20°/143 is 0.1399. So each degree Celsius correspondes to  0.1399/.0048 or ~30 DAC values</a:t>
            </a:r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So to make the green LED light turn on, subtract 60 DAC values and add to the code</a:t>
            </a:r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To make the RED LED light turn on, add 60 DAC values and add to the code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44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it yourself first</a:t>
            </a:r>
            <a:endParaRPr/>
          </a:p>
        </p:txBody>
      </p:sp>
      <p:sp>
        <p:nvSpPr>
          <p:cNvPr id="939" name="Google Shape;939;p44"/>
          <p:cNvSpPr txBox="1">
            <a:spLocks noGrp="1"/>
          </p:cNvSpPr>
          <p:nvPr>
            <p:ph type="body" idx="1"/>
          </p:nvPr>
        </p:nvSpPr>
        <p:spPr>
          <a:xfrm>
            <a:off x="650725" y="117875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Goal to get to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Try to write a code that</a:t>
            </a:r>
            <a:endParaRPr dirty="0"/>
          </a:p>
          <a:p>
            <a:pPr marL="1371600" lvl="2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When the temperature is with in “room temp” ± 2 </a:t>
            </a:r>
            <a:r>
              <a:rPr lang="en" baseline="30000" dirty="0"/>
              <a:t>0</a:t>
            </a:r>
            <a:r>
              <a:rPr lang="en" dirty="0"/>
              <a:t>C the led is Green</a:t>
            </a:r>
            <a:endParaRPr dirty="0"/>
          </a:p>
          <a:p>
            <a:pPr marL="1371600" lvl="2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If the temp is lower than that the LED is Blue</a:t>
            </a:r>
            <a:endParaRPr dirty="0"/>
          </a:p>
          <a:p>
            <a:pPr marL="1371600" lvl="2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If the temp is higher than that the LED is Red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45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Download tempalert.ino from github</a:t>
            </a:r>
            <a:endParaRPr dirty="0"/>
          </a:p>
        </p:txBody>
      </p:sp>
      <p:pic>
        <p:nvPicPr>
          <p:cNvPr id="945" name="Google Shape;94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975" y="1017600"/>
            <a:ext cx="4151174" cy="380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6" name="Google Shape;94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8389" y="2571750"/>
            <a:ext cx="371475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 </a:t>
            </a:r>
            <a:r>
              <a:rPr lang="en-US" dirty="0" err="1"/>
              <a:t>Photoresistor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Insert the Photo Diode into Analog In 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242" y="721893"/>
            <a:ext cx="3599241" cy="437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183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52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Download nightlight from github</a:t>
            </a:r>
            <a:endParaRPr dirty="0"/>
          </a:p>
        </p:txBody>
      </p:sp>
      <p:pic>
        <p:nvPicPr>
          <p:cNvPr id="989" name="Google Shape;98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5500" y="1017600"/>
            <a:ext cx="4953000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51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function</a:t>
            </a:r>
            <a:endParaRPr/>
          </a:p>
        </p:txBody>
      </p:sp>
      <p:sp>
        <p:nvSpPr>
          <p:cNvPr id="983" name="Google Shape;983;p51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map()</a:t>
            </a:r>
            <a:endParaRPr sz="140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Output = map(value, fromLow, fromHigh, toLow, toHigh)</a:t>
            </a:r>
            <a:endParaRPr sz="13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Value - the information you start with</a:t>
            </a:r>
            <a:endParaRPr sz="1200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Most recent reading from analog input</a:t>
            </a:r>
            <a:endParaRPr sz="11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fromLow and fromHigh</a:t>
            </a:r>
            <a:endParaRPr sz="1200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Input boundaries</a:t>
            </a:r>
            <a:endParaRPr sz="1100"/>
          </a:p>
          <a:p>
            <a:pPr marL="1828800" lvl="3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Min and Max brightness</a:t>
            </a:r>
            <a:endParaRPr sz="10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toLow and toHigh</a:t>
            </a:r>
            <a:endParaRPr sz="1200"/>
          </a:p>
          <a:p>
            <a:pPr marL="1828800" lvl="3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Values you want to map to</a:t>
            </a:r>
            <a:endParaRPr sz="1000"/>
          </a:p>
          <a:p>
            <a:pPr marL="2286000" lvl="4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255 and 0 (swapped to turn off the light when bright)</a:t>
            </a:r>
            <a:endParaRPr sz="9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constrain()</a:t>
            </a:r>
            <a:endParaRPr sz="140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constrain(value, min, max)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Constrains the value given between 2 values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If the photo resistor measured to high you would pass below 0 (its inverted to turn off in light)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2A6D0-56EB-49EE-AC70-0F1B9B2ED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172" y="1372642"/>
            <a:ext cx="5601656" cy="616800"/>
          </a:xfrm>
        </p:spPr>
        <p:txBody>
          <a:bodyPr/>
          <a:lstStyle/>
          <a:p>
            <a:r>
              <a:rPr lang="en-US" dirty="0"/>
              <a:t>PowerPoint and Code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CE4C0B2-E775-4300-9C1C-B204E2F81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3463" y="2168753"/>
            <a:ext cx="4125600" cy="419700"/>
          </a:xfrm>
        </p:spPr>
        <p:txBody>
          <a:bodyPr/>
          <a:lstStyle/>
          <a:p>
            <a:r>
              <a:rPr lang="en-US" dirty="0"/>
              <a:t>Github.com/</a:t>
            </a:r>
            <a:r>
              <a:rPr lang="en-US" dirty="0" err="1"/>
              <a:t>EELabMan</a:t>
            </a:r>
            <a:endParaRPr lang="en-US" dirty="0"/>
          </a:p>
        </p:txBody>
      </p:sp>
      <p:sp>
        <p:nvSpPr>
          <p:cNvPr id="7" name="Subtitle 3">
            <a:extLst>
              <a:ext uri="{FF2B5EF4-FFF2-40B4-BE49-F238E27FC236}">
                <a16:creationId xmlns:a16="http://schemas.microsoft.com/office/drawing/2014/main" id="{613D3C9A-8239-42D6-B021-1869D97AC86F}"/>
              </a:ext>
            </a:extLst>
          </p:cNvPr>
          <p:cNvSpPr txBox="1">
            <a:spLocks/>
          </p:cNvSpPr>
          <p:nvPr/>
        </p:nvSpPr>
        <p:spPr>
          <a:xfrm>
            <a:off x="2323463" y="2925991"/>
            <a:ext cx="41256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 sz="1400" dirty="0"/>
              <a:t>Go To Repositories and find Arduino 2 Digital and Analog Inputs</a:t>
            </a:r>
          </a:p>
        </p:txBody>
      </p:sp>
    </p:spTree>
    <p:extLst>
      <p:ext uri="{BB962C8B-B14F-4D97-AF65-F5344CB8AC3E}">
        <p14:creationId xmlns:p14="http://schemas.microsoft.com/office/powerpoint/2010/main" val="866875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58"/>
          <p:cNvSpPr txBox="1">
            <a:spLocks noGrp="1"/>
          </p:cNvSpPr>
          <p:nvPr>
            <p:ph type="title"/>
          </p:nvPr>
        </p:nvSpPr>
        <p:spPr>
          <a:xfrm>
            <a:off x="2327475" y="1829125"/>
            <a:ext cx="3372600" cy="6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Stay tuned</a:t>
            </a:r>
            <a:endParaRPr dirty="0"/>
          </a:p>
        </p:txBody>
      </p:sp>
      <p:sp>
        <p:nvSpPr>
          <p:cNvPr id="1028" name="Google Shape;1028;p58"/>
          <p:cNvSpPr txBox="1">
            <a:spLocks noGrp="1"/>
          </p:cNvSpPr>
          <p:nvPr>
            <p:ph type="subTitle" idx="1"/>
          </p:nvPr>
        </p:nvSpPr>
        <p:spPr>
          <a:xfrm>
            <a:off x="2327463" y="2561613"/>
            <a:ext cx="3759012" cy="9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/>
              <a:t>Arduino 3 will cover Motors and Servos.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We’ll use Motors, H-bridges and Servos!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48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Wire diagram</a:t>
            </a:r>
            <a:endParaRPr/>
          </a:p>
        </p:txBody>
      </p:sp>
      <p:pic>
        <p:nvPicPr>
          <p:cNvPr id="965" name="Google Shape;965;p48"/>
          <p:cNvPicPr preferRelativeResize="0"/>
          <p:nvPr/>
        </p:nvPicPr>
        <p:blipFill rotWithShape="1">
          <a:blip r:embed="rId3">
            <a:alphaModFix/>
          </a:blip>
          <a:srcRect l="3149" r="2269" b="17857"/>
          <a:stretch/>
        </p:blipFill>
        <p:spPr>
          <a:xfrm>
            <a:off x="2668426" y="1096201"/>
            <a:ext cx="3550175" cy="391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49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Pull down resistor</a:t>
            </a:r>
            <a:endParaRPr/>
          </a:p>
        </p:txBody>
      </p:sp>
      <p:sp>
        <p:nvSpPr>
          <p:cNvPr id="971" name="Google Shape;971;p49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Notice the resistor running from the button to the ground</a:t>
            </a:r>
            <a:endParaRPr/>
          </a:p>
          <a:p>
            <a:pPr lvl="1">
              <a:spcBef>
                <a:spcPts val="0"/>
              </a:spcBef>
            </a:pPr>
            <a:r>
              <a:rPr lang="en" dirty="0"/>
              <a:t>This is a pull down resistor</a:t>
            </a:r>
            <a:endParaRPr/>
          </a:p>
          <a:p>
            <a:pPr lvl="2">
              <a:spcBef>
                <a:spcPts val="0"/>
              </a:spcBef>
            </a:pPr>
            <a:r>
              <a:rPr lang="en" dirty="0"/>
              <a:t>5 v can run two paths</a:t>
            </a:r>
            <a:endParaRPr/>
          </a:p>
          <a:p>
            <a:pPr lvl="3">
              <a:spcBef>
                <a:spcPts val="0"/>
              </a:spcBef>
            </a:pPr>
            <a:r>
              <a:rPr lang="en" dirty="0"/>
              <a:t>When the button is not being pressed it runs through the resistor to ground</a:t>
            </a:r>
            <a:endParaRPr/>
          </a:p>
          <a:p>
            <a:pPr lvl="3">
              <a:spcBef>
                <a:spcPts val="0"/>
              </a:spcBef>
            </a:pPr>
            <a:r>
              <a:rPr lang="en" dirty="0"/>
              <a:t>When the button is pressed it runs through the button to ground</a:t>
            </a:r>
            <a:endParaRPr/>
          </a:p>
          <a:p>
            <a:pPr lvl="2">
              <a:spcBef>
                <a:spcPts val="0"/>
              </a:spcBef>
            </a:pPr>
            <a:r>
              <a:rPr lang="en" dirty="0"/>
              <a:t>This insures that</a:t>
            </a:r>
            <a:endParaRPr/>
          </a:p>
          <a:p>
            <a:pPr lvl="3">
              <a:spcBef>
                <a:spcPts val="0"/>
              </a:spcBef>
            </a:pPr>
            <a:r>
              <a:rPr lang="en" dirty="0"/>
              <a:t>The button does not create a short</a:t>
            </a:r>
            <a:endParaRPr dirty="0"/>
          </a:p>
          <a:p>
            <a:pPr lvl="3">
              <a:spcBef>
                <a:spcPts val="0"/>
              </a:spcBef>
            </a:pPr>
            <a:r>
              <a:rPr lang="en" dirty="0"/>
              <a:t>The input pin is never in a floating state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50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Download led_button.ino</a:t>
            </a:r>
            <a:endParaRPr dirty="0"/>
          </a:p>
        </p:txBody>
      </p:sp>
      <p:sp>
        <p:nvSpPr>
          <p:cNvPr id="977" name="Google Shape;977;p50"/>
          <p:cNvSpPr txBox="1">
            <a:spLocks noGrp="1"/>
          </p:cNvSpPr>
          <p:nvPr>
            <p:ph type="body" idx="1"/>
          </p:nvPr>
        </p:nvSpPr>
        <p:spPr>
          <a:xfrm>
            <a:off x="628972" y="1247737"/>
            <a:ext cx="2777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Notice:</a:t>
            </a:r>
            <a:endParaRPr dirty="0"/>
          </a:p>
          <a:p>
            <a:pPr>
              <a:spcBef>
                <a:spcPts val="1600"/>
              </a:spcBef>
            </a:pPr>
            <a:r>
              <a:rPr lang="en" dirty="0"/>
              <a:t>If button is 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Pressed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/>
              <a:t>digitalRead() returns HIGH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Not being pressed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/>
              <a:t>digitalRead() returns LOW</a:t>
            </a:r>
          </a:p>
          <a:p>
            <a:r>
              <a:rPr lang="en-US" dirty="0"/>
              <a:t>When did you have to last hold the button down to keep a light on?</a:t>
            </a:r>
          </a:p>
        </p:txBody>
      </p:sp>
      <p:pic>
        <p:nvPicPr>
          <p:cNvPr id="978" name="Google Shape;97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7385" y="1017600"/>
            <a:ext cx="4391025" cy="3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51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Bouncy buttons</a:t>
            </a:r>
            <a:endParaRPr dirty="0"/>
          </a:p>
        </p:txBody>
      </p:sp>
      <p:sp>
        <p:nvSpPr>
          <p:cNvPr id="984" name="Google Shape;984;p51"/>
          <p:cNvSpPr txBox="1">
            <a:spLocks noGrp="1"/>
          </p:cNvSpPr>
          <p:nvPr>
            <p:ph type="body" idx="1"/>
          </p:nvPr>
        </p:nvSpPr>
        <p:spPr>
          <a:xfrm>
            <a:off x="720001" y="1187400"/>
            <a:ext cx="3768873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Bouncy button means when you press the button the volatge bounces up and down before it settles to the high state.</a:t>
            </a:r>
          </a:p>
          <a:p>
            <a:r>
              <a:rPr lang="en" dirty="0"/>
              <a:t>This would turn something on and off several times.</a:t>
            </a:r>
          </a:p>
          <a:p>
            <a:r>
              <a:rPr lang="en" dirty="0"/>
              <a:t>We can program a small delay to help combat this issue.</a:t>
            </a:r>
          </a:p>
          <a:p>
            <a:pPr marL="146046" indent="0">
              <a:buSzPts val="1300"/>
              <a:buNone/>
            </a:pPr>
            <a:endParaRPr lang="en" dirty="0"/>
          </a:p>
        </p:txBody>
      </p:sp>
      <p:pic>
        <p:nvPicPr>
          <p:cNvPr id="1026" name="Picture 2" descr="How to use Push button | Toggle Switch on-off | with Arduino | ElecCircuit">
            <a:extLst>
              <a:ext uri="{FF2B5EF4-FFF2-40B4-BE49-F238E27FC236}">
                <a16:creationId xmlns:a16="http://schemas.microsoft.com/office/drawing/2014/main" id="{3964B2EF-B3B1-4345-88E1-32F3AAE0D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754176"/>
            <a:ext cx="411480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83;p51">
            <a:extLst>
              <a:ext uri="{FF2B5EF4-FFF2-40B4-BE49-F238E27FC236}">
                <a16:creationId xmlns:a16="http://schemas.microsoft.com/office/drawing/2014/main" id="{FAB75744-FBE6-4FA8-BCAE-876A100757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Download debounce.ino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D5619F-9552-43E6-8EAF-3187BE5AA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933537"/>
            <a:ext cx="5659581" cy="30688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C4BD37-9387-43EF-9DD4-7C41C56695A3}"/>
              </a:ext>
            </a:extLst>
          </p:cNvPr>
          <p:cNvSpPr txBox="1"/>
          <p:nvPr/>
        </p:nvSpPr>
        <p:spPr>
          <a:xfrm>
            <a:off x="831273" y="1475509"/>
            <a:ext cx="4421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Upload to the Uno and test the button for bounciness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53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How it works</a:t>
            </a:r>
            <a:endParaRPr/>
          </a:p>
        </p:txBody>
      </p:sp>
      <p:sp>
        <p:nvSpPr>
          <p:cNvPr id="996" name="Google Shape;996;p53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Stores the state of the button</a:t>
            </a:r>
            <a:endParaRPr/>
          </a:p>
          <a:p>
            <a:pPr lvl="1">
              <a:spcBef>
                <a:spcPts val="0"/>
              </a:spcBef>
            </a:pPr>
            <a:r>
              <a:rPr lang="en" dirty="0"/>
              <a:t>Initialized to LOW</a:t>
            </a:r>
            <a:endParaRPr/>
          </a:p>
          <a:p>
            <a:r>
              <a:rPr lang="en" dirty="0"/>
              <a:t>Reads the current state</a:t>
            </a:r>
            <a:endParaRPr/>
          </a:p>
          <a:p>
            <a:r>
              <a:rPr lang="en" dirty="0"/>
              <a:t>If the current state differs from the previous state</a:t>
            </a:r>
            <a:endParaRPr/>
          </a:p>
          <a:p>
            <a:pPr lvl="1">
              <a:spcBef>
                <a:spcPts val="0"/>
              </a:spcBef>
            </a:pPr>
            <a:r>
              <a:rPr lang="en" dirty="0"/>
              <a:t>Waits 5 </a:t>
            </a:r>
            <a:r>
              <a:rPr lang="en" dirty="0" err="1"/>
              <a:t>ms</a:t>
            </a:r>
            <a:r>
              <a:rPr lang="en" dirty="0"/>
              <a:t> (button must have changed states)</a:t>
            </a:r>
            <a:endParaRPr/>
          </a:p>
          <a:p>
            <a:pPr lvl="1">
              <a:spcBef>
                <a:spcPts val="0"/>
              </a:spcBef>
            </a:pPr>
            <a:r>
              <a:rPr lang="en" dirty="0"/>
              <a:t>Rereads the button and uses that as the current state</a:t>
            </a:r>
            <a:endParaRPr dirty="0"/>
          </a:p>
          <a:p>
            <a:r>
              <a:rPr lang="en" dirty="0"/>
              <a:t>If the previous state was low  and current state is high</a:t>
            </a:r>
            <a:endParaRPr/>
          </a:p>
          <a:p>
            <a:pPr lvl="1">
              <a:spcBef>
                <a:spcPts val="0"/>
              </a:spcBef>
            </a:pPr>
            <a:r>
              <a:rPr lang="en" dirty="0"/>
              <a:t>Toggles the led state</a:t>
            </a:r>
            <a:endParaRPr/>
          </a:p>
          <a:p>
            <a:r>
              <a:rPr lang="en" dirty="0"/>
              <a:t>Set the previous button state to the current button state</a:t>
            </a:r>
            <a:endParaRPr/>
          </a:p>
          <a:p>
            <a:r>
              <a:rPr lang="en" dirty="0"/>
              <a:t>Repeats from step 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6FBA346412254ABD495A3D02137635" ma:contentTypeVersion="10" ma:contentTypeDescription="Create a new document." ma:contentTypeScope="" ma:versionID="15cfca688345c699a4fb691aefe7e420">
  <xsd:schema xmlns:xsd="http://www.w3.org/2001/XMLSchema" xmlns:xs="http://www.w3.org/2001/XMLSchema" xmlns:p="http://schemas.microsoft.com/office/2006/metadata/properties" xmlns:ns2="4187ec63-6cff-4486-abd9-1357d75c1c00" targetNamespace="http://schemas.microsoft.com/office/2006/metadata/properties" ma:root="true" ma:fieldsID="a6d7f068502babee8fb6afd5146615ed" ns2:_="">
    <xsd:import namespace="4187ec63-6cff-4486-abd9-1357d75c1c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87ec63-6cff-4486-abd9-1357d75c1c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9BBF4A7-A4FC-4E50-9DF6-9C2D365380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9A646EC-B5AD-41EE-87F5-98D6108053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87ec63-6cff-4486-abd9-1357d75c1c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3FC47FB-3DB9-479A-85CB-D45C699ABC20}">
  <ds:schemaRefs>
    <ds:schemaRef ds:uri="http://purl.org/dc/terms/"/>
    <ds:schemaRef ds:uri="http://schemas.microsoft.com/office/infopath/2007/PartnerControls"/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4187ec63-6cff-4486-abd9-1357d75c1c00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3384</TotalTime>
  <Words>1202</Words>
  <Application>Microsoft Office PowerPoint</Application>
  <PresentationFormat>On-screen Show (16:9)</PresentationFormat>
  <Paragraphs>163</Paragraphs>
  <Slides>30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Raleway</vt:lpstr>
      <vt:lpstr>Lato</vt:lpstr>
      <vt:lpstr>Source Sans Pro</vt:lpstr>
      <vt:lpstr>Bebas Neue</vt:lpstr>
      <vt:lpstr>Montserrat</vt:lpstr>
      <vt:lpstr>Arial</vt:lpstr>
      <vt:lpstr>Josefin Slab Thin</vt:lpstr>
      <vt:lpstr>Electronic Circuit Style CV by Slidesgo</vt:lpstr>
      <vt:lpstr>Arduino Workshop #2</vt:lpstr>
      <vt:lpstr>Reading Digital Inputs</vt:lpstr>
      <vt:lpstr>PowerPoint and Code</vt:lpstr>
      <vt:lpstr>Wire diagram</vt:lpstr>
      <vt:lpstr>Pull down resistor</vt:lpstr>
      <vt:lpstr>Download led_button.ino</vt:lpstr>
      <vt:lpstr>Bouncy buttons</vt:lpstr>
      <vt:lpstr>Download debounce.ino</vt:lpstr>
      <vt:lpstr>How it works</vt:lpstr>
      <vt:lpstr>Diagram</vt:lpstr>
      <vt:lpstr>Download RGB_nightlight.ino</vt:lpstr>
      <vt:lpstr>Reading Analog Sensors</vt:lpstr>
      <vt:lpstr>Why we still need analog in a “digital world”?</vt:lpstr>
      <vt:lpstr>Analog to digital converter (ADC)</vt:lpstr>
      <vt:lpstr>But what is a ADC doing?</vt:lpstr>
      <vt:lpstr>Visual of what’s happening</vt:lpstr>
      <vt:lpstr>Reading analog signals</vt:lpstr>
      <vt:lpstr>Lets wire up a circuit</vt:lpstr>
      <vt:lpstr>Download pot.ino from github and upload</vt:lpstr>
      <vt:lpstr>Notice the new functions</vt:lpstr>
      <vt:lpstr>What you should see</vt:lpstr>
      <vt:lpstr>Use an analog sensor to sense temperature</vt:lpstr>
      <vt:lpstr>Wire it up</vt:lpstr>
      <vt:lpstr>Before we can begin</vt:lpstr>
      <vt:lpstr>Try it yourself first</vt:lpstr>
      <vt:lpstr>Download tempalert.ino from github</vt:lpstr>
      <vt:lpstr>Add the Photoresistor</vt:lpstr>
      <vt:lpstr>Download nightlight from github</vt:lpstr>
      <vt:lpstr>New function</vt:lpstr>
      <vt:lpstr>Stay tuned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Workshop #3</dc:title>
  <dc:creator>Kelley, Todd W</dc:creator>
  <cp:lastModifiedBy>Kelley, Todd W</cp:lastModifiedBy>
  <cp:revision>35</cp:revision>
  <dcterms:modified xsi:type="dcterms:W3CDTF">2024-10-11T13:36:49Z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0x0101002D6FBA346412254ABD495A3D02137635</vt:lpwstr>
  </property>
</Properties>
</file>