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1"/>
  </p:notesMasterIdLst>
  <p:sldIdLst>
    <p:sldId id="256" r:id="rId5"/>
    <p:sldId id="29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Lst>
  <p:sldSz cx="9144000" cy="5143500" type="screen16x9"/>
  <p:notesSz cx="6858000" cy="9144000"/>
  <p:embeddedFontLst>
    <p:embeddedFont>
      <p:font typeface="Bebas Neue" panose="020B0606020202050201" pitchFamily="34" charset="0"/>
      <p:regular r:id="rId42"/>
    </p:embeddedFont>
    <p:embeddedFont>
      <p:font typeface="Josefin Slab Thin" pitchFamily="2" charset="0"/>
      <p:regular r:id="rId43"/>
      <p:bold r:id="rId44"/>
      <p:italic r:id="rId45"/>
      <p:boldItalic r:id="rId46"/>
    </p:embeddedFont>
    <p:embeddedFont>
      <p:font typeface="Lato" panose="020F0502020204030203" pitchFamily="34" charset="0"/>
      <p:regular r:id="rId47"/>
      <p:bold r:id="rId48"/>
      <p:italic r:id="rId49"/>
      <p:boldItalic r:id="rId50"/>
    </p:embeddedFont>
    <p:embeddedFont>
      <p:font typeface="Merriweather" panose="00000500000000000000" pitchFamily="2" charset="0"/>
      <p:regular r:id="rId51"/>
      <p:bold r:id="rId52"/>
      <p:italic r:id="rId53"/>
      <p:boldItalic r:id="rId54"/>
    </p:embeddedFont>
    <p:embeddedFont>
      <p:font typeface="Montserrat" panose="02000505000000020004" pitchFamily="2" charset="0"/>
      <p:regular r:id="rId55"/>
      <p:bold r:id="rId56"/>
      <p:italic r:id="rId57"/>
      <p:boldItalic r:id="rId58"/>
    </p:embeddedFont>
    <p:embeddedFont>
      <p:font typeface="Raleway" pitchFamily="2" charset="0"/>
      <p:regular r:id="rId59"/>
      <p:bold r:id="rId60"/>
      <p:italic r:id="rId61"/>
      <p:boldItalic r:id="rId62"/>
    </p:embeddedFont>
    <p:embeddedFont>
      <p:font typeface="Source Sans Pro" panose="020B0503030403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B49DB-19B9-4D3E-960C-209A6EB10AFF}" v="38" dt="2022-08-26T21:44:5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1.xml"/><Relationship Id="rId61" Type="http://schemas.openxmlformats.org/officeDocument/2006/relationships/font" Target="fonts/font2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9.fntdata"/><Relationship Id="rId55"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3E1B49DB-19B9-4D3E-960C-209A6EB10AFF}"/>
    <pc:docChg chg="undo custSel addSld delSld modSld">
      <pc:chgData name="Kelley, Todd W" userId="d27d4cb4-89b9-4445-97de-d6d70d6b1c5d" providerId="ADAL" clId="{3E1B49DB-19B9-4D3E-960C-209A6EB10AFF}" dt="2022-08-26T21:48:03.523" v="474" actId="20577"/>
      <pc:docMkLst>
        <pc:docMk/>
      </pc:docMkLst>
      <pc:sldChg chg="modSp mod">
        <pc:chgData name="Kelley, Todd W" userId="d27d4cb4-89b9-4445-97de-d6d70d6b1c5d" providerId="ADAL" clId="{3E1B49DB-19B9-4D3E-960C-209A6EB10AFF}" dt="2022-08-26T18:46:42.025" v="165" actId="20577"/>
        <pc:sldMkLst>
          <pc:docMk/>
          <pc:sldMk cId="0" sldId="256"/>
        </pc:sldMkLst>
        <pc:spChg chg="mod">
          <ac:chgData name="Kelley, Todd W" userId="d27d4cb4-89b9-4445-97de-d6d70d6b1c5d" providerId="ADAL" clId="{3E1B49DB-19B9-4D3E-960C-209A6EB10AFF}" dt="2022-08-26T18:46:42.025" v="165" actId="20577"/>
          <ac:spMkLst>
            <pc:docMk/>
            <pc:sldMk cId="0" sldId="256"/>
            <ac:spMk id="861" creationId="{00000000-0000-0000-0000-000000000000}"/>
          </ac:spMkLst>
        </pc:spChg>
      </pc:sldChg>
      <pc:sldChg chg="addSp modSp mod">
        <pc:chgData name="Kelley, Todd W" userId="d27d4cb4-89b9-4445-97de-d6d70d6b1c5d" providerId="ADAL" clId="{3E1B49DB-19B9-4D3E-960C-209A6EB10AFF}" dt="2022-08-26T18:53:58.130" v="197" actId="14100"/>
        <pc:sldMkLst>
          <pc:docMk/>
          <pc:sldMk cId="0" sldId="257"/>
        </pc:sldMkLst>
        <pc:spChg chg="add mod">
          <ac:chgData name="Kelley, Todd W" userId="d27d4cb4-89b9-4445-97de-d6d70d6b1c5d" providerId="ADAL" clId="{3E1B49DB-19B9-4D3E-960C-209A6EB10AFF}" dt="2022-08-26T18:52:45.788" v="174" actId="1076"/>
          <ac:spMkLst>
            <pc:docMk/>
            <pc:sldMk cId="0" sldId="257"/>
            <ac:spMk id="2" creationId="{FF953559-258B-43D0-BC08-4E6DD250B25C}"/>
          </ac:spMkLst>
        </pc:spChg>
        <pc:spChg chg="add mod">
          <ac:chgData name="Kelley, Todd W" userId="d27d4cb4-89b9-4445-97de-d6d70d6b1c5d" providerId="ADAL" clId="{3E1B49DB-19B9-4D3E-960C-209A6EB10AFF}" dt="2022-08-26T18:53:58.130" v="197" actId="14100"/>
          <ac:spMkLst>
            <pc:docMk/>
            <pc:sldMk cId="0" sldId="257"/>
            <ac:spMk id="5" creationId="{AD4D7AC8-C606-4B81-890E-F1D7B9A95E2E}"/>
          </ac:spMkLst>
        </pc:spChg>
      </pc:sldChg>
      <pc:sldChg chg="addSp delSp modSp mod">
        <pc:chgData name="Kelley, Todd W" userId="d27d4cb4-89b9-4445-97de-d6d70d6b1c5d" providerId="ADAL" clId="{3E1B49DB-19B9-4D3E-960C-209A6EB10AFF}" dt="2022-08-26T18:51:35.128" v="172" actId="1076"/>
        <pc:sldMkLst>
          <pc:docMk/>
          <pc:sldMk cId="0" sldId="258"/>
        </pc:sldMkLst>
        <pc:spChg chg="mod">
          <ac:chgData name="Kelley, Todd W" userId="d27d4cb4-89b9-4445-97de-d6d70d6b1c5d" providerId="ADAL" clId="{3E1B49DB-19B9-4D3E-960C-209A6EB10AFF}" dt="2022-08-09T18:25:54.776" v="1" actId="27636"/>
          <ac:spMkLst>
            <pc:docMk/>
            <pc:sldMk cId="0" sldId="258"/>
            <ac:spMk id="873" creationId="{00000000-0000-0000-0000-000000000000}"/>
          </ac:spMkLst>
        </pc:spChg>
        <pc:picChg chg="add del mod">
          <ac:chgData name="Kelley, Todd W" userId="d27d4cb4-89b9-4445-97de-d6d70d6b1c5d" providerId="ADAL" clId="{3E1B49DB-19B9-4D3E-960C-209A6EB10AFF}" dt="2022-08-26T18:48:29.764" v="169" actId="478"/>
          <ac:picMkLst>
            <pc:docMk/>
            <pc:sldMk cId="0" sldId="258"/>
            <ac:picMk id="1026" creationId="{0C2F438A-12CA-4ADB-9A9A-FE98709C23D4}"/>
          </ac:picMkLst>
        </pc:picChg>
        <pc:picChg chg="add mod">
          <ac:chgData name="Kelley, Todd W" userId="d27d4cb4-89b9-4445-97de-d6d70d6b1c5d" providerId="ADAL" clId="{3E1B49DB-19B9-4D3E-960C-209A6EB10AFF}" dt="2022-08-26T18:51:35.128" v="172" actId="1076"/>
          <ac:picMkLst>
            <pc:docMk/>
            <pc:sldMk cId="0" sldId="258"/>
            <ac:picMk id="1028" creationId="{16965306-C1F5-4764-B5BA-3B0C25367704}"/>
          </ac:picMkLst>
        </pc:picChg>
      </pc:sldChg>
      <pc:sldChg chg="modSp mod">
        <pc:chgData name="Kelley, Todd W" userId="d27d4cb4-89b9-4445-97de-d6d70d6b1c5d" providerId="ADAL" clId="{3E1B49DB-19B9-4D3E-960C-209A6EB10AFF}" dt="2022-08-26T20:56:55.879" v="225" actId="20577"/>
        <pc:sldMkLst>
          <pc:docMk/>
          <pc:sldMk cId="0" sldId="263"/>
        </pc:sldMkLst>
        <pc:spChg chg="mod">
          <ac:chgData name="Kelley, Todd W" userId="d27d4cb4-89b9-4445-97de-d6d70d6b1c5d" providerId="ADAL" clId="{3E1B49DB-19B9-4D3E-960C-209A6EB10AFF}" dt="2022-08-26T20:56:55.879" v="225" actId="20577"/>
          <ac:spMkLst>
            <pc:docMk/>
            <pc:sldMk cId="0" sldId="263"/>
            <ac:spMk id="904" creationId="{00000000-0000-0000-0000-000000000000}"/>
          </ac:spMkLst>
        </pc:spChg>
      </pc:sldChg>
      <pc:sldChg chg="modSp mod">
        <pc:chgData name="Kelley, Todd W" userId="d27d4cb4-89b9-4445-97de-d6d70d6b1c5d" providerId="ADAL" clId="{3E1B49DB-19B9-4D3E-960C-209A6EB10AFF}" dt="2022-08-26T20:58:02.956" v="247" actId="1076"/>
        <pc:sldMkLst>
          <pc:docMk/>
          <pc:sldMk cId="0" sldId="264"/>
        </pc:sldMkLst>
        <pc:spChg chg="mod">
          <ac:chgData name="Kelley, Todd W" userId="d27d4cb4-89b9-4445-97de-d6d70d6b1c5d" providerId="ADAL" clId="{3E1B49DB-19B9-4D3E-960C-209A6EB10AFF}" dt="2022-08-26T20:58:02.956" v="247" actId="1076"/>
          <ac:spMkLst>
            <pc:docMk/>
            <pc:sldMk cId="0" sldId="264"/>
            <ac:spMk id="911" creationId="{00000000-0000-0000-0000-000000000000}"/>
          </ac:spMkLst>
        </pc:spChg>
        <pc:picChg chg="mod modCrop">
          <ac:chgData name="Kelley, Todd W" userId="d27d4cb4-89b9-4445-97de-d6d70d6b1c5d" providerId="ADAL" clId="{3E1B49DB-19B9-4D3E-960C-209A6EB10AFF}" dt="2022-08-26T20:57:51.883" v="246" actId="732"/>
          <ac:picMkLst>
            <pc:docMk/>
            <pc:sldMk cId="0" sldId="264"/>
            <ac:picMk id="910" creationId="{00000000-0000-0000-0000-000000000000}"/>
          </ac:picMkLst>
        </pc:picChg>
      </pc:sldChg>
      <pc:sldChg chg="addSp modSp mod">
        <pc:chgData name="Kelley, Todd W" userId="d27d4cb4-89b9-4445-97de-d6d70d6b1c5d" providerId="ADAL" clId="{3E1B49DB-19B9-4D3E-960C-209A6EB10AFF}" dt="2022-08-26T20:59:13.546" v="321" actId="207"/>
        <pc:sldMkLst>
          <pc:docMk/>
          <pc:sldMk cId="0" sldId="265"/>
        </pc:sldMkLst>
        <pc:spChg chg="add mod">
          <ac:chgData name="Kelley, Todd W" userId="d27d4cb4-89b9-4445-97de-d6d70d6b1c5d" providerId="ADAL" clId="{3E1B49DB-19B9-4D3E-960C-209A6EB10AFF}" dt="2022-08-26T20:59:13.546" v="321" actId="207"/>
          <ac:spMkLst>
            <pc:docMk/>
            <pc:sldMk cId="0" sldId="265"/>
            <ac:spMk id="2" creationId="{AB9C1700-1F2D-4285-A565-FEFEE280AC75}"/>
          </ac:spMkLst>
        </pc:spChg>
        <pc:picChg chg="mod">
          <ac:chgData name="Kelley, Todd W" userId="d27d4cb4-89b9-4445-97de-d6d70d6b1c5d" providerId="ADAL" clId="{3E1B49DB-19B9-4D3E-960C-209A6EB10AFF}" dt="2022-08-26T20:58:25.908" v="248" actId="1076"/>
          <ac:picMkLst>
            <pc:docMk/>
            <pc:sldMk cId="0" sldId="265"/>
            <ac:picMk id="917" creationId="{00000000-0000-0000-0000-000000000000}"/>
          </ac:picMkLst>
        </pc:picChg>
      </pc:sldChg>
      <pc:sldChg chg="addSp modSp mod">
        <pc:chgData name="Kelley, Todd W" userId="d27d4cb4-89b9-4445-97de-d6d70d6b1c5d" providerId="ADAL" clId="{3E1B49DB-19B9-4D3E-960C-209A6EB10AFF}" dt="2022-08-26T21:01:29.879" v="327" actId="20577"/>
        <pc:sldMkLst>
          <pc:docMk/>
          <pc:sldMk cId="0" sldId="268"/>
        </pc:sldMkLst>
        <pc:spChg chg="add mod">
          <ac:chgData name="Kelley, Todd W" userId="d27d4cb4-89b9-4445-97de-d6d70d6b1c5d" providerId="ADAL" clId="{3E1B49DB-19B9-4D3E-960C-209A6EB10AFF}" dt="2022-08-26T21:01:29.879" v="327" actId="20577"/>
          <ac:spMkLst>
            <pc:docMk/>
            <pc:sldMk cId="0" sldId="268"/>
            <ac:spMk id="4" creationId="{5DB99AF6-D58A-472A-8CCE-269599BF1D2F}"/>
          </ac:spMkLst>
        </pc:spChg>
        <pc:picChg chg="mod">
          <ac:chgData name="Kelley, Todd W" userId="d27d4cb4-89b9-4445-97de-d6d70d6b1c5d" providerId="ADAL" clId="{3E1B49DB-19B9-4D3E-960C-209A6EB10AFF}" dt="2022-08-26T21:01:10.038" v="322" actId="1076"/>
          <ac:picMkLst>
            <pc:docMk/>
            <pc:sldMk cId="0" sldId="268"/>
            <ac:picMk id="935" creationId="{00000000-0000-0000-0000-000000000000}"/>
          </ac:picMkLst>
        </pc:picChg>
      </pc:sldChg>
      <pc:sldChg chg="modSp mod">
        <pc:chgData name="Kelley, Todd W" userId="d27d4cb4-89b9-4445-97de-d6d70d6b1c5d" providerId="ADAL" clId="{3E1B49DB-19B9-4D3E-960C-209A6EB10AFF}" dt="2022-08-26T21:10:56.094" v="328" actId="20577"/>
        <pc:sldMkLst>
          <pc:docMk/>
          <pc:sldMk cId="0" sldId="269"/>
        </pc:sldMkLst>
        <pc:spChg chg="mod">
          <ac:chgData name="Kelley, Todd W" userId="d27d4cb4-89b9-4445-97de-d6d70d6b1c5d" providerId="ADAL" clId="{3E1B49DB-19B9-4D3E-960C-209A6EB10AFF}" dt="2022-08-26T21:10:56.094" v="328" actId="20577"/>
          <ac:spMkLst>
            <pc:docMk/>
            <pc:sldMk cId="0" sldId="269"/>
            <ac:spMk id="941" creationId="{00000000-0000-0000-0000-000000000000}"/>
          </ac:spMkLst>
        </pc:spChg>
      </pc:sldChg>
      <pc:sldChg chg="addSp modSp mod">
        <pc:chgData name="Kelley, Todd W" userId="d27d4cb4-89b9-4445-97de-d6d70d6b1c5d" providerId="ADAL" clId="{3E1B49DB-19B9-4D3E-960C-209A6EB10AFF}" dt="2022-08-26T21:12:41.187" v="353"/>
        <pc:sldMkLst>
          <pc:docMk/>
          <pc:sldMk cId="0" sldId="270"/>
        </pc:sldMkLst>
        <pc:spChg chg="add mod">
          <ac:chgData name="Kelley, Todd W" userId="d27d4cb4-89b9-4445-97de-d6d70d6b1c5d" providerId="ADAL" clId="{3E1B49DB-19B9-4D3E-960C-209A6EB10AFF}" dt="2022-08-26T21:12:41.187" v="353"/>
          <ac:spMkLst>
            <pc:docMk/>
            <pc:sldMk cId="0" sldId="270"/>
            <ac:spMk id="4" creationId="{700751A3-A2CF-403D-BF71-D0FC7B2CAC86}"/>
          </ac:spMkLst>
        </pc:spChg>
        <pc:picChg chg="mod">
          <ac:chgData name="Kelley, Todd W" userId="d27d4cb4-89b9-4445-97de-d6d70d6b1c5d" providerId="ADAL" clId="{3E1B49DB-19B9-4D3E-960C-209A6EB10AFF}" dt="2022-08-26T21:11:37.368" v="330" actId="1076"/>
          <ac:picMkLst>
            <pc:docMk/>
            <pc:sldMk cId="0" sldId="270"/>
            <ac:picMk id="947" creationId="{00000000-0000-0000-0000-000000000000}"/>
          </ac:picMkLst>
        </pc:picChg>
      </pc:sldChg>
      <pc:sldChg chg="addSp delSp modSp del mod">
        <pc:chgData name="Kelley, Todd W" userId="d27d4cb4-89b9-4445-97de-d6d70d6b1c5d" providerId="ADAL" clId="{3E1B49DB-19B9-4D3E-960C-209A6EB10AFF}" dt="2022-08-26T21:13:13.937" v="354" actId="2696"/>
        <pc:sldMkLst>
          <pc:docMk/>
          <pc:sldMk cId="0" sldId="271"/>
        </pc:sldMkLst>
        <pc:spChg chg="add mod">
          <ac:chgData name="Kelley, Todd W" userId="d27d4cb4-89b9-4445-97de-d6d70d6b1c5d" providerId="ADAL" clId="{3E1B49DB-19B9-4D3E-960C-209A6EB10AFF}" dt="2022-08-26T21:11:27.773" v="329" actId="21"/>
          <ac:spMkLst>
            <pc:docMk/>
            <pc:sldMk cId="0" sldId="271"/>
            <ac:spMk id="3" creationId="{E4BE3C59-3A89-41D9-B7E2-E66E01CF04A8}"/>
          </ac:spMkLst>
        </pc:spChg>
        <pc:spChg chg="del">
          <ac:chgData name="Kelley, Todd W" userId="d27d4cb4-89b9-4445-97de-d6d70d6b1c5d" providerId="ADAL" clId="{3E1B49DB-19B9-4D3E-960C-209A6EB10AFF}" dt="2022-08-26T21:11:27.773" v="329" actId="21"/>
          <ac:spMkLst>
            <pc:docMk/>
            <pc:sldMk cId="0" sldId="271"/>
            <ac:spMk id="953" creationId="{00000000-0000-0000-0000-000000000000}"/>
          </ac:spMkLst>
        </pc:spChg>
      </pc:sldChg>
      <pc:sldChg chg="addSp delSp modSp mod">
        <pc:chgData name="Kelley, Todd W" userId="d27d4cb4-89b9-4445-97de-d6d70d6b1c5d" providerId="ADAL" clId="{3E1B49DB-19B9-4D3E-960C-209A6EB10AFF}" dt="2022-08-26T21:39:46.296" v="363" actId="1076"/>
        <pc:sldMkLst>
          <pc:docMk/>
          <pc:sldMk cId="0" sldId="273"/>
        </pc:sldMkLst>
        <pc:picChg chg="add mod">
          <ac:chgData name="Kelley, Todd W" userId="d27d4cb4-89b9-4445-97de-d6d70d6b1c5d" providerId="ADAL" clId="{3E1B49DB-19B9-4D3E-960C-209A6EB10AFF}" dt="2022-08-26T21:39:46.296" v="363" actId="1076"/>
          <ac:picMkLst>
            <pc:docMk/>
            <pc:sldMk cId="0" sldId="273"/>
            <ac:picMk id="3" creationId="{5AFFDE3C-6CA2-438E-A88E-6E8B03B349F1}"/>
          </ac:picMkLst>
        </pc:picChg>
        <pc:picChg chg="del mod">
          <ac:chgData name="Kelley, Todd W" userId="d27d4cb4-89b9-4445-97de-d6d70d6b1c5d" providerId="ADAL" clId="{3E1B49DB-19B9-4D3E-960C-209A6EB10AFF}" dt="2022-08-26T21:39:41.863" v="361" actId="478"/>
          <ac:picMkLst>
            <pc:docMk/>
            <pc:sldMk cId="0" sldId="273"/>
            <ac:picMk id="965" creationId="{00000000-0000-0000-0000-000000000000}"/>
          </ac:picMkLst>
        </pc:picChg>
        <pc:picChg chg="add mod">
          <ac:chgData name="Kelley, Todd W" userId="d27d4cb4-89b9-4445-97de-d6d70d6b1c5d" providerId="ADAL" clId="{3E1B49DB-19B9-4D3E-960C-209A6EB10AFF}" dt="2022-08-26T21:37:59.847" v="359" actId="14100"/>
          <ac:picMkLst>
            <pc:docMk/>
            <pc:sldMk cId="0" sldId="273"/>
            <ac:picMk id="2050" creationId="{39CFFB6A-6056-43AD-999C-47ADE2EA7CE8}"/>
          </ac:picMkLst>
        </pc:picChg>
      </pc:sldChg>
      <pc:sldChg chg="delSp modSp add del mod">
        <pc:chgData name="Kelley, Todd W" userId="d27d4cb4-89b9-4445-97de-d6d70d6b1c5d" providerId="ADAL" clId="{3E1B49DB-19B9-4D3E-960C-209A6EB10AFF}" dt="2022-08-26T21:43:20.838" v="399" actId="1076"/>
        <pc:sldMkLst>
          <pc:docMk/>
          <pc:sldMk cId="0" sldId="276"/>
        </pc:sldMkLst>
        <pc:spChg chg="mod">
          <ac:chgData name="Kelley, Todd W" userId="d27d4cb4-89b9-4445-97de-d6d70d6b1c5d" providerId="ADAL" clId="{3E1B49DB-19B9-4D3E-960C-209A6EB10AFF}" dt="2022-08-26T21:43:04.715" v="398" actId="20577"/>
          <ac:spMkLst>
            <pc:docMk/>
            <pc:sldMk cId="0" sldId="276"/>
            <ac:spMk id="983" creationId="{00000000-0000-0000-0000-000000000000}"/>
          </ac:spMkLst>
        </pc:spChg>
        <pc:spChg chg="mod">
          <ac:chgData name="Kelley, Todd W" userId="d27d4cb4-89b9-4445-97de-d6d70d6b1c5d" providerId="ADAL" clId="{3E1B49DB-19B9-4D3E-960C-209A6EB10AFF}" dt="2022-08-26T21:43:20.838" v="399" actId="1076"/>
          <ac:spMkLst>
            <pc:docMk/>
            <pc:sldMk cId="0" sldId="276"/>
            <ac:spMk id="984" creationId="{00000000-0000-0000-0000-000000000000}"/>
          </ac:spMkLst>
        </pc:spChg>
        <pc:picChg chg="del">
          <ac:chgData name="Kelley, Todd W" userId="d27d4cb4-89b9-4445-97de-d6d70d6b1c5d" providerId="ADAL" clId="{3E1B49DB-19B9-4D3E-960C-209A6EB10AFF}" dt="2022-08-26T21:42:31.954" v="369" actId="478"/>
          <ac:picMkLst>
            <pc:docMk/>
            <pc:sldMk cId="0" sldId="276"/>
            <ac:picMk id="985" creationId="{00000000-0000-0000-0000-000000000000}"/>
          </ac:picMkLst>
        </pc:picChg>
      </pc:sldChg>
      <pc:sldChg chg="del">
        <pc:chgData name="Kelley, Todd W" userId="d27d4cb4-89b9-4445-97de-d6d70d6b1c5d" providerId="ADAL" clId="{3E1B49DB-19B9-4D3E-960C-209A6EB10AFF}" dt="2022-08-26T21:42:21.793" v="366" actId="47"/>
        <pc:sldMkLst>
          <pc:docMk/>
          <pc:sldMk cId="0" sldId="277"/>
        </pc:sldMkLst>
      </pc:sldChg>
      <pc:sldChg chg="del">
        <pc:chgData name="Kelley, Todd W" userId="d27d4cb4-89b9-4445-97de-d6d70d6b1c5d" providerId="ADAL" clId="{3E1B49DB-19B9-4D3E-960C-209A6EB10AFF}" dt="2022-08-26T21:42:13.458" v="365" actId="47"/>
        <pc:sldMkLst>
          <pc:docMk/>
          <pc:sldMk cId="0" sldId="278"/>
        </pc:sldMkLst>
      </pc:sldChg>
      <pc:sldChg chg="del">
        <pc:chgData name="Kelley, Todd W" userId="d27d4cb4-89b9-4445-97de-d6d70d6b1c5d" providerId="ADAL" clId="{3E1B49DB-19B9-4D3E-960C-209A6EB10AFF}" dt="2022-08-26T21:42:09.917" v="364" actId="47"/>
        <pc:sldMkLst>
          <pc:docMk/>
          <pc:sldMk cId="0" sldId="279"/>
        </pc:sldMkLst>
      </pc:sldChg>
      <pc:sldChg chg="modSp mod">
        <pc:chgData name="Kelley, Todd W" userId="d27d4cb4-89b9-4445-97de-d6d70d6b1c5d" providerId="ADAL" clId="{3E1B49DB-19B9-4D3E-960C-209A6EB10AFF}" dt="2022-08-26T21:43:49.707" v="401" actId="20577"/>
        <pc:sldMkLst>
          <pc:docMk/>
          <pc:sldMk cId="0" sldId="282"/>
        </pc:sldMkLst>
        <pc:spChg chg="mod">
          <ac:chgData name="Kelley, Todd W" userId="d27d4cb4-89b9-4445-97de-d6d70d6b1c5d" providerId="ADAL" clId="{3E1B49DB-19B9-4D3E-960C-209A6EB10AFF}" dt="2022-08-26T21:43:49.707" v="401" actId="20577"/>
          <ac:spMkLst>
            <pc:docMk/>
            <pc:sldMk cId="0" sldId="282"/>
            <ac:spMk id="1021" creationId="{00000000-0000-0000-0000-000000000000}"/>
          </ac:spMkLst>
        </pc:spChg>
      </pc:sldChg>
      <pc:sldChg chg="modSp mod">
        <pc:chgData name="Kelley, Todd W" userId="d27d4cb4-89b9-4445-97de-d6d70d6b1c5d" providerId="ADAL" clId="{3E1B49DB-19B9-4D3E-960C-209A6EB10AFF}" dt="2022-08-09T18:25:54.812" v="3" actId="27636"/>
        <pc:sldMkLst>
          <pc:docMk/>
          <pc:sldMk cId="0" sldId="286"/>
        </pc:sldMkLst>
        <pc:spChg chg="mod">
          <ac:chgData name="Kelley, Todd W" userId="d27d4cb4-89b9-4445-97de-d6d70d6b1c5d" providerId="ADAL" clId="{3E1B49DB-19B9-4D3E-960C-209A6EB10AFF}" dt="2022-08-09T18:25:54.812" v="3" actId="27636"/>
          <ac:spMkLst>
            <pc:docMk/>
            <pc:sldMk cId="0" sldId="286"/>
            <ac:spMk id="1047" creationId="{00000000-0000-0000-0000-000000000000}"/>
          </ac:spMkLst>
        </pc:spChg>
      </pc:sldChg>
      <pc:sldChg chg="modSp mod">
        <pc:chgData name="Kelley, Todd W" userId="d27d4cb4-89b9-4445-97de-d6d70d6b1c5d" providerId="ADAL" clId="{3E1B49DB-19B9-4D3E-960C-209A6EB10AFF}" dt="2022-08-26T21:45:38.366" v="444" actId="20577"/>
        <pc:sldMkLst>
          <pc:docMk/>
          <pc:sldMk cId="0" sldId="287"/>
        </pc:sldMkLst>
        <pc:spChg chg="mod">
          <ac:chgData name="Kelley, Todd W" userId="d27d4cb4-89b9-4445-97de-d6d70d6b1c5d" providerId="ADAL" clId="{3E1B49DB-19B9-4D3E-960C-209A6EB10AFF}" dt="2022-08-26T21:45:38.366" v="444" actId="20577"/>
          <ac:spMkLst>
            <pc:docMk/>
            <pc:sldMk cId="0" sldId="287"/>
            <ac:spMk id="1052" creationId="{00000000-0000-0000-0000-000000000000}"/>
          </ac:spMkLst>
        </pc:spChg>
      </pc:sldChg>
      <pc:sldChg chg="addSp modSp mod">
        <pc:chgData name="Kelley, Todd W" userId="d27d4cb4-89b9-4445-97de-d6d70d6b1c5d" providerId="ADAL" clId="{3E1B49DB-19B9-4D3E-960C-209A6EB10AFF}" dt="2022-08-26T21:45:02.914" v="418" actId="207"/>
        <pc:sldMkLst>
          <pc:docMk/>
          <pc:sldMk cId="0" sldId="288"/>
        </pc:sldMkLst>
        <pc:spChg chg="add mod">
          <ac:chgData name="Kelley, Todd W" userId="d27d4cb4-89b9-4445-97de-d6d70d6b1c5d" providerId="ADAL" clId="{3E1B49DB-19B9-4D3E-960C-209A6EB10AFF}" dt="2022-08-26T21:45:02.914" v="418" actId="207"/>
          <ac:spMkLst>
            <pc:docMk/>
            <pc:sldMk cId="0" sldId="288"/>
            <ac:spMk id="2" creationId="{D08B418B-4204-4F5E-A234-68BB19E9CE78}"/>
          </ac:spMkLst>
        </pc:spChg>
      </pc:sldChg>
      <pc:sldChg chg="modSp mod">
        <pc:chgData name="Kelley, Todd W" userId="d27d4cb4-89b9-4445-97de-d6d70d6b1c5d" providerId="ADAL" clId="{3E1B49DB-19B9-4D3E-960C-209A6EB10AFF}" dt="2022-08-26T21:47:45.097" v="470" actId="20577"/>
        <pc:sldMkLst>
          <pc:docMk/>
          <pc:sldMk cId="0" sldId="293"/>
        </pc:sldMkLst>
        <pc:spChg chg="mod">
          <ac:chgData name="Kelley, Todd W" userId="d27d4cb4-89b9-4445-97de-d6d70d6b1c5d" providerId="ADAL" clId="{3E1B49DB-19B9-4D3E-960C-209A6EB10AFF}" dt="2022-08-26T21:47:45.097" v="470" actId="20577"/>
          <ac:spMkLst>
            <pc:docMk/>
            <pc:sldMk cId="0" sldId="293"/>
            <ac:spMk id="1088" creationId="{00000000-0000-0000-0000-000000000000}"/>
          </ac:spMkLst>
        </pc:spChg>
      </pc:sldChg>
      <pc:sldChg chg="modSp add mod">
        <pc:chgData name="Kelley, Todd W" userId="d27d4cb4-89b9-4445-97de-d6d70d6b1c5d" providerId="ADAL" clId="{3E1B49DB-19B9-4D3E-960C-209A6EB10AFF}" dt="2022-08-09T18:26:09.789" v="48" actId="14100"/>
        <pc:sldMkLst>
          <pc:docMk/>
          <pc:sldMk cId="86687579" sldId="295"/>
        </pc:sldMkLst>
        <pc:spChg chg="mod">
          <ac:chgData name="Kelley, Todd W" userId="d27d4cb4-89b9-4445-97de-d6d70d6b1c5d" providerId="ADAL" clId="{3E1B49DB-19B9-4D3E-960C-209A6EB10AFF}" dt="2022-08-09T18:26:09.789" v="48" actId="14100"/>
          <ac:spMkLst>
            <pc:docMk/>
            <pc:sldMk cId="86687579" sldId="295"/>
            <ac:spMk id="7" creationId="{613D3C9A-8239-42D6-B021-1869D97AC86F}"/>
          </ac:spMkLst>
        </pc:spChg>
      </pc:sldChg>
      <pc:sldChg chg="modSp add mod">
        <pc:chgData name="Kelley, Todd W" userId="d27d4cb4-89b9-4445-97de-d6d70d6b1c5d" providerId="ADAL" clId="{3E1B49DB-19B9-4D3E-960C-209A6EB10AFF}" dt="2022-08-26T21:48:03.523" v="474" actId="20577"/>
        <pc:sldMkLst>
          <pc:docMk/>
          <pc:sldMk cId="0" sldId="296"/>
        </pc:sldMkLst>
        <pc:spChg chg="mod">
          <ac:chgData name="Kelley, Todd W" userId="d27d4cb4-89b9-4445-97de-d6d70d6b1c5d" providerId="ADAL" clId="{3E1B49DB-19B9-4D3E-960C-209A6EB10AFF}" dt="2022-08-26T21:48:03.523" v="474" actId="20577"/>
          <ac:spMkLst>
            <pc:docMk/>
            <pc:sldMk cId="0" sldId="296"/>
            <ac:spMk id="10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USB cable</a:t>
            </a:r>
          </a:p>
          <a:p>
            <a:pPr marL="0" indent="0">
              <a:buNone/>
            </a:pPr>
            <a:r>
              <a:rPr lang="en-US" dirty="0"/>
              <a:t>24 – 9 V battery clip</a:t>
            </a:r>
          </a:p>
          <a:p>
            <a:pPr marL="0" indent="0">
              <a:buNone/>
            </a:pPr>
            <a:r>
              <a:rPr lang="en-US" dirty="0"/>
              <a:t>24 – 9 V battery</a:t>
            </a:r>
          </a:p>
          <a:p>
            <a:pPr marL="0" indent="0">
              <a:buNone/>
            </a:pPr>
            <a:r>
              <a:rPr lang="en-US" dirty="0"/>
              <a:t>24 – 5V L4940V5 Linear regulator</a:t>
            </a:r>
          </a:p>
          <a:p>
            <a:pPr marL="0" indent="0">
              <a:buNone/>
            </a:pPr>
            <a:r>
              <a:rPr lang="en-US" dirty="0"/>
              <a:t>24 – 22 µF electrolytic capacitor</a:t>
            </a:r>
          </a:p>
          <a:p>
            <a:pPr marL="0" indent="0">
              <a:buNone/>
            </a:pPr>
            <a:r>
              <a:rPr lang="en-US" dirty="0"/>
              <a:t>24 – 0.1 µF electrolytic capacitor</a:t>
            </a:r>
          </a:p>
          <a:p>
            <a:pPr marL="0" indent="0">
              <a:buNone/>
            </a:pPr>
            <a:r>
              <a:rPr lang="en-US" dirty="0"/>
              <a:t>24 – 1 µF ceramic capacitor</a:t>
            </a:r>
          </a:p>
          <a:p>
            <a:pPr marL="0" indent="0">
              <a:buNone/>
            </a:pPr>
            <a:r>
              <a:rPr lang="en-US" dirty="0"/>
              <a:t>96 – Blue LED</a:t>
            </a:r>
          </a:p>
          <a:p>
            <a:pPr marL="0" indent="0">
              <a:buNone/>
            </a:pPr>
            <a:r>
              <a:rPr lang="en-US" dirty="0"/>
              <a:t>96 – 1 k</a:t>
            </a:r>
            <a:r>
              <a:rPr lang="en" dirty="0"/>
              <a:t>Ω resistor</a:t>
            </a:r>
          </a:p>
          <a:p>
            <a:pPr marL="0" indent="0">
              <a:buNone/>
            </a:pPr>
            <a:r>
              <a:rPr lang="en"/>
              <a:t>24 – PN2222 NPN BJT transistor</a:t>
            </a:r>
          </a:p>
          <a:p>
            <a:pPr marL="0" indent="0">
              <a:buNone/>
            </a:pPr>
            <a:r>
              <a:rPr lang="en"/>
              <a:t>24 – jumper wire set</a:t>
            </a:r>
          </a:p>
          <a:p>
            <a:pPr marL="0" indent="0">
              <a:buNone/>
            </a:pPr>
            <a:r>
              <a:rPr lang="en"/>
              <a:t>24 – Sharp GP2Y0A41SK0F IR distance sensor (with cable)</a:t>
            </a:r>
          </a:p>
          <a:p>
            <a:pPr marL="0" indent="0">
              <a:buNone/>
            </a:pPr>
            <a:r>
              <a:rPr lang="en"/>
              <a:t>24 – Standard servo motor</a:t>
            </a:r>
            <a:endParaRPr lang="en" dirty="0"/>
          </a:p>
          <a:p>
            <a:pPr marL="0" indent="0">
              <a:buNone/>
            </a:pPr>
            <a:r>
              <a:rPr lang="en"/>
              <a:t>24 – DC motor</a:t>
            </a:r>
          </a:p>
          <a:p>
            <a:pPr marL="0" indent="0">
              <a:buNone/>
            </a:pPr>
            <a:r>
              <a:rPr lang="en"/>
              <a:t>24 – Breadboard</a:t>
            </a:r>
          </a:p>
          <a:p>
            <a:pPr marL="0" indent="0">
              <a:buNone/>
            </a:pPr>
            <a:r>
              <a:rPr lang="en"/>
              <a:t>24 – Potentiometer</a:t>
            </a:r>
            <a:endParaRPr lang="en" dirty="0"/>
          </a:p>
          <a:p>
            <a:pPr marL="0" indent="0">
              <a:buNone/>
            </a:pPr>
            <a:r>
              <a:rPr lang="en"/>
              <a:t>24 – SN754410 H-Bridge IC</a:t>
            </a:r>
          </a:p>
          <a:p>
            <a:pPr marL="0" indent="0">
              <a:buNone/>
            </a:pPr>
            <a:r>
              <a:rPr lang="en"/>
              <a:t>24 – 1N4004 Diode</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b3790b07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b3790b07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3790b07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3790b07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eb3790b07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eb3790b07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b3790b07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b3790b07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b3790b07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b3790b07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eb3790b070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eb3790b070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b3790b07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b3790b07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b3790b070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b3790b070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3790b07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3790b07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b3790b070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b3790b070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3790b070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3790b070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b3790b070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b3790b070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b3790b070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b3790b070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eb3790b07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eb3790b07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b3790b070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b3790b070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b3790b07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b3790b07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b3790b07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b3790b07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b3790b070_0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b3790b070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b3790b070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b3790b070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b3790b070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b3790b070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877fe7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877fe7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3790b070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3790b070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877fe71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877fe71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877fe71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877fe71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e877fe71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e877fe71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e877fe710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e877fe710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e877fe71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e877fe71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3790b070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3790b07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3790b070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3790b070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3790b0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3790b0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3790b07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3790b07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3790b070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3790b070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3790b07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3790b07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#3</a:t>
            </a: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Using Transistors and Driving Motors and Servos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we know why each part is there, lets wire a circuit</a:t>
            </a:r>
            <a:endParaRPr/>
          </a:p>
        </p:txBody>
      </p:sp>
      <p:pic>
        <p:nvPicPr>
          <p:cNvPr id="910" name="Google Shape;910;p39"/>
          <p:cNvPicPr preferRelativeResize="0"/>
          <p:nvPr/>
        </p:nvPicPr>
        <p:blipFill rotWithShape="1">
          <a:blip r:embed="rId3">
            <a:alphaModFix/>
          </a:blip>
          <a:srcRect l="549" r="90"/>
          <a:stretch/>
        </p:blipFill>
        <p:spPr>
          <a:xfrm>
            <a:off x="2103120" y="1199045"/>
            <a:ext cx="4206240" cy="3512324"/>
          </a:xfrm>
          <a:prstGeom prst="rect">
            <a:avLst/>
          </a:prstGeom>
          <a:noFill/>
          <a:ln>
            <a:noFill/>
          </a:ln>
        </p:spPr>
      </p:pic>
      <p:sp>
        <p:nvSpPr>
          <p:cNvPr id="911" name="Google Shape;911;p39"/>
          <p:cNvSpPr txBox="1"/>
          <p:nvPr/>
        </p:nvSpPr>
        <p:spPr>
          <a:xfrm>
            <a:off x="115620" y="1940700"/>
            <a:ext cx="198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Merriweather"/>
                <a:ea typeface="Merriweather"/>
                <a:cs typeface="Merriweather"/>
                <a:sym typeface="Merriweather"/>
              </a:rPr>
              <a:t>Adding tape as a “flag” to the rotating shaft will let you visually see the rotation	</a:t>
            </a:r>
            <a:endParaRPr dirty="0">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code to make it run</a:t>
            </a:r>
            <a:endParaRPr/>
          </a:p>
        </p:txBody>
      </p:sp>
      <p:pic>
        <p:nvPicPr>
          <p:cNvPr id="917" name="Google Shape;917;p40"/>
          <p:cNvPicPr preferRelativeResize="0"/>
          <p:nvPr/>
        </p:nvPicPr>
        <p:blipFill>
          <a:blip r:embed="rId3">
            <a:alphaModFix/>
          </a:blip>
          <a:stretch>
            <a:fillRect/>
          </a:stretch>
        </p:blipFill>
        <p:spPr>
          <a:xfrm>
            <a:off x="4774223" y="1017600"/>
            <a:ext cx="2615201" cy="3821099"/>
          </a:xfrm>
          <a:prstGeom prst="rect">
            <a:avLst/>
          </a:prstGeom>
          <a:noFill/>
          <a:ln>
            <a:noFill/>
          </a:ln>
        </p:spPr>
      </p:pic>
      <p:sp>
        <p:nvSpPr>
          <p:cNvPr id="2" name="TextBox 1">
            <a:extLst>
              <a:ext uri="{FF2B5EF4-FFF2-40B4-BE49-F238E27FC236}">
                <a16:creationId xmlns:a16="http://schemas.microsoft.com/office/drawing/2014/main" id="{AB9C1700-1F2D-4285-A565-FEFEE280AC75}"/>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add to it</a:t>
            </a:r>
            <a:endParaRPr/>
          </a:p>
        </p:txBody>
      </p:sp>
      <p:sp>
        <p:nvSpPr>
          <p:cNvPr id="923" name="Google Shape;923;p4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combining our new knowledge of DC motors and our previous knowledge of analog sensors</a:t>
            </a:r>
            <a:endParaRPr/>
          </a:p>
          <a:p>
            <a:pPr marL="914400" lvl="1" indent="-317500" algn="l" rtl="0">
              <a:spcBef>
                <a:spcPts val="0"/>
              </a:spcBef>
              <a:spcAft>
                <a:spcPts val="0"/>
              </a:spcAft>
              <a:buSzPts val="1400"/>
              <a:buChar char="○"/>
            </a:pPr>
            <a:r>
              <a:rPr lang="en"/>
              <a:t>We can add a potentiometer to manually adjust the motor speed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9" name="Google Shape;929;p42"/>
          <p:cNvPicPr preferRelativeResize="0"/>
          <p:nvPr/>
        </p:nvPicPr>
        <p:blipFill>
          <a:blip r:embed="rId3">
            <a:alphaModFix/>
          </a:blip>
          <a:stretch>
            <a:fillRect/>
          </a:stretch>
        </p:blipFill>
        <p:spPr>
          <a:xfrm>
            <a:off x="2432525" y="1017600"/>
            <a:ext cx="4278948" cy="382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the code a bit</a:t>
            </a:r>
            <a:endParaRPr/>
          </a:p>
        </p:txBody>
      </p:sp>
      <p:pic>
        <p:nvPicPr>
          <p:cNvPr id="935" name="Google Shape;935;p43"/>
          <p:cNvPicPr preferRelativeResize="0"/>
          <p:nvPr/>
        </p:nvPicPr>
        <p:blipFill rotWithShape="1">
          <a:blip r:embed="rId3">
            <a:alphaModFix/>
          </a:blip>
          <a:srcRect l="1166"/>
          <a:stretch/>
        </p:blipFill>
        <p:spPr>
          <a:xfrm>
            <a:off x="4280718" y="1298723"/>
            <a:ext cx="3774675" cy="3390900"/>
          </a:xfrm>
          <a:prstGeom prst="rect">
            <a:avLst/>
          </a:prstGeom>
          <a:noFill/>
          <a:ln>
            <a:noFill/>
          </a:ln>
        </p:spPr>
      </p:pic>
      <p:sp>
        <p:nvSpPr>
          <p:cNvPr id="4" name="TextBox 3">
            <a:extLst>
              <a:ext uri="{FF2B5EF4-FFF2-40B4-BE49-F238E27FC236}">
                <a16:creationId xmlns:a16="http://schemas.microsoft.com/office/drawing/2014/main" id="{5DB99AF6-D58A-472A-8CCE-269599BF1D2F}"/>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motor_pot.ino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an h bridge to control direction</a:t>
            </a:r>
            <a:endParaRPr/>
          </a:p>
        </p:txBody>
      </p:sp>
      <p:sp>
        <p:nvSpPr>
          <p:cNvPr id="941" name="Google Shape;941;p4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lt2"/>
              </a:buClr>
              <a:buSzPts val="1900"/>
              <a:buChar char="●"/>
            </a:pPr>
            <a:r>
              <a:rPr lang="en" sz="1700" dirty="0"/>
              <a:t>Until now we have been spinning in one direction</a:t>
            </a:r>
            <a:endParaRPr sz="1700" dirty="0"/>
          </a:p>
          <a:p>
            <a:pPr marL="457200" lvl="0" indent="-349250" algn="l" rtl="0">
              <a:lnSpc>
                <a:spcPct val="150000"/>
              </a:lnSpc>
              <a:spcBef>
                <a:spcPts val="0"/>
              </a:spcBef>
              <a:spcAft>
                <a:spcPts val="0"/>
              </a:spcAft>
              <a:buSzPts val="1900"/>
              <a:buChar char="●"/>
            </a:pPr>
            <a:r>
              <a:rPr lang="en" sz="1700" dirty="0"/>
              <a:t>What if we want to change the direction of spin?</a:t>
            </a:r>
            <a:endParaRPr sz="1700" dirty="0"/>
          </a:p>
          <a:p>
            <a:pPr marL="914400" lvl="1" indent="-330200" algn="l" rtl="0">
              <a:lnSpc>
                <a:spcPct val="150000"/>
              </a:lnSpc>
              <a:spcBef>
                <a:spcPts val="0"/>
              </a:spcBef>
              <a:spcAft>
                <a:spcPts val="0"/>
              </a:spcAft>
              <a:buSzPts val="1600"/>
              <a:buChar char="○"/>
            </a:pPr>
            <a:r>
              <a:rPr lang="en" sz="1600" dirty="0"/>
              <a:t>The H- Bridge accomplishes this</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an H-Bridge?</a:t>
            </a:r>
            <a:endParaRPr/>
          </a:p>
        </p:txBody>
      </p:sp>
      <p:pic>
        <p:nvPicPr>
          <p:cNvPr id="947" name="Google Shape;947;p45"/>
          <p:cNvPicPr preferRelativeResize="0"/>
          <p:nvPr/>
        </p:nvPicPr>
        <p:blipFill rotWithShape="1">
          <a:blip r:embed="rId3">
            <a:alphaModFix/>
          </a:blip>
          <a:srcRect r="56234"/>
          <a:stretch/>
        </p:blipFill>
        <p:spPr>
          <a:xfrm>
            <a:off x="5100161" y="1337148"/>
            <a:ext cx="3782049" cy="2636850"/>
          </a:xfrm>
          <a:prstGeom prst="rect">
            <a:avLst/>
          </a:prstGeom>
          <a:noFill/>
          <a:ln>
            <a:noFill/>
          </a:ln>
        </p:spPr>
      </p:pic>
      <p:sp>
        <p:nvSpPr>
          <p:cNvPr id="4" name="Google Shape;953;p46">
            <a:extLst>
              <a:ext uri="{FF2B5EF4-FFF2-40B4-BE49-F238E27FC236}">
                <a16:creationId xmlns:a16="http://schemas.microsoft.com/office/drawing/2014/main" id="{700751A3-A2CF-403D-BF71-D0FC7B2CAC86}"/>
              </a:ext>
            </a:extLst>
          </p:cNvPr>
          <p:cNvSpPr txBox="1">
            <a:spLocks noGrp="1"/>
          </p:cNvSpPr>
          <p:nvPr>
            <p:ph type="body" idx="1"/>
          </p:nvPr>
        </p:nvSpPr>
        <p:spPr>
          <a:xfrm>
            <a:off x="720000" y="1187400"/>
            <a:ext cx="4192242"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By closing any 2 switches the motor responds differently</a:t>
            </a:r>
            <a:endParaRPr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4</a:t>
            </a:r>
            <a:endParaRPr dirty="0"/>
          </a:p>
          <a:p>
            <a:pPr marL="1371600" lvl="2" indent="-311150" algn="l" rtl="0">
              <a:spcBef>
                <a:spcPts val="0"/>
              </a:spcBef>
              <a:spcAft>
                <a:spcPts val="0"/>
              </a:spcAft>
              <a:buSzPts val="1300"/>
              <a:buChar char="■"/>
            </a:pPr>
            <a:r>
              <a:rPr lang="en" dirty="0"/>
              <a:t>Motor spins one direction</a:t>
            </a:r>
            <a:endParaRPr dirty="0"/>
          </a:p>
          <a:p>
            <a:pPr marL="914400" lvl="1" indent="-317500" algn="l" rtl="0">
              <a:spcBef>
                <a:spcPts val="0"/>
              </a:spcBef>
              <a:spcAft>
                <a:spcPts val="0"/>
              </a:spcAft>
              <a:buSzPts val="1400"/>
              <a:buChar char="○"/>
            </a:pPr>
            <a:r>
              <a:rPr lang="en" sz="1400" dirty="0"/>
              <a:t>Close S</a:t>
            </a:r>
            <a:r>
              <a:rPr lang="en" baseline="-25000" dirty="0"/>
              <a:t>2</a:t>
            </a:r>
            <a:r>
              <a:rPr lang="en" sz="1400" dirty="0"/>
              <a:t> &amp; S</a:t>
            </a:r>
            <a:r>
              <a:rPr lang="en" baseline="-25000" dirty="0"/>
              <a:t>3</a:t>
            </a:r>
            <a:endParaRPr sz="1400" dirty="0"/>
          </a:p>
          <a:p>
            <a:pPr marL="1371600" lvl="2" indent="-311150" algn="l" rtl="0">
              <a:spcBef>
                <a:spcPts val="0"/>
              </a:spcBef>
              <a:spcAft>
                <a:spcPts val="0"/>
              </a:spcAft>
              <a:buSzPts val="1300"/>
              <a:buChar char="■"/>
            </a:pPr>
            <a:r>
              <a:rPr lang="en" sz="1300" dirty="0"/>
              <a:t>Motor spins </a:t>
            </a:r>
            <a:r>
              <a:rPr lang="en" dirty="0"/>
              <a:t>the opposite</a:t>
            </a:r>
            <a:r>
              <a:rPr lang="en" sz="1300" dirty="0"/>
              <a:t> direction</a:t>
            </a:r>
            <a:endParaRPr sz="1300"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2</a:t>
            </a:r>
            <a:endParaRPr dirty="0"/>
          </a:p>
          <a:p>
            <a:pPr marL="1371600" lvl="2" indent="-311150" algn="l" rtl="0">
              <a:spcBef>
                <a:spcPts val="0"/>
              </a:spcBef>
              <a:spcAft>
                <a:spcPts val="0"/>
              </a:spcAft>
              <a:buSzPts val="1300"/>
              <a:buChar char="■"/>
            </a:pPr>
            <a:r>
              <a:rPr lang="en-US" dirty="0"/>
              <a:t>SHORT CIRCUIT!</a:t>
            </a:r>
            <a:endParaRPr dirty="0"/>
          </a:p>
          <a:p>
            <a:pPr marL="914400" lvl="1" indent="-317500" algn="l" rtl="0">
              <a:spcBef>
                <a:spcPts val="0"/>
              </a:spcBef>
              <a:spcAft>
                <a:spcPts val="0"/>
              </a:spcAft>
              <a:buSzPts val="1400"/>
              <a:buChar char="○"/>
            </a:pPr>
            <a:r>
              <a:rPr lang="en" dirty="0"/>
              <a:t>Close S</a:t>
            </a:r>
            <a:r>
              <a:rPr lang="en" baseline="-25000" dirty="0"/>
              <a:t>3</a:t>
            </a:r>
            <a:r>
              <a:rPr lang="en" dirty="0"/>
              <a:t> &amp; S</a:t>
            </a:r>
            <a:r>
              <a:rPr lang="en" baseline="-25000" dirty="0"/>
              <a:t>4</a:t>
            </a:r>
            <a:endParaRPr dirty="0"/>
          </a:p>
          <a:p>
            <a:pPr marL="1371600" lvl="2" indent="-311150" algn="l" rtl="0">
              <a:spcBef>
                <a:spcPts val="0"/>
              </a:spcBef>
              <a:spcAft>
                <a:spcPts val="0"/>
              </a:spcAft>
              <a:buSzPts val="1300"/>
              <a:buChar char="■"/>
            </a:pPr>
            <a:r>
              <a:rPr lang="en-US" dirty="0"/>
              <a:t>SHORT 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959" name="Google Shape;959;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Be aware of the main issues that plague an H-Bridge.</a:t>
            </a:r>
            <a:endParaRPr sz="1700"/>
          </a:p>
          <a:p>
            <a:pPr marL="0" lvl="0" indent="0" algn="ctr" rtl="0">
              <a:spcBef>
                <a:spcPts val="1600"/>
              </a:spcBef>
              <a:spcAft>
                <a:spcPts val="0"/>
              </a:spcAft>
              <a:buNone/>
            </a:pPr>
            <a:r>
              <a:rPr lang="en" sz="1700"/>
              <a:t>A direct short to the power source (closing</a:t>
            </a:r>
            <a:r>
              <a:rPr lang="en" sz="1600"/>
              <a:t> S</a:t>
            </a:r>
            <a:r>
              <a:rPr lang="en" sz="1600" baseline="-25000"/>
              <a:t>1</a:t>
            </a:r>
            <a:r>
              <a:rPr lang="en" sz="1600"/>
              <a:t> &amp; S</a:t>
            </a:r>
            <a:r>
              <a:rPr lang="en" sz="1600" baseline="-25000"/>
              <a:t>2</a:t>
            </a:r>
            <a:r>
              <a:rPr lang="en" sz="1600"/>
              <a:t>).</a:t>
            </a:r>
            <a:endParaRPr sz="1600"/>
          </a:p>
          <a:p>
            <a:pPr marL="0" lvl="0" indent="0" algn="ctr" rtl="0">
              <a:spcBef>
                <a:spcPts val="1600"/>
              </a:spcBef>
              <a:spcAft>
                <a:spcPts val="0"/>
              </a:spcAft>
              <a:buNone/>
            </a:pPr>
            <a:r>
              <a:rPr lang="en" sz="1600"/>
              <a:t>Because we are using a 9 V battery, a shorted battery heats up and could cause a leak or fire</a:t>
            </a:r>
            <a:endParaRPr sz="1600"/>
          </a:p>
          <a:p>
            <a:pPr marL="0" lvl="0" indent="0" algn="ctr" rtl="0">
              <a:spcBef>
                <a:spcPts val="1600"/>
              </a:spcBef>
              <a:spcAft>
                <a:spcPts val="1600"/>
              </a:spcAft>
              <a:buNone/>
            </a:pPr>
            <a:r>
              <a:rPr lang="en" sz="1600"/>
              <a:t>To ensure you don't blow anything up,</a:t>
            </a:r>
            <a:r>
              <a:rPr lang="en" sz="1600" i="1"/>
              <a:t> always</a:t>
            </a:r>
            <a:r>
              <a:rPr lang="en" sz="1600"/>
              <a:t> disable the chip before switching the state of any switches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H-bridge Pinout and function table</a:t>
            </a:r>
            <a:endParaRPr/>
          </a:p>
        </p:txBody>
      </p:sp>
      <p:sp>
        <p:nvSpPr>
          <p:cNvPr id="966" name="Google Shape;966;p48"/>
          <p:cNvSpPr txBox="1"/>
          <p:nvPr/>
        </p:nvSpPr>
        <p:spPr>
          <a:xfrm>
            <a:off x="900150" y="3807050"/>
            <a:ext cx="7343700" cy="861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Source Sans Pro"/>
              <a:buChar char="●"/>
            </a:pPr>
            <a:r>
              <a:rPr lang="en" sz="1500">
                <a:solidFill>
                  <a:schemeClr val="dk2"/>
                </a:solidFill>
                <a:latin typeface="Source Sans Pro"/>
                <a:ea typeface="Source Sans Pro"/>
                <a:cs typeface="Source Sans Pro"/>
                <a:sym typeface="Source Sans Pro"/>
              </a:rPr>
              <a:t>Integrated circuits (ICs) are numbered from top left counter clockwise</a:t>
            </a:r>
            <a:endParaRPr sz="1500">
              <a:solidFill>
                <a:schemeClr val="dk2"/>
              </a:solidFill>
              <a:latin typeface="Source Sans Pro"/>
              <a:ea typeface="Source Sans Pro"/>
              <a:cs typeface="Source Sans Pro"/>
              <a:sym typeface="Source Sans Pro"/>
            </a:endParaRPr>
          </a:p>
          <a:p>
            <a:pPr marL="914400" lvl="1" indent="-317500" algn="l" rtl="0">
              <a:spcBef>
                <a:spcPts val="0"/>
              </a:spcBef>
              <a:spcAft>
                <a:spcPts val="0"/>
              </a:spcAft>
              <a:buClr>
                <a:schemeClr val="dk2"/>
              </a:buClr>
              <a:buSzPts val="1400"/>
              <a:buFont typeface="Raleway"/>
              <a:buChar char="○"/>
            </a:pPr>
            <a:r>
              <a:rPr lang="en">
                <a:solidFill>
                  <a:schemeClr val="dk2"/>
                </a:solidFill>
                <a:latin typeface="Source Sans Pro"/>
                <a:ea typeface="Source Sans Pro"/>
                <a:cs typeface="Source Sans Pro"/>
                <a:sym typeface="Source Sans Pro"/>
              </a:rPr>
              <a:t>There is always an indication of top of the chip</a:t>
            </a:r>
            <a:endParaRPr>
              <a:solidFill>
                <a:schemeClr val="dk2"/>
              </a:solidFill>
              <a:latin typeface="Source Sans Pro"/>
              <a:ea typeface="Source Sans Pro"/>
              <a:cs typeface="Source Sans Pro"/>
              <a:sym typeface="Source Sans Pro"/>
            </a:endParaRPr>
          </a:p>
          <a:p>
            <a:pPr marL="1371600" lvl="2" indent="-311150" algn="l" rtl="0">
              <a:spcBef>
                <a:spcPts val="0"/>
              </a:spcBef>
              <a:spcAft>
                <a:spcPts val="0"/>
              </a:spcAft>
              <a:buClr>
                <a:schemeClr val="dk2"/>
              </a:buClr>
              <a:buSzPts val="1300"/>
              <a:buFont typeface="Raleway"/>
              <a:buChar char="■"/>
            </a:pPr>
            <a:r>
              <a:rPr lang="en" sz="1300">
                <a:solidFill>
                  <a:schemeClr val="dk2"/>
                </a:solidFill>
                <a:latin typeface="Source Sans Pro"/>
                <a:ea typeface="Source Sans Pro"/>
                <a:cs typeface="Source Sans Pro"/>
                <a:sym typeface="Source Sans Pro"/>
              </a:rPr>
              <a:t>Notice the “half circle”</a:t>
            </a:r>
            <a:endParaRPr>
              <a:latin typeface="Source Sans Pro"/>
              <a:ea typeface="Source Sans Pro"/>
              <a:cs typeface="Source Sans Pro"/>
              <a:sym typeface="Source Sans Pro"/>
            </a:endParaRPr>
          </a:p>
        </p:txBody>
      </p:sp>
      <p:pic>
        <p:nvPicPr>
          <p:cNvPr id="2050" name="Picture 2" descr="SN754410 Quad Half H-Bridge Motor Driver 1A - Protostack">
            <a:extLst>
              <a:ext uri="{FF2B5EF4-FFF2-40B4-BE49-F238E27FC236}">
                <a16:creationId xmlns:a16="http://schemas.microsoft.com/office/drawing/2014/main" id="{39CFFB6A-6056-43AD-999C-47ADE2EA7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50" y="1189516"/>
            <a:ext cx="2629859" cy="2629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FFDE3C-6CA2-438E-A88E-6E8B03B349F1}"/>
              </a:ext>
            </a:extLst>
          </p:cNvPr>
          <p:cNvPicPr>
            <a:picLocks noChangeAspect="1"/>
          </p:cNvPicPr>
          <p:nvPr/>
        </p:nvPicPr>
        <p:blipFill>
          <a:blip r:embed="rId4"/>
          <a:stretch>
            <a:fillRect/>
          </a:stretch>
        </p:blipFill>
        <p:spPr>
          <a:xfrm>
            <a:off x="5090669" y="1344011"/>
            <a:ext cx="2733675" cy="2238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understand the H-Bridge</a:t>
            </a:r>
            <a:endParaRPr/>
          </a:p>
        </p:txBody>
      </p:sp>
      <p:sp>
        <p:nvSpPr>
          <p:cNvPr id="972" name="Google Shape;972;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Char char="●"/>
            </a:pPr>
            <a:r>
              <a:rPr lang="en" dirty="0"/>
              <a:t>Which pins we are using</a:t>
            </a:r>
            <a:endParaRPr/>
          </a:p>
          <a:p>
            <a:pPr marL="914400" lvl="1" indent="-317500" algn="l" rtl="0">
              <a:spcBef>
                <a:spcPts val="0"/>
              </a:spcBef>
              <a:spcAft>
                <a:spcPts val="0"/>
              </a:spcAft>
              <a:buSzPts val="1400"/>
              <a:buChar char="○"/>
            </a:pPr>
            <a:r>
              <a:rPr lang="en" dirty="0"/>
              <a:t>GND (pins 4,5,12,13)</a:t>
            </a:r>
            <a:endParaRPr/>
          </a:p>
          <a:p>
            <a:pPr marL="1371600" lvl="2" indent="-311150" algn="l" rtl="0">
              <a:spcBef>
                <a:spcPts val="0"/>
              </a:spcBef>
              <a:spcAft>
                <a:spcPts val="0"/>
              </a:spcAft>
              <a:buSzPts val="1300"/>
              <a:buChar char="■"/>
            </a:pPr>
            <a:r>
              <a:rPr lang="en" dirty="0"/>
              <a:t>These pins connect to a shared ground</a:t>
            </a:r>
            <a:endParaRPr/>
          </a:p>
          <a:p>
            <a:pPr marL="914400" lvl="1" indent="-317500" algn="l" rtl="0">
              <a:spcBef>
                <a:spcPts val="0"/>
              </a:spcBef>
              <a:spcAft>
                <a:spcPts val="0"/>
              </a:spcAft>
              <a:buSzPts val="1400"/>
              <a:buChar char="○"/>
            </a:pPr>
            <a:r>
              <a:rPr lang="en" dirty="0"/>
              <a:t>V</a:t>
            </a:r>
            <a:r>
              <a:rPr lang="en" baseline="-25000" dirty="0"/>
              <a:t>cc2</a:t>
            </a:r>
            <a:r>
              <a:rPr lang="en" dirty="0"/>
              <a:t> (pin 8)</a:t>
            </a:r>
            <a:endParaRPr/>
          </a:p>
          <a:p>
            <a:pPr marL="1371600" lvl="2" indent="-311150" algn="l" rtl="0">
              <a:spcBef>
                <a:spcPts val="0"/>
              </a:spcBef>
              <a:spcAft>
                <a:spcPts val="0"/>
              </a:spcAft>
              <a:buSzPts val="1300"/>
              <a:buChar char="■"/>
            </a:pPr>
            <a:r>
              <a:rPr lang="en" dirty="0"/>
              <a:t>Supplies motor current (connect to 9 V)</a:t>
            </a:r>
            <a:endParaRPr/>
          </a:p>
          <a:p>
            <a:pPr marL="914400" lvl="1" indent="-317500" algn="l" rtl="0">
              <a:spcBef>
                <a:spcPts val="0"/>
              </a:spcBef>
              <a:spcAft>
                <a:spcPts val="0"/>
              </a:spcAft>
              <a:buSzPts val="1400"/>
              <a:buChar char="○"/>
            </a:pPr>
            <a:r>
              <a:rPr lang="en" dirty="0"/>
              <a:t>V</a:t>
            </a:r>
            <a:r>
              <a:rPr lang="en" baseline="-25000" dirty="0"/>
              <a:t>cc1</a:t>
            </a:r>
            <a:r>
              <a:rPr lang="en" dirty="0"/>
              <a:t> (pin 16)</a:t>
            </a:r>
            <a:endParaRPr/>
          </a:p>
          <a:p>
            <a:pPr marL="1371600" lvl="2" indent="-311150" algn="l" rtl="0">
              <a:spcBef>
                <a:spcPts val="0"/>
              </a:spcBef>
              <a:spcAft>
                <a:spcPts val="0"/>
              </a:spcAft>
              <a:buSzPts val="1300"/>
              <a:buChar char="■"/>
            </a:pPr>
            <a:r>
              <a:rPr lang="en" dirty="0"/>
              <a:t>Supplies chip logic power (connect to 5 V)</a:t>
            </a:r>
            <a:endParaRPr/>
          </a:p>
          <a:p>
            <a:pPr marL="914400" lvl="1" indent="-317500" algn="l" rtl="0">
              <a:spcBef>
                <a:spcPts val="0"/>
              </a:spcBef>
              <a:spcAft>
                <a:spcPts val="0"/>
              </a:spcAft>
              <a:buSzPts val="1400"/>
              <a:buChar char="○"/>
            </a:pPr>
            <a:r>
              <a:rPr lang="en" dirty="0"/>
              <a:t>1Y &amp; 2Y (pins 3 &amp; 6)\</a:t>
            </a:r>
            <a:endParaRPr/>
          </a:p>
          <a:p>
            <a:pPr marL="1371600" lvl="2" indent="-311150" algn="l" rtl="0">
              <a:spcBef>
                <a:spcPts val="0"/>
              </a:spcBef>
              <a:spcAft>
                <a:spcPts val="0"/>
              </a:spcAft>
              <a:buSzPts val="1300"/>
              <a:buChar char="■"/>
            </a:pPr>
            <a:r>
              <a:rPr lang="en" dirty="0"/>
              <a:t>Output for the left driver (connect to motor)</a:t>
            </a:r>
            <a:endParaRPr/>
          </a:p>
          <a:p>
            <a:pPr marL="914400" lvl="1" indent="-317500" algn="l" rtl="0">
              <a:spcBef>
                <a:spcPts val="0"/>
              </a:spcBef>
              <a:spcAft>
                <a:spcPts val="0"/>
              </a:spcAft>
              <a:buSzPts val="1400"/>
              <a:buChar char="○"/>
            </a:pPr>
            <a:r>
              <a:rPr lang="en" dirty="0"/>
              <a:t>1A &amp;2A (pins 1 &amp; 7)</a:t>
            </a:r>
            <a:endParaRPr/>
          </a:p>
          <a:p>
            <a:pPr marL="1371600" lvl="2" indent="-311150" algn="l" rtl="0">
              <a:spcBef>
                <a:spcPts val="0"/>
              </a:spcBef>
              <a:spcAft>
                <a:spcPts val="0"/>
              </a:spcAft>
              <a:buSzPts val="1300"/>
              <a:buChar char="■"/>
            </a:pPr>
            <a:r>
              <a:rPr lang="en" dirty="0"/>
              <a:t>State definition pins (connect to Arduino to toggle state)</a:t>
            </a:r>
            <a:endParaRPr dirty="0"/>
          </a:p>
          <a:p>
            <a:pPr marL="914400" lvl="1" indent="-317500" algn="l" rtl="0">
              <a:spcBef>
                <a:spcPts val="0"/>
              </a:spcBef>
              <a:spcAft>
                <a:spcPts val="0"/>
              </a:spcAft>
              <a:buSzPts val="1400"/>
              <a:buChar char="○"/>
            </a:pPr>
            <a:r>
              <a:rPr lang="en" dirty="0"/>
              <a:t>1,2En (pin 1)</a:t>
            </a:r>
            <a:endParaRPr/>
          </a:p>
          <a:p>
            <a:pPr lvl="2">
              <a:spcBef>
                <a:spcPts val="0"/>
              </a:spcBef>
            </a:pPr>
            <a:r>
              <a:rPr lang="en" dirty="0"/>
              <a:t>  Enables or disable left driver  (connect to Arduino to control speed dynamically)</a:t>
            </a:r>
            <a:endParaRPr dirty="0"/>
          </a:p>
          <a:p>
            <a:pPr marL="914400" lvl="1" indent="-317500" algn="l" rtl="0">
              <a:spcBef>
                <a:spcPts val="0"/>
              </a:spcBef>
              <a:spcAft>
                <a:spcPts val="0"/>
              </a:spcAft>
              <a:buSzPts val="1400"/>
              <a:buChar char="○"/>
            </a:pPr>
            <a:r>
              <a:rPr lang="en" dirty="0"/>
              <a:t>3Y &amp;4Y (pin 11 &amp; 14)</a:t>
            </a:r>
            <a:endParaRPr/>
          </a:p>
          <a:p>
            <a:pPr marL="1371600" lvl="2" indent="-311150" algn="l" rtl="0">
              <a:spcBef>
                <a:spcPts val="0"/>
              </a:spcBef>
              <a:spcAft>
                <a:spcPts val="0"/>
              </a:spcAft>
              <a:buSzPts val="1300"/>
              <a:buChar char="■"/>
            </a:pPr>
            <a:r>
              <a:rPr lang="en" dirty="0"/>
              <a:t>Right driver pins (not being used in this project)</a:t>
            </a:r>
            <a:endParaRPr/>
          </a:p>
          <a:p>
            <a:pPr marL="914400" lvl="1" indent="-317500" algn="l" rtl="0">
              <a:spcBef>
                <a:spcPts val="0"/>
              </a:spcBef>
              <a:spcAft>
                <a:spcPts val="0"/>
              </a:spcAft>
              <a:buSzPts val="1400"/>
              <a:buChar char="○"/>
            </a:pPr>
            <a:r>
              <a:rPr lang="en" dirty="0"/>
              <a:t>3A &amp; 4A</a:t>
            </a:r>
            <a:endParaRPr/>
          </a:p>
          <a:p>
            <a:pPr marL="1371600" lvl="2" indent="-311150" algn="l" rtl="0">
              <a:spcBef>
                <a:spcPts val="0"/>
              </a:spcBef>
              <a:spcAft>
                <a:spcPts val="0"/>
              </a:spcAft>
              <a:buSzPts val="1300"/>
              <a:buChar char="■"/>
            </a:pPr>
            <a:r>
              <a:rPr lang="en" dirty="0"/>
              <a:t>State switches for right driver (not in use this project)</a:t>
            </a:r>
            <a:endParaRPr/>
          </a:p>
          <a:p>
            <a:pPr marL="914400" lvl="1" indent="-317500" algn="l" rtl="0">
              <a:spcBef>
                <a:spcPts val="0"/>
              </a:spcBef>
              <a:spcAft>
                <a:spcPts val="0"/>
              </a:spcAft>
              <a:buSzPts val="1400"/>
              <a:buChar char="○"/>
            </a:pPr>
            <a:r>
              <a:rPr lang="en" dirty="0"/>
              <a:t>3,4EN</a:t>
            </a:r>
            <a:endParaRPr/>
          </a:p>
          <a:p>
            <a:pPr lvl="2">
              <a:spcBef>
                <a:spcPts val="0"/>
              </a:spcBef>
            </a:pPr>
            <a:r>
              <a:rPr lang="en" dirty="0"/>
              <a:t>Enables or disable left driver  (connect GND for this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2" y="2925991"/>
            <a:ext cx="4728501"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3 Motors and Servos</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it up</a:t>
            </a:r>
            <a:endParaRPr/>
          </a:p>
        </p:txBody>
      </p:sp>
      <p:pic>
        <p:nvPicPr>
          <p:cNvPr id="978" name="Google Shape;978;p50"/>
          <p:cNvPicPr preferRelativeResize="0"/>
          <p:nvPr/>
        </p:nvPicPr>
        <p:blipFill>
          <a:blip r:embed="rId3">
            <a:alphaModFix/>
          </a:blip>
          <a:stretch>
            <a:fillRect/>
          </a:stretch>
        </p:blipFill>
        <p:spPr>
          <a:xfrm>
            <a:off x="2884900" y="1093850"/>
            <a:ext cx="3551208" cy="382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hbridge.ino</a:t>
            </a:r>
            <a:endParaRPr dirty="0"/>
          </a:p>
        </p:txBody>
      </p:sp>
      <p:sp>
        <p:nvSpPr>
          <p:cNvPr id="984" name="Google Shape;984;p51"/>
          <p:cNvSpPr txBox="1">
            <a:spLocks noGrp="1"/>
          </p:cNvSpPr>
          <p:nvPr>
            <p:ph type="body" idx="1"/>
          </p:nvPr>
        </p:nvSpPr>
        <p:spPr>
          <a:xfrm>
            <a:off x="2788313" y="1187400"/>
            <a:ext cx="3204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 for each function:</a:t>
            </a:r>
            <a:endParaRPr dirty="0"/>
          </a:p>
          <a:p>
            <a:pPr marL="0" lvl="0" indent="0" algn="l" rtl="0">
              <a:spcBef>
                <a:spcPts val="1600"/>
              </a:spcBef>
              <a:spcAft>
                <a:spcPts val="0"/>
              </a:spcAft>
              <a:buNone/>
            </a:pPr>
            <a:r>
              <a:rPr lang="en" dirty="0"/>
              <a:t>EN is always set low then the MC1 And MC2 is adjusted</a:t>
            </a:r>
            <a:endParaRPr dirty="0"/>
          </a:p>
          <a:p>
            <a:pPr marL="0" lvl="0" indent="0" algn="l" rtl="0">
              <a:spcBef>
                <a:spcPts val="1600"/>
              </a:spcBef>
              <a:spcAft>
                <a:spcPts val="0"/>
              </a:spcAft>
              <a:buNone/>
            </a:pPr>
            <a:r>
              <a:rPr lang="en" dirty="0"/>
              <a:t>By using PWM we can change the duty cycle</a:t>
            </a:r>
            <a:endParaRPr dirty="0"/>
          </a:p>
          <a:p>
            <a:pPr marL="0" lvl="0" indent="0" algn="l" rtl="0">
              <a:spcBef>
                <a:spcPts val="1600"/>
              </a:spcBef>
              <a:spcAft>
                <a:spcPts val="1600"/>
              </a:spcAft>
              <a:buNone/>
            </a:pPr>
            <a:r>
              <a:rPr lang="en" i="1" dirty="0"/>
              <a:t>rate </a:t>
            </a:r>
            <a:r>
              <a:rPr lang="en" dirty="0"/>
              <a:t> must be between 0 and 255 (this happens in the main loop)</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Driving servos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5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a:t>
            </a:r>
            <a:endParaRPr/>
          </a:p>
        </p:txBody>
      </p:sp>
      <p:sp>
        <p:nvSpPr>
          <p:cNvPr id="1015" name="Google Shape;1015;p5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a:lnSpc>
                <a:spcPct val="200000"/>
              </a:lnSpc>
            </a:pPr>
            <a:r>
              <a:rPr lang="en" dirty="0"/>
              <a:t>DC motors are fine if you don't need feedback</a:t>
            </a:r>
            <a:endParaRPr dirty="0"/>
          </a:p>
          <a:p>
            <a:pPr marL="914400" lvl="1" indent="-317500" algn="l" rtl="0">
              <a:lnSpc>
                <a:spcPct val="200000"/>
              </a:lnSpc>
              <a:spcBef>
                <a:spcPts val="0"/>
              </a:spcBef>
              <a:spcAft>
                <a:spcPts val="0"/>
              </a:spcAft>
              <a:buSzPts val="1400"/>
              <a:buChar char="○"/>
            </a:pPr>
            <a:r>
              <a:rPr lang="en" dirty="0"/>
              <a:t>You never know exactly where they are in their rotation</a:t>
            </a:r>
            <a:endParaRPr dirty="0"/>
          </a:p>
          <a:p>
            <a:pPr marL="457200" lvl="0" indent="-336550" algn="l" rtl="0">
              <a:lnSpc>
                <a:spcPct val="200000"/>
              </a:lnSpc>
              <a:spcBef>
                <a:spcPts val="0"/>
              </a:spcBef>
              <a:spcAft>
                <a:spcPts val="0"/>
              </a:spcAft>
              <a:buSzPts val="1700"/>
              <a:buChar char="●"/>
            </a:pPr>
            <a:r>
              <a:rPr lang="en" dirty="0"/>
              <a:t>Servos solve this by rotating to a specific angle</a:t>
            </a:r>
            <a:endParaRPr dirty="0"/>
          </a:p>
          <a:p>
            <a:pPr marL="914400" lvl="1" indent="-317500" algn="l" rtl="0">
              <a:lnSpc>
                <a:spcPct val="200000"/>
              </a:lnSpc>
              <a:spcBef>
                <a:spcPts val="0"/>
              </a:spcBef>
              <a:spcAft>
                <a:spcPts val="0"/>
              </a:spcAft>
              <a:buSzPts val="1400"/>
              <a:buChar char="○"/>
            </a:pPr>
            <a:r>
              <a:rPr lang="en" dirty="0"/>
              <a:t>And then staying at that angle until controlled to a new rotation angle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servos work</a:t>
            </a:r>
            <a:endParaRPr/>
          </a:p>
        </p:txBody>
      </p:sp>
      <p:sp>
        <p:nvSpPr>
          <p:cNvPr id="1021" name="Google Shape;1021;p5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SzPct val="113333"/>
              <a:buChar char="●"/>
            </a:pPr>
            <a:r>
              <a:rPr lang="en" dirty="0"/>
              <a:t>Servos work in two ways</a:t>
            </a:r>
            <a:endParaRPr dirty="0"/>
          </a:p>
          <a:p>
            <a:pPr marL="914400" lvl="1" indent="-310832" algn="l" rtl="0">
              <a:spcBef>
                <a:spcPts val="0"/>
              </a:spcBef>
              <a:spcAft>
                <a:spcPts val="0"/>
              </a:spcAft>
              <a:buSzPct val="100000"/>
              <a:buChar char="○"/>
            </a:pPr>
            <a:r>
              <a:rPr lang="en" dirty="0"/>
              <a:t>Unmodified</a:t>
            </a:r>
            <a:endParaRPr dirty="0"/>
          </a:p>
          <a:p>
            <a:pPr marL="1371600" lvl="2" indent="-304958" algn="l" rtl="0">
              <a:spcBef>
                <a:spcPts val="0"/>
              </a:spcBef>
              <a:spcAft>
                <a:spcPts val="0"/>
              </a:spcAft>
              <a:buSzPct val="100000"/>
              <a:buChar char="■"/>
            </a:pPr>
            <a:r>
              <a:rPr lang="en" dirty="0"/>
              <a:t>Rotation limited to between 0 and 180</a:t>
            </a:r>
            <a:r>
              <a:rPr lang="en" baseline="30000" dirty="0"/>
              <a:t>0</a:t>
            </a:r>
            <a:endParaRPr dirty="0"/>
          </a:p>
          <a:p>
            <a:pPr marL="1828800" lvl="3" indent="-299085" algn="l" rtl="0">
              <a:spcBef>
                <a:spcPts val="0"/>
              </a:spcBef>
              <a:spcAft>
                <a:spcPts val="0"/>
              </a:spcAft>
              <a:buSzPct val="100000"/>
              <a:buChar char="●"/>
            </a:pPr>
            <a:r>
              <a:rPr lang="en" dirty="0"/>
              <a:t>A potentiometer in line with the servo reads a pulse width length and converts that to angle of rotation</a:t>
            </a:r>
            <a:endParaRPr dirty="0"/>
          </a:p>
          <a:p>
            <a:pPr marL="1828800" lvl="3" indent="-299085" algn="l" rtl="0">
              <a:spcBef>
                <a:spcPts val="0"/>
              </a:spcBef>
              <a:spcAft>
                <a:spcPts val="0"/>
              </a:spcAft>
              <a:buSzPct val="100000"/>
              <a:buChar char="●"/>
            </a:pPr>
            <a:r>
              <a:rPr lang="en" dirty="0"/>
              <a:t>The length of the pulse needed is between 1 ms and 2 ms</a:t>
            </a:r>
            <a:endParaRPr dirty="0"/>
          </a:p>
          <a:p>
            <a:pPr marL="2286000" lvl="4" indent="-293211" algn="l" rtl="0">
              <a:spcBef>
                <a:spcPts val="0"/>
              </a:spcBef>
              <a:spcAft>
                <a:spcPts val="0"/>
              </a:spcAft>
              <a:buSzPct val="100000"/>
              <a:buChar char="○"/>
            </a:pPr>
            <a:r>
              <a:rPr lang="en" dirty="0"/>
              <a:t>1 ms 5 v pulse - turns servo to 0</a:t>
            </a:r>
            <a:r>
              <a:rPr lang="en" baseline="30000" dirty="0"/>
              <a:t>0</a:t>
            </a:r>
            <a:endParaRPr dirty="0"/>
          </a:p>
          <a:p>
            <a:pPr marL="2286000" lvl="4" indent="-293211" algn="l" rtl="0">
              <a:spcBef>
                <a:spcPts val="0"/>
              </a:spcBef>
              <a:spcAft>
                <a:spcPts val="0"/>
              </a:spcAft>
              <a:buSzPct val="100000"/>
              <a:buChar char="○"/>
            </a:pPr>
            <a:r>
              <a:rPr lang="en" dirty="0"/>
              <a:t>2 ms 5 V pulse - turns servo to 180</a:t>
            </a:r>
            <a:r>
              <a:rPr lang="en" baseline="30000" dirty="0"/>
              <a:t>0</a:t>
            </a:r>
            <a:endParaRPr dirty="0"/>
          </a:p>
          <a:p>
            <a:pPr marL="2286000" lvl="4" indent="-293211" algn="l" rtl="0">
              <a:spcBef>
                <a:spcPts val="0"/>
              </a:spcBef>
              <a:spcAft>
                <a:spcPts val="0"/>
              </a:spcAft>
              <a:buSzPct val="100000"/>
              <a:buChar char="○"/>
            </a:pPr>
            <a:r>
              <a:rPr lang="en" dirty="0"/>
              <a:t>1.5 ms 5 V pulse - turns servo to 90</a:t>
            </a:r>
            <a:r>
              <a:rPr lang="en" baseline="30000" dirty="0"/>
              <a:t>0</a:t>
            </a:r>
            <a:endParaRPr dirty="0"/>
          </a:p>
          <a:p>
            <a:pPr marL="2286000" lvl="4" indent="-293211" algn="l" rtl="0">
              <a:spcBef>
                <a:spcPts val="0"/>
              </a:spcBef>
              <a:spcAft>
                <a:spcPts val="0"/>
              </a:spcAft>
              <a:buSzPct val="100000"/>
              <a:buChar char="○"/>
            </a:pPr>
            <a:r>
              <a:rPr lang="en" dirty="0"/>
              <a:t>To remain in position (if under load) you can resend the same width pulse every 20 ms</a:t>
            </a:r>
            <a:endParaRPr dirty="0"/>
          </a:p>
          <a:p>
            <a:pPr marL="914400" lvl="1" indent="-310832" algn="l" rtl="0">
              <a:spcBef>
                <a:spcPts val="0"/>
              </a:spcBef>
              <a:spcAft>
                <a:spcPts val="0"/>
              </a:spcAft>
              <a:buSzPct val="100000"/>
              <a:buChar char="○"/>
            </a:pPr>
            <a:r>
              <a:rPr lang="en" dirty="0"/>
              <a:t>modified	</a:t>
            </a:r>
            <a:endParaRPr dirty="0"/>
          </a:p>
          <a:p>
            <a:pPr marL="1371600" lvl="2" indent="-304958" algn="l" rtl="0">
              <a:spcBef>
                <a:spcPts val="0"/>
              </a:spcBef>
              <a:spcAft>
                <a:spcPts val="0"/>
              </a:spcAft>
              <a:buSzPct val="100000"/>
              <a:buChar char="■"/>
            </a:pPr>
            <a:r>
              <a:rPr lang="en" dirty="0"/>
              <a:t>Rotation is uninhibited</a:t>
            </a:r>
            <a:endParaRPr dirty="0"/>
          </a:p>
          <a:p>
            <a:pPr marL="1828800" lvl="3" indent="-299085" algn="l" rtl="0">
              <a:spcBef>
                <a:spcPts val="0"/>
              </a:spcBef>
              <a:spcAft>
                <a:spcPts val="0"/>
              </a:spcAft>
              <a:buSzPct val="100000"/>
              <a:buChar char="●"/>
            </a:pPr>
            <a:r>
              <a:rPr lang="en" dirty="0"/>
              <a:t>With no potentiometer inline, the pulse length dictates servo speed (and it can rotate 360</a:t>
            </a:r>
            <a:r>
              <a:rPr lang="en" baseline="30000" dirty="0"/>
              <a:t>0</a:t>
            </a:r>
            <a:r>
              <a:rPr lang="en" dirty="0"/>
              <a:t> as needed)</a:t>
            </a:r>
            <a:endParaRPr dirty="0"/>
          </a:p>
          <a:p>
            <a:pPr marL="457200" lvl="0" indent="-328453" algn="l" rtl="0">
              <a:spcBef>
                <a:spcPts val="0"/>
              </a:spcBef>
              <a:spcAft>
                <a:spcPts val="0"/>
              </a:spcAft>
              <a:buSzPct val="113333"/>
              <a:buChar char="●"/>
            </a:pPr>
            <a:r>
              <a:rPr lang="en" dirty="0"/>
              <a:t>Three pins</a:t>
            </a:r>
            <a:endParaRPr dirty="0"/>
          </a:p>
          <a:p>
            <a:pPr marL="914400" lvl="1" indent="-310832" algn="l" rtl="0">
              <a:spcBef>
                <a:spcPts val="0"/>
              </a:spcBef>
              <a:spcAft>
                <a:spcPts val="0"/>
              </a:spcAft>
              <a:buSzPct val="100000"/>
              <a:buChar char="○"/>
            </a:pPr>
            <a:r>
              <a:rPr lang="en" dirty="0"/>
              <a:t>Power (usually red)</a:t>
            </a:r>
            <a:endParaRPr dirty="0"/>
          </a:p>
          <a:p>
            <a:pPr marL="914400" lvl="1" indent="-310832" algn="l" rtl="0">
              <a:spcBef>
                <a:spcPts val="0"/>
              </a:spcBef>
              <a:spcAft>
                <a:spcPts val="0"/>
              </a:spcAft>
              <a:buSzPct val="100000"/>
              <a:buChar char="○"/>
            </a:pPr>
            <a:r>
              <a:rPr lang="en" dirty="0"/>
              <a:t>Ground (usually black)</a:t>
            </a:r>
            <a:endParaRPr dirty="0"/>
          </a:p>
          <a:p>
            <a:pPr marL="914400" lvl="1" indent="-310832" algn="l" rtl="0">
              <a:spcBef>
                <a:spcPts val="0"/>
              </a:spcBef>
              <a:spcAft>
                <a:spcPts val="0"/>
              </a:spcAft>
              <a:buSzPct val="100000"/>
              <a:buChar char="○"/>
            </a:pPr>
            <a:r>
              <a:rPr lang="en" dirty="0"/>
              <a:t>Signal (usually white or orange)</a:t>
            </a:r>
            <a:endParaRPr dirty="0"/>
          </a:p>
          <a:p>
            <a:pPr marL="457200" lvl="0" indent="-328453" algn="l" rtl="0">
              <a:spcBef>
                <a:spcPts val="0"/>
              </a:spcBef>
              <a:spcAft>
                <a:spcPts val="0"/>
              </a:spcAft>
              <a:buSzPct val="113333"/>
              <a:buChar char="●"/>
            </a:pPr>
            <a:r>
              <a:rPr lang="en" dirty="0"/>
              <a:t>They can be ran on 5 V but building a separate power supply is common</a:t>
            </a:r>
            <a:endParaRPr dirty="0"/>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diagram to clarify</a:t>
            </a:r>
            <a:endParaRPr/>
          </a:p>
        </p:txBody>
      </p:sp>
      <p:pic>
        <p:nvPicPr>
          <p:cNvPr id="1027" name="Google Shape;1027;p58"/>
          <p:cNvPicPr preferRelativeResize="0"/>
          <p:nvPr/>
        </p:nvPicPr>
        <p:blipFill>
          <a:blip r:embed="rId3">
            <a:alphaModFix/>
          </a:blip>
          <a:stretch>
            <a:fillRect/>
          </a:stretch>
        </p:blipFill>
        <p:spPr>
          <a:xfrm>
            <a:off x="1600200" y="1019175"/>
            <a:ext cx="5943600" cy="310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 can run on 5 V but need more current</a:t>
            </a:r>
            <a:endParaRPr/>
          </a:p>
        </p:txBody>
      </p:sp>
      <p:sp>
        <p:nvSpPr>
          <p:cNvPr id="1033" name="Google Shape;1033;p5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employ a linear regulator</a:t>
            </a:r>
            <a:endParaRPr/>
          </a:p>
          <a:p>
            <a:pPr marL="457200" lvl="0" indent="-336550" algn="l" rtl="0">
              <a:spcBef>
                <a:spcPts val="1600"/>
              </a:spcBef>
              <a:spcAft>
                <a:spcPts val="0"/>
              </a:spcAft>
              <a:buSzPts val="1700"/>
              <a:buChar char="●"/>
            </a:pPr>
            <a:r>
              <a:rPr lang="en"/>
              <a:t>Simple device</a:t>
            </a:r>
            <a:endParaRPr/>
          </a:p>
          <a:p>
            <a:pPr marL="457200" lvl="0" indent="-336550" algn="l" rtl="0">
              <a:spcBef>
                <a:spcPts val="0"/>
              </a:spcBef>
              <a:spcAft>
                <a:spcPts val="0"/>
              </a:spcAft>
              <a:buSzPts val="1700"/>
              <a:buChar char="●"/>
            </a:pPr>
            <a:r>
              <a:rPr lang="en"/>
              <a:t>Has three pins</a:t>
            </a:r>
            <a:endParaRPr/>
          </a:p>
          <a:p>
            <a:pPr marL="914400" lvl="1" indent="-317500" algn="l" rtl="0">
              <a:spcBef>
                <a:spcPts val="0"/>
              </a:spcBef>
              <a:spcAft>
                <a:spcPts val="0"/>
              </a:spcAft>
              <a:buSzPts val="1400"/>
              <a:buChar char="○"/>
            </a:pPr>
            <a:r>
              <a:rPr lang="en"/>
              <a:t>Input voltage</a:t>
            </a:r>
            <a:endParaRPr/>
          </a:p>
          <a:p>
            <a:pPr marL="1371600" lvl="2" indent="-311150" algn="l" rtl="0">
              <a:spcBef>
                <a:spcPts val="0"/>
              </a:spcBef>
              <a:spcAft>
                <a:spcPts val="0"/>
              </a:spcAft>
              <a:buSzPts val="1300"/>
              <a:buChar char="■"/>
            </a:pPr>
            <a:r>
              <a:rPr lang="en"/>
              <a:t>Must be higher of the voltages used</a:t>
            </a:r>
            <a:endParaRPr/>
          </a:p>
          <a:p>
            <a:pPr marL="914400" lvl="1" indent="-317500" algn="l" rtl="0">
              <a:spcBef>
                <a:spcPts val="0"/>
              </a:spcBef>
              <a:spcAft>
                <a:spcPts val="0"/>
              </a:spcAft>
              <a:buSzPts val="1400"/>
              <a:buChar char="○"/>
            </a:pPr>
            <a:r>
              <a:rPr lang="en"/>
              <a:t>Output voltage</a:t>
            </a:r>
            <a:endParaRPr/>
          </a:p>
          <a:p>
            <a:pPr marL="1371600" lvl="2" indent="-311150" algn="l" rtl="0">
              <a:spcBef>
                <a:spcPts val="0"/>
              </a:spcBef>
              <a:spcAft>
                <a:spcPts val="0"/>
              </a:spcAft>
              <a:buSzPts val="1300"/>
              <a:buChar char="■"/>
            </a:pPr>
            <a:r>
              <a:rPr lang="en"/>
              <a:t>Lower voltage (set by the regulator being used)</a:t>
            </a:r>
            <a:endParaRPr/>
          </a:p>
          <a:p>
            <a:pPr marL="914400" lvl="1" indent="-317500" algn="l" rtl="0">
              <a:spcBef>
                <a:spcPts val="0"/>
              </a:spcBef>
              <a:spcAft>
                <a:spcPts val="0"/>
              </a:spcAft>
              <a:buSzPts val="1400"/>
              <a:buChar char="○"/>
            </a:pPr>
            <a:r>
              <a:rPr lang="en"/>
              <a:t>Ground</a:t>
            </a:r>
            <a:endParaRPr/>
          </a:p>
          <a:p>
            <a:pPr marL="457200" lvl="0" indent="-336550" algn="l" rtl="0">
              <a:spcBef>
                <a:spcPts val="0"/>
              </a:spcBef>
              <a:spcAft>
                <a:spcPts val="0"/>
              </a:spcAft>
              <a:buSzPts val="1700"/>
              <a:buChar char="●"/>
            </a:pPr>
            <a:r>
              <a:rPr lang="en"/>
              <a:t>The drop in voltage results in heat</a:t>
            </a:r>
            <a:endParaRPr/>
          </a:p>
          <a:p>
            <a:pPr marL="457200" lvl="0" indent="-336550" algn="l" rtl="0">
              <a:spcBef>
                <a:spcPts val="0"/>
              </a:spcBef>
              <a:spcAft>
                <a:spcPts val="0"/>
              </a:spcAft>
              <a:buSzPts val="1700"/>
              <a:buChar char="●"/>
            </a:pPr>
            <a:r>
              <a:rPr lang="en"/>
              <a:t>output is maintained even as the input voltage changes over time (think battery slowly draining)</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regulator schematic</a:t>
            </a:r>
            <a:endParaRPr/>
          </a:p>
        </p:txBody>
      </p:sp>
      <p:sp>
        <p:nvSpPr>
          <p:cNvPr id="1039" name="Google Shape;1039;p60"/>
          <p:cNvSpPr txBox="1">
            <a:spLocks noGrp="1"/>
          </p:cNvSpPr>
          <p:nvPr>
            <p:ph type="body" idx="1"/>
          </p:nvPr>
        </p:nvSpPr>
        <p:spPr>
          <a:xfrm>
            <a:off x="720000" y="1187400"/>
            <a:ext cx="31038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Notice the capacitors</a:t>
            </a:r>
            <a:endParaRPr/>
          </a:p>
          <a:p>
            <a:pPr marL="914400" lvl="1" indent="-317500" algn="l" rtl="0">
              <a:spcBef>
                <a:spcPts val="0"/>
              </a:spcBef>
              <a:spcAft>
                <a:spcPts val="0"/>
              </a:spcAft>
              <a:buSzPts val="1400"/>
              <a:buChar char="○"/>
            </a:pPr>
            <a:r>
              <a:rPr lang="en"/>
              <a:t>These are decoupling capacitors</a:t>
            </a:r>
            <a:endParaRPr/>
          </a:p>
          <a:p>
            <a:pPr marL="457200" lvl="0" indent="-336550" algn="l" rtl="0">
              <a:spcBef>
                <a:spcPts val="0"/>
              </a:spcBef>
              <a:spcAft>
                <a:spcPts val="0"/>
              </a:spcAft>
              <a:buSzPts val="1700"/>
              <a:buChar char="●"/>
            </a:pPr>
            <a:r>
              <a:rPr lang="en"/>
              <a:t>The 5 V rail created needs to be separate from 5 V on the arduino</a:t>
            </a:r>
            <a:endParaRPr/>
          </a:p>
          <a:p>
            <a:pPr marL="457200" lvl="0" indent="-336550" algn="l" rtl="0">
              <a:spcBef>
                <a:spcPts val="0"/>
              </a:spcBef>
              <a:spcAft>
                <a:spcPts val="0"/>
              </a:spcAft>
              <a:buSzPts val="1700"/>
              <a:buChar char="●"/>
            </a:pPr>
            <a:r>
              <a:rPr lang="en"/>
              <a:t>Ground should be grounded w/ arduino</a:t>
            </a:r>
            <a:endParaRPr/>
          </a:p>
        </p:txBody>
      </p:sp>
      <p:pic>
        <p:nvPicPr>
          <p:cNvPr id="1040" name="Google Shape;1040;p60"/>
          <p:cNvPicPr preferRelativeResize="0"/>
          <p:nvPr/>
        </p:nvPicPr>
        <p:blipFill>
          <a:blip r:embed="rId3">
            <a:alphaModFix/>
          </a:blip>
          <a:stretch>
            <a:fillRect/>
          </a:stretch>
        </p:blipFill>
        <p:spPr>
          <a:xfrm>
            <a:off x="3976200" y="1170000"/>
            <a:ext cx="4762500" cy="296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servo (and regulator)</a:t>
            </a:r>
            <a:endParaRPr/>
          </a:p>
        </p:txBody>
      </p:sp>
      <p:pic>
        <p:nvPicPr>
          <p:cNvPr id="1046" name="Google Shape;1046;p61"/>
          <p:cNvPicPr preferRelativeResize="0"/>
          <p:nvPr/>
        </p:nvPicPr>
        <p:blipFill>
          <a:blip r:embed="rId3">
            <a:alphaModFix/>
          </a:blip>
          <a:stretch>
            <a:fillRect/>
          </a:stretch>
        </p:blipFill>
        <p:spPr>
          <a:xfrm>
            <a:off x="152400" y="1170000"/>
            <a:ext cx="4495413" cy="3821101"/>
          </a:xfrm>
          <a:prstGeom prst="rect">
            <a:avLst/>
          </a:prstGeom>
          <a:noFill/>
          <a:ln>
            <a:noFill/>
          </a:ln>
        </p:spPr>
      </p:pic>
      <p:sp>
        <p:nvSpPr>
          <p:cNvPr id="1047" name="Google Shape;1047;p61"/>
          <p:cNvSpPr txBox="1"/>
          <p:nvPr/>
        </p:nvSpPr>
        <p:spPr>
          <a:xfrm>
            <a:off x="4932000" y="1294325"/>
            <a:ext cx="3544500" cy="2647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Notice the regulators orientation</a:t>
            </a:r>
            <a:endParaRPr sz="1500">
              <a:solidFill>
                <a:schemeClr val="dk2"/>
              </a:solidFill>
              <a:latin typeface="Source Sans Pro"/>
              <a:ea typeface="Source Sans Pro"/>
              <a:cs typeface="Source Sans Pro"/>
              <a:sym typeface="Source Sans Pro"/>
            </a:endParaRPr>
          </a:p>
          <a:p>
            <a:pPr marL="457200" lvl="0" indent="-323850" algn="l" rtl="0">
              <a:spcBef>
                <a:spcPts val="160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Metal tab is in the “back”</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Battery on the left most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Ground on center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Servo power on the rightmost pin</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0"/>
              </a:spcAft>
              <a:buNone/>
            </a:pPr>
            <a:r>
              <a:rPr lang="en" sz="1500">
                <a:solidFill>
                  <a:schemeClr val="dk2"/>
                </a:solidFill>
                <a:latin typeface="Source Sans Pro"/>
                <a:ea typeface="Source Sans Pro"/>
                <a:cs typeface="Source Sans Pro"/>
                <a:sym typeface="Source Sans Pro"/>
              </a:rPr>
              <a:t>Pins shouldn't touch (shorts are bad)</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1600"/>
              </a:spcAft>
              <a:buNone/>
            </a:pPr>
            <a:r>
              <a:rPr lang="en" sz="1500">
                <a:solidFill>
                  <a:schemeClr val="dk2"/>
                </a:solidFill>
                <a:latin typeface="Source Sans Pro"/>
                <a:ea typeface="Source Sans Pro"/>
                <a:cs typeface="Source Sans Pro"/>
                <a:sym typeface="Source Sans Pro"/>
              </a:rPr>
              <a:t>The stripe indicates negative terminal and should be connected to a common ground</a:t>
            </a:r>
            <a:endParaRPr sz="1500">
              <a:solidFill>
                <a:schemeClr val="dk2"/>
              </a:solidFill>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servo.ino</a:t>
            </a:r>
            <a:endParaRPr dirty="0"/>
          </a:p>
        </p:txBody>
      </p:sp>
      <p:sp>
        <p:nvSpPr>
          <p:cNvPr id="1053" name="Google Shape;1053;p62"/>
          <p:cNvSpPr txBox="1">
            <a:spLocks noGrp="1"/>
          </p:cNvSpPr>
          <p:nvPr>
            <p:ph type="body" idx="1"/>
          </p:nvPr>
        </p:nvSpPr>
        <p:spPr>
          <a:xfrm>
            <a:off x="346850" y="1153575"/>
            <a:ext cx="318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Arduino library makes controlling servos easy</a:t>
            </a:r>
            <a:endParaRPr dirty="0"/>
          </a:p>
          <a:p>
            <a:pPr marL="0" lvl="0" indent="0" algn="l" rtl="0">
              <a:spcBef>
                <a:spcPts val="1600"/>
              </a:spcBef>
              <a:spcAft>
                <a:spcPts val="0"/>
              </a:spcAft>
              <a:buNone/>
            </a:pPr>
            <a:r>
              <a:rPr lang="en" dirty="0"/>
              <a:t>The statements</a:t>
            </a:r>
            <a:endParaRPr dirty="0"/>
          </a:p>
          <a:p>
            <a:pPr marL="457200" lvl="0" indent="-336550" algn="l" rtl="0">
              <a:spcBef>
                <a:spcPts val="1600"/>
              </a:spcBef>
              <a:spcAft>
                <a:spcPts val="0"/>
              </a:spcAft>
              <a:buSzPts val="1700"/>
              <a:buChar char="●"/>
            </a:pPr>
            <a:r>
              <a:rPr lang="en" dirty="0"/>
              <a:t>Include</a:t>
            </a:r>
            <a:endParaRPr dirty="0"/>
          </a:p>
          <a:p>
            <a:pPr marL="914400" lvl="1" indent="-317500" algn="l" rtl="0">
              <a:spcBef>
                <a:spcPts val="0"/>
              </a:spcBef>
              <a:spcAft>
                <a:spcPts val="0"/>
              </a:spcAft>
              <a:buSzPts val="1400"/>
              <a:buChar char="○"/>
            </a:pPr>
            <a:r>
              <a:rPr lang="en" dirty="0"/>
              <a:t>Adds functionality of libraries (in this case Servo)</a:t>
            </a:r>
            <a:endParaRPr dirty="0"/>
          </a:p>
          <a:p>
            <a:pPr marL="457200" lvl="0" indent="-336550" algn="l" rtl="0">
              <a:spcBef>
                <a:spcPts val="0"/>
              </a:spcBef>
              <a:spcAft>
                <a:spcPts val="0"/>
              </a:spcAft>
              <a:buSzPts val="1700"/>
              <a:buChar char="●"/>
            </a:pPr>
            <a:r>
              <a:rPr lang="en" dirty="0"/>
              <a:t>Servo </a:t>
            </a:r>
            <a:r>
              <a:rPr lang="en" dirty="0" err="1"/>
              <a:t>myServo</a:t>
            </a:r>
            <a:endParaRPr dirty="0" err="1"/>
          </a:p>
          <a:p>
            <a:pPr marL="914400" lvl="1" indent="-317500" algn="l" rtl="0">
              <a:spcBef>
                <a:spcPts val="0"/>
              </a:spcBef>
              <a:spcAft>
                <a:spcPts val="0"/>
              </a:spcAft>
              <a:buSzPts val="1400"/>
              <a:buChar char="○"/>
            </a:pPr>
            <a:r>
              <a:rPr lang="en" dirty="0"/>
              <a:t>Makes a servo object named “</a:t>
            </a:r>
            <a:r>
              <a:rPr lang="en" dirty="0" err="1"/>
              <a:t>myServo</a:t>
            </a:r>
            <a:r>
              <a:rPr lang="en" dirty="0"/>
              <a:t>”</a:t>
            </a:r>
            <a:endParaRPr dirty="0"/>
          </a:p>
          <a:p>
            <a:pPr lvl="1">
              <a:spcBef>
                <a:spcPts val="0"/>
              </a:spcBef>
            </a:pPr>
            <a:r>
              <a:rPr lang="en" dirty="0"/>
              <a:t>If you have multiples you can call them all different names </a:t>
            </a:r>
            <a:endParaRPr/>
          </a:p>
        </p:txBody>
      </p:sp>
      <p:pic>
        <p:nvPicPr>
          <p:cNvPr id="1054" name="Google Shape;1054;p62"/>
          <p:cNvPicPr preferRelativeResize="0"/>
          <p:nvPr/>
        </p:nvPicPr>
        <p:blipFill>
          <a:blip r:embed="rId3">
            <a:alphaModFix/>
          </a:blip>
          <a:stretch>
            <a:fillRect/>
          </a:stretch>
        </p:blipFill>
        <p:spPr>
          <a:xfrm>
            <a:off x="3536350" y="1153575"/>
            <a:ext cx="5152974" cy="38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867" name="Google Shape;867;p32"/>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 this lesson you will be using a 9 volt battery to power motors. This voltage is not physically dangerous, but if hooked up improperly could damage the electronics in the circuit. When wiring your circuits you should avoid short circuiting (connecting power directly to ground) and you should not hook up two separate voltage sources to each other (DO NOT hook the 9 v and Arduino 5 v to the same power row on the bread board)</a:t>
            </a:r>
            <a:endParaRPr dirty="0"/>
          </a:p>
        </p:txBody>
      </p:sp>
      <p:sp>
        <p:nvSpPr>
          <p:cNvPr id="2" name="Lightning Bolt 1">
            <a:extLst>
              <a:ext uri="{FF2B5EF4-FFF2-40B4-BE49-F238E27FC236}">
                <a16:creationId xmlns:a16="http://schemas.microsoft.com/office/drawing/2014/main" id="{FF953559-258B-43D0-BC08-4E6DD250B25C}"/>
              </a:ext>
            </a:extLst>
          </p:cNvPr>
          <p:cNvSpPr/>
          <p:nvPr/>
        </p:nvSpPr>
        <p:spPr>
          <a:xfrm>
            <a:off x="845127" y="539650"/>
            <a:ext cx="1371600" cy="173874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ghtning Bolt 4">
            <a:extLst>
              <a:ext uri="{FF2B5EF4-FFF2-40B4-BE49-F238E27FC236}">
                <a16:creationId xmlns:a16="http://schemas.microsoft.com/office/drawing/2014/main" id="{AD4D7AC8-C606-4B81-890E-F1D7B9A95E2E}"/>
              </a:ext>
            </a:extLst>
          </p:cNvPr>
          <p:cNvSpPr/>
          <p:nvPr/>
        </p:nvSpPr>
        <p:spPr>
          <a:xfrm flipH="1">
            <a:off x="7259781" y="539650"/>
            <a:ext cx="1302846" cy="1738746"/>
          </a:xfrm>
          <a:prstGeom prst="lightningBol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63"/>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Building a distance sensor</a:t>
            </a:r>
            <a:endParaRPr/>
          </a:p>
        </p:txBody>
      </p:sp>
      <p:sp>
        <p:nvSpPr>
          <p:cNvPr id="2" name="TextBox 1">
            <a:extLst>
              <a:ext uri="{FF2B5EF4-FFF2-40B4-BE49-F238E27FC236}">
                <a16:creationId xmlns:a16="http://schemas.microsoft.com/office/drawing/2014/main" id="{D08B418B-4204-4F5E-A234-68BB19E9CE78}"/>
              </a:ext>
            </a:extLst>
          </p:cNvPr>
          <p:cNvSpPr txBox="1"/>
          <p:nvPr/>
        </p:nvSpPr>
        <p:spPr>
          <a:xfrm>
            <a:off x="602512" y="4423144"/>
            <a:ext cx="1308371" cy="307777"/>
          </a:xfrm>
          <a:prstGeom prst="rect">
            <a:avLst/>
          </a:prstGeom>
          <a:noFill/>
        </p:spPr>
        <p:txBody>
          <a:bodyPr wrap="none" rtlCol="0">
            <a:spAutoFit/>
          </a:bodyPr>
          <a:lstStyle/>
          <a:p>
            <a:r>
              <a:rPr lang="en-US" dirty="0">
                <a:solidFill>
                  <a:schemeClr val="tx1"/>
                </a:solidFill>
              </a:rPr>
              <a:t>If time permits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knowledge gained from the past</a:t>
            </a:r>
            <a:endParaRPr/>
          </a:p>
        </p:txBody>
      </p:sp>
      <p:sp>
        <p:nvSpPr>
          <p:cNvPr id="1065" name="Google Shape;1065;p6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To build this we will use</a:t>
            </a:r>
            <a:endParaRPr dirty="0"/>
          </a:p>
          <a:p>
            <a:pPr marL="914400" lvl="1" indent="-317500" algn="l" rtl="0">
              <a:spcBef>
                <a:spcPts val="0"/>
              </a:spcBef>
              <a:spcAft>
                <a:spcPts val="0"/>
              </a:spcAft>
              <a:buSzPts val="1400"/>
              <a:buChar char="○"/>
            </a:pPr>
            <a:r>
              <a:rPr lang="en" dirty="0"/>
              <a:t>IR distance mounted to a servo</a:t>
            </a:r>
            <a:endParaRPr dirty="0"/>
          </a:p>
          <a:p>
            <a:pPr marL="914400" lvl="1" indent="-317500" algn="l" rtl="0">
              <a:spcBef>
                <a:spcPts val="0"/>
              </a:spcBef>
              <a:spcAft>
                <a:spcPts val="0"/>
              </a:spcAft>
              <a:buSzPts val="1400"/>
              <a:buChar char="○"/>
            </a:pPr>
            <a:r>
              <a:rPr lang="en" dirty="0"/>
              <a:t>4 LEDS</a:t>
            </a:r>
            <a:endParaRPr dirty="0"/>
          </a:p>
          <a:p>
            <a:pPr marL="1371600" lvl="2" indent="-311150" algn="l" rtl="0">
              <a:spcBef>
                <a:spcPts val="0"/>
              </a:spcBef>
              <a:spcAft>
                <a:spcPts val="0"/>
              </a:spcAft>
              <a:buSzPts val="1300"/>
              <a:buChar char="■"/>
            </a:pPr>
            <a:r>
              <a:rPr lang="en" dirty="0"/>
              <a:t>To correspond to four quadrants of the sweep</a:t>
            </a:r>
            <a:endParaRPr dirty="0"/>
          </a:p>
          <a:p>
            <a:pPr marL="457200" lvl="0" indent="-336550" algn="l" rtl="0">
              <a:spcBef>
                <a:spcPts val="0"/>
              </a:spcBef>
              <a:spcAft>
                <a:spcPts val="0"/>
              </a:spcAft>
              <a:buSzPts val="1700"/>
              <a:buChar char="●"/>
            </a:pPr>
            <a:r>
              <a:rPr lang="en" dirty="0"/>
              <a:t>Why IR?</a:t>
            </a:r>
            <a:endParaRPr dirty="0"/>
          </a:p>
          <a:p>
            <a:pPr lvl="1">
              <a:spcBef>
                <a:spcPts val="0"/>
              </a:spcBef>
            </a:pPr>
            <a:r>
              <a:rPr lang="en" dirty="0"/>
              <a:t>Infrared light (IR) is part of the electromagnetic spectrum that is invisible to humans but can be “seen” by IR  sensors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5"/>
          <p:cNvSpPr txBox="1">
            <a:spLocks noGrp="1"/>
          </p:cNvSpPr>
          <p:nvPr>
            <p:ph type="title"/>
          </p:nvPr>
        </p:nvSpPr>
        <p:spPr>
          <a:xfrm>
            <a:off x="720000" y="41515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build it</a:t>
            </a:r>
            <a:endParaRPr/>
          </a:p>
        </p:txBody>
      </p:sp>
      <p:sp>
        <p:nvSpPr>
          <p:cNvPr id="1071" name="Google Shape;1071;p65"/>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Start by attaching the IR receiver to a servo </a:t>
            </a:r>
            <a:endParaRPr/>
          </a:p>
          <a:p>
            <a:pPr marL="914400" lvl="1" indent="-317500" algn="l" rtl="0">
              <a:spcBef>
                <a:spcPts val="0"/>
              </a:spcBef>
              <a:spcAft>
                <a:spcPts val="0"/>
              </a:spcAft>
              <a:buSzPts val="1400"/>
              <a:buChar char="○"/>
            </a:pPr>
            <a:r>
              <a:rPr lang="en" dirty="0"/>
              <a:t>Hot glue or putty or tape can be used</a:t>
            </a:r>
            <a:endParaRPr dirty="0"/>
          </a:p>
          <a:p>
            <a:pPr marL="457200" lvl="0" indent="-336550" algn="l" rtl="0">
              <a:spcBef>
                <a:spcPts val="0"/>
              </a:spcBef>
              <a:spcAft>
                <a:spcPts val="0"/>
              </a:spcAft>
              <a:buSzPts val="1700"/>
              <a:buChar char="●"/>
            </a:pPr>
            <a:r>
              <a:rPr lang="en" dirty="0"/>
              <a:t>Hook up servo to Arduino 5 V regulator to power it</a:t>
            </a:r>
            <a:endParaRPr dirty="0"/>
          </a:p>
          <a:p>
            <a:pPr marL="457200" lvl="0" indent="-336550" algn="l" rtl="0">
              <a:spcBef>
                <a:spcPts val="0"/>
              </a:spcBef>
              <a:spcAft>
                <a:spcPts val="0"/>
              </a:spcAft>
              <a:buSzPts val="1700"/>
              <a:buChar char="●"/>
            </a:pPr>
            <a:r>
              <a:rPr lang="en" dirty="0"/>
              <a:t>The IR receiver replaces the potentiometer and plugs into pin 0</a:t>
            </a:r>
            <a:endParaRPr dirty="0"/>
          </a:p>
          <a:p>
            <a:pPr marL="457200" lvl="0" indent="-336550" algn="l" rtl="0">
              <a:spcBef>
                <a:spcPts val="0"/>
              </a:spcBef>
              <a:spcAft>
                <a:spcPts val="0"/>
              </a:spcAft>
              <a:buSzPts val="1700"/>
              <a:buChar char="●"/>
            </a:pPr>
            <a:r>
              <a:rPr lang="en" dirty="0"/>
              <a:t>Four LEDS plug into pins 3,5,6 &amp; 11</a:t>
            </a:r>
            <a:endParaRPr dirty="0"/>
          </a:p>
          <a:p>
            <a:pPr marL="914400" lvl="1" indent="-317500" algn="l" rtl="0">
              <a:spcBef>
                <a:spcPts val="0"/>
              </a:spcBef>
              <a:spcAft>
                <a:spcPts val="0"/>
              </a:spcAft>
              <a:buSzPts val="1400"/>
              <a:buChar char="○"/>
            </a:pPr>
            <a:r>
              <a:rPr lang="en" dirty="0"/>
              <a:t>With a 1 ㏀ resistor</a:t>
            </a:r>
            <a:endParaRPr dirty="0"/>
          </a:p>
          <a:p>
            <a:pPr marL="457200" lvl="0" indent="-336550" algn="l" rtl="0">
              <a:spcBef>
                <a:spcPts val="0"/>
              </a:spcBef>
              <a:spcAft>
                <a:spcPts val="0"/>
              </a:spcAft>
              <a:buSzPts val="1700"/>
              <a:buChar char="●"/>
            </a:pPr>
            <a:r>
              <a:rPr lang="en" dirty="0"/>
              <a:t>YOU CANT USE pins 9 &amp; 10 when using the servo library</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6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 to follow</a:t>
            </a:r>
            <a:endParaRPr/>
          </a:p>
        </p:txBody>
      </p:sp>
      <p:pic>
        <p:nvPicPr>
          <p:cNvPr id="1077" name="Google Shape;1077;p66"/>
          <p:cNvPicPr preferRelativeResize="0"/>
          <p:nvPr/>
        </p:nvPicPr>
        <p:blipFill>
          <a:blip r:embed="rId3">
            <a:alphaModFix/>
          </a:blip>
          <a:stretch>
            <a:fillRect/>
          </a:stretch>
        </p:blipFill>
        <p:spPr>
          <a:xfrm>
            <a:off x="1664550" y="1134425"/>
            <a:ext cx="5619265" cy="382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6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code should</a:t>
            </a:r>
            <a:endParaRPr/>
          </a:p>
        </p:txBody>
      </p:sp>
      <p:sp>
        <p:nvSpPr>
          <p:cNvPr id="1083" name="Google Shape;1083;p6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AutoNum type="arabicPeriod"/>
            </a:pPr>
            <a:r>
              <a:rPr lang="en"/>
              <a:t>Rotate to a given position</a:t>
            </a:r>
            <a:endParaRPr/>
          </a:p>
          <a:p>
            <a:pPr marL="457200" lvl="0" indent="-336550" algn="l" rtl="0">
              <a:spcBef>
                <a:spcPts val="0"/>
              </a:spcBef>
              <a:spcAft>
                <a:spcPts val="0"/>
              </a:spcAft>
              <a:buSzPts val="1700"/>
              <a:buAutoNum type="arabicPeriod"/>
            </a:pPr>
            <a:r>
              <a:rPr lang="en"/>
              <a:t>Measure distance</a:t>
            </a:r>
            <a:endParaRPr/>
          </a:p>
          <a:p>
            <a:pPr marL="457200" lvl="0" indent="-336550" algn="l" rtl="0">
              <a:spcBef>
                <a:spcPts val="0"/>
              </a:spcBef>
              <a:spcAft>
                <a:spcPts val="0"/>
              </a:spcAft>
              <a:buSzPts val="1700"/>
              <a:buAutoNum type="arabicPeriod"/>
            </a:pPr>
            <a:r>
              <a:rPr lang="en" dirty="0"/>
              <a:t>Convert it to a value that can be used </a:t>
            </a:r>
            <a:r>
              <a:rPr lang="en"/>
              <a:t>for</a:t>
            </a:r>
            <a:r>
              <a:rPr lang="en" dirty="0"/>
              <a:t> the led</a:t>
            </a:r>
            <a:endParaRPr dirty="0"/>
          </a:p>
          <a:p>
            <a:pPr marL="457200" lvl="0" indent="-336550" algn="l" rtl="0">
              <a:spcBef>
                <a:spcPts val="0"/>
              </a:spcBef>
              <a:spcAft>
                <a:spcPts val="0"/>
              </a:spcAft>
              <a:buSzPts val="1700"/>
              <a:buAutoNum type="arabicPeriod"/>
            </a:pPr>
            <a:r>
              <a:rPr lang="en" dirty="0"/>
              <a:t>Change the </a:t>
            </a:r>
            <a:r>
              <a:rPr lang="en"/>
              <a:t>LED'S</a:t>
            </a:r>
            <a:r>
              <a:rPr lang="en" dirty="0"/>
              <a:t> brightness</a:t>
            </a:r>
            <a:endParaRPr dirty="0"/>
          </a:p>
          <a:p>
            <a:pPr>
              <a:buAutoNum type="arabicPeriod"/>
            </a:pPr>
            <a:r>
              <a:rPr lang="en"/>
              <a:t>Move to</a:t>
            </a:r>
            <a:r>
              <a:rPr lang="en" dirty="0"/>
              <a:t> the next position </a:t>
            </a:r>
            <a:endParaRPr/>
          </a:p>
          <a:p>
            <a:pPr marL="457200" lvl="0" indent="-336550" algn="l" rtl="0">
              <a:spcBef>
                <a:spcPts val="0"/>
              </a:spcBef>
              <a:spcAft>
                <a:spcPts val="0"/>
              </a:spcAft>
              <a:buSzPts val="1700"/>
              <a:buAutoNum type="arabicPeriod"/>
            </a:pPr>
            <a:r>
              <a:rPr lang="en"/>
              <a:t>Repeat </a:t>
            </a:r>
            <a:endParaRPr/>
          </a:p>
          <a:p>
            <a:pPr marL="457200" lvl="0" indent="0" algn="l" rtl="0">
              <a:spcBef>
                <a:spcPts val="1600"/>
              </a:spcBef>
              <a:spcAft>
                <a:spcPts val="0"/>
              </a:spcAft>
              <a:buNone/>
            </a:pPr>
            <a:endParaRPr/>
          </a:p>
          <a:p>
            <a:pPr marL="457200" lvl="0" indent="0" algn="ctr" rtl="0">
              <a:spcBef>
                <a:spcPts val="1600"/>
              </a:spcBef>
              <a:spcAft>
                <a:spcPts val="1600"/>
              </a:spcAft>
              <a:buNone/>
            </a:pPr>
            <a:r>
              <a:rPr lang="en"/>
              <a:t>Give it a try yourself (we will look at one solution near the end)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sweep.ino</a:t>
            </a:r>
            <a:endParaRPr dirty="0"/>
          </a:p>
        </p:txBody>
      </p:sp>
      <p:pic>
        <p:nvPicPr>
          <p:cNvPr id="1089" name="Google Shape;1089;p68"/>
          <p:cNvPicPr preferRelativeResize="0"/>
          <p:nvPr/>
        </p:nvPicPr>
        <p:blipFill>
          <a:blip r:embed="rId3">
            <a:alphaModFix/>
          </a:blip>
          <a:stretch>
            <a:fillRect/>
          </a:stretch>
        </p:blipFill>
        <p:spPr>
          <a:xfrm>
            <a:off x="720000" y="1017600"/>
            <a:ext cx="4063799" cy="3404801"/>
          </a:xfrm>
          <a:prstGeom prst="rect">
            <a:avLst/>
          </a:prstGeom>
          <a:noFill/>
          <a:ln>
            <a:noFill/>
          </a:ln>
        </p:spPr>
      </p:pic>
      <p:sp>
        <p:nvSpPr>
          <p:cNvPr id="1090" name="Google Shape;1090;p68"/>
          <p:cNvSpPr txBox="1"/>
          <p:nvPr/>
        </p:nvSpPr>
        <p:spPr>
          <a:xfrm>
            <a:off x="720000" y="4422400"/>
            <a:ext cx="4050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1</a:t>
            </a:r>
            <a:endParaRPr/>
          </a:p>
        </p:txBody>
      </p:sp>
      <p:pic>
        <p:nvPicPr>
          <p:cNvPr id="1091" name="Google Shape;1091;p68"/>
          <p:cNvPicPr preferRelativeResize="0"/>
          <p:nvPr/>
        </p:nvPicPr>
        <p:blipFill>
          <a:blip r:embed="rId4">
            <a:alphaModFix/>
          </a:blip>
          <a:stretch>
            <a:fillRect/>
          </a:stretch>
        </p:blipFill>
        <p:spPr>
          <a:xfrm>
            <a:off x="4954000" y="1017600"/>
            <a:ext cx="3756338" cy="3404801"/>
          </a:xfrm>
          <a:prstGeom prst="rect">
            <a:avLst/>
          </a:prstGeom>
          <a:noFill/>
          <a:ln>
            <a:noFill/>
          </a:ln>
        </p:spPr>
      </p:pic>
      <p:sp>
        <p:nvSpPr>
          <p:cNvPr id="1092" name="Google Shape;1092;p68"/>
          <p:cNvSpPr txBox="1"/>
          <p:nvPr/>
        </p:nvSpPr>
        <p:spPr>
          <a:xfrm>
            <a:off x="4954000" y="4422400"/>
            <a:ext cx="3756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4 will cover Serial Communications.</a:t>
            </a:r>
          </a:p>
          <a:p>
            <a:pPr marL="0" indent="0"/>
            <a:endParaRPr lang="en-US" dirty="0"/>
          </a:p>
          <a:p>
            <a:pPr marL="0" indent="0"/>
            <a:r>
              <a:rPr lang="en-US" dirty="0"/>
              <a:t>We’ll  send temperature sensor data to the computer and display it using Java!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“DC Motor”?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a:t>DC motors</a:t>
            </a:r>
            <a:endParaRPr/>
          </a:p>
          <a:p>
            <a:pPr marL="914400" lvl="1" indent="-317500" algn="l" rtl="0">
              <a:spcBef>
                <a:spcPts val="0"/>
              </a:spcBef>
              <a:spcAft>
                <a:spcPts val="0"/>
              </a:spcAft>
              <a:buSzPts val="1400"/>
              <a:buChar char="○"/>
            </a:pPr>
            <a:r>
              <a:rPr lang="en"/>
              <a:t>Found in devices around your house</a:t>
            </a:r>
            <a:endParaRPr/>
          </a:p>
          <a:p>
            <a:pPr marL="914400" lvl="1" indent="-317500" algn="l" rtl="0">
              <a:spcBef>
                <a:spcPts val="0"/>
              </a:spcBef>
              <a:spcAft>
                <a:spcPts val="0"/>
              </a:spcAft>
              <a:buSzPts val="1400"/>
              <a:buChar char="○"/>
            </a:pPr>
            <a:r>
              <a:rPr lang="en"/>
              <a:t>Rotate continuously when a dc voltage is applied to them</a:t>
            </a:r>
            <a:endParaRPr/>
          </a:p>
          <a:p>
            <a:pPr marL="914400" lvl="1" indent="-317500" algn="l" rtl="0">
              <a:spcBef>
                <a:spcPts val="0"/>
              </a:spcBef>
              <a:spcAft>
                <a:spcPts val="0"/>
              </a:spcAft>
              <a:buSzPts val="1400"/>
              <a:buChar char="○"/>
            </a:pPr>
            <a:r>
              <a:rPr lang="en"/>
              <a:t>Come in an array of sizes</a:t>
            </a:r>
            <a:endParaRPr/>
          </a:p>
          <a:p>
            <a:pPr marL="914400" lvl="1" indent="-317500" algn="l" rtl="0">
              <a:spcBef>
                <a:spcPts val="0"/>
              </a:spcBef>
              <a:spcAft>
                <a:spcPts val="0"/>
              </a:spcAft>
              <a:buSzPts val="1400"/>
              <a:buChar char="○"/>
            </a:pPr>
            <a:r>
              <a:rPr lang="en"/>
              <a:t>Very cheap to produce</a:t>
            </a:r>
            <a:endParaRPr/>
          </a:p>
          <a:p>
            <a:pPr marL="914400" lvl="1" indent="-317500" algn="l" rtl="0">
              <a:spcBef>
                <a:spcPts val="0"/>
              </a:spcBef>
              <a:spcAft>
                <a:spcPts val="0"/>
              </a:spcAft>
              <a:buSzPts val="1400"/>
              <a:buChar char="○"/>
            </a:pPr>
            <a:r>
              <a:rPr lang="en"/>
              <a:t>Rotation is dictated by the voltage applied to them</a:t>
            </a:r>
            <a:endParaRPr/>
          </a:p>
          <a:p>
            <a:pPr marL="1371600" lvl="2" indent="-311150" algn="l" rtl="0">
              <a:spcBef>
                <a:spcPts val="0"/>
              </a:spcBef>
              <a:spcAft>
                <a:spcPts val="0"/>
              </a:spcAft>
              <a:buSzPts val="1300"/>
              <a:buChar char="■"/>
            </a:pPr>
            <a:r>
              <a:rPr lang="en"/>
              <a:t>Lower voltage -- slower speed</a:t>
            </a:r>
            <a:endParaRPr/>
          </a:p>
          <a:p>
            <a:pPr marL="1371600" lvl="2" indent="-311150" algn="l" rtl="0">
              <a:spcBef>
                <a:spcPts val="0"/>
              </a:spcBef>
              <a:spcAft>
                <a:spcPts val="0"/>
              </a:spcAft>
              <a:buSzPts val="1300"/>
              <a:buChar char="■"/>
            </a:pPr>
            <a:r>
              <a:rPr lang="en"/>
              <a:t>Reverse voltage -- reverse direction of rotation</a:t>
            </a:r>
            <a:endParaRPr/>
          </a:p>
          <a:p>
            <a:pPr marL="914400" lvl="1" indent="-317500" algn="l" rtl="0">
              <a:spcBef>
                <a:spcPts val="0"/>
              </a:spcBef>
              <a:spcAft>
                <a:spcPts val="0"/>
              </a:spcAft>
              <a:buSzPts val="1400"/>
              <a:buChar char="○"/>
            </a:pPr>
            <a:r>
              <a:rPr lang="en"/>
              <a:t>Two main types</a:t>
            </a:r>
            <a:endParaRPr/>
          </a:p>
          <a:p>
            <a:pPr marL="1371600" lvl="2" indent="-311150" algn="l" rtl="0">
              <a:spcBef>
                <a:spcPts val="0"/>
              </a:spcBef>
              <a:spcAft>
                <a:spcPts val="0"/>
              </a:spcAft>
              <a:buSzPts val="1300"/>
              <a:buChar char="■"/>
            </a:pPr>
            <a:r>
              <a:rPr lang="en"/>
              <a:t>brushed </a:t>
            </a:r>
            <a:endParaRPr/>
          </a:p>
          <a:p>
            <a:pPr marL="1828800" lvl="3" indent="-304800" algn="l" rtl="0">
              <a:spcBef>
                <a:spcPts val="0"/>
              </a:spcBef>
              <a:spcAft>
                <a:spcPts val="0"/>
              </a:spcAft>
              <a:buSzPts val="1200"/>
              <a:buChar char="●"/>
            </a:pPr>
            <a:r>
              <a:rPr lang="en"/>
              <a:t>Employ stationary magnets and spinning coil</a:t>
            </a:r>
            <a:endParaRPr/>
          </a:p>
          <a:p>
            <a:pPr marL="1828800" lvl="3" indent="-304800" algn="l" rtl="0">
              <a:spcBef>
                <a:spcPts val="0"/>
              </a:spcBef>
              <a:spcAft>
                <a:spcPts val="0"/>
              </a:spcAft>
              <a:buSzPts val="1200"/>
              <a:buChar char="●"/>
            </a:pPr>
            <a:r>
              <a:rPr lang="en"/>
              <a:t>Electricity is transferred to the coil via “brushes”</a:t>
            </a:r>
            <a:endParaRPr/>
          </a:p>
          <a:p>
            <a:pPr marL="1828800" lvl="3" indent="-304800" algn="l" rtl="0">
              <a:spcBef>
                <a:spcPts val="0"/>
              </a:spcBef>
              <a:spcAft>
                <a:spcPts val="0"/>
              </a:spcAft>
              <a:buSzPts val="1200"/>
              <a:buChar char="●"/>
            </a:pPr>
            <a:r>
              <a:rPr lang="en"/>
              <a:t>Cheaper</a:t>
            </a:r>
            <a:endParaRPr/>
          </a:p>
          <a:p>
            <a:pPr marL="1828800" lvl="3" indent="-304800" algn="l" rtl="0">
              <a:spcBef>
                <a:spcPts val="0"/>
              </a:spcBef>
              <a:spcAft>
                <a:spcPts val="0"/>
              </a:spcAft>
              <a:buSzPts val="1200"/>
              <a:buChar char="●"/>
            </a:pPr>
            <a:r>
              <a:rPr lang="en"/>
              <a:t>Wear out more easily</a:t>
            </a:r>
            <a:endParaRPr/>
          </a:p>
          <a:p>
            <a:pPr marL="1371600" lvl="2" indent="-311150" algn="l" rtl="0">
              <a:spcBef>
                <a:spcPts val="0"/>
              </a:spcBef>
              <a:spcAft>
                <a:spcPts val="0"/>
              </a:spcAft>
              <a:buSzPts val="1300"/>
              <a:buChar char="■"/>
            </a:pPr>
            <a:r>
              <a:rPr lang="en"/>
              <a:t>Brushless</a:t>
            </a:r>
            <a:endParaRPr/>
          </a:p>
          <a:p>
            <a:pPr marL="1828800" lvl="3" indent="-304800" algn="l" rtl="0">
              <a:spcBef>
                <a:spcPts val="0"/>
              </a:spcBef>
              <a:spcAft>
                <a:spcPts val="0"/>
              </a:spcAft>
              <a:buSzPts val="1200"/>
              <a:buChar char="●"/>
            </a:pPr>
            <a:r>
              <a:rPr lang="en"/>
              <a:t>Work using inductive forces to rotate</a:t>
            </a:r>
            <a:endParaRPr/>
          </a:p>
          <a:p>
            <a:pPr marL="1828800" lvl="3" indent="-304800" algn="l" rtl="0">
              <a:spcBef>
                <a:spcPts val="0"/>
              </a:spcBef>
              <a:spcAft>
                <a:spcPts val="0"/>
              </a:spcAft>
              <a:buSzPts val="1200"/>
              <a:buChar char="●"/>
            </a:pPr>
            <a:r>
              <a:rPr lang="en"/>
              <a:t>Can generate electricity if manually rotate the rotor</a:t>
            </a:r>
            <a:endParaRPr/>
          </a:p>
          <a:p>
            <a:pPr marL="1828800" lvl="3" indent="-304800" algn="l" rtl="0">
              <a:spcBef>
                <a:spcPts val="0"/>
              </a:spcBef>
              <a:spcAft>
                <a:spcPts val="0"/>
              </a:spcAft>
              <a:buSzPts val="1200"/>
              <a:buChar char="●"/>
            </a:pPr>
            <a:r>
              <a:rPr lang="en"/>
              <a:t>Example stepper motors</a:t>
            </a:r>
            <a:endParaRPr/>
          </a:p>
        </p:txBody>
      </p:sp>
      <p:pic>
        <p:nvPicPr>
          <p:cNvPr id="1028" name="Picture 4" descr="108990001">
            <a:extLst>
              <a:ext uri="{FF2B5EF4-FFF2-40B4-BE49-F238E27FC236}">
                <a16:creationId xmlns:a16="http://schemas.microsoft.com/office/drawing/2014/main" id="{16965306-C1F5-4764-B5BA-3B0C25367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708" y="1449531"/>
            <a:ext cx="1705841" cy="170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High current inductive loads</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DC motors generally require more current than an Arduino can provide</a:t>
            </a:r>
            <a:endParaRPr dirty="0" err="1"/>
          </a:p>
          <a:p>
            <a:pPr marL="457200" lvl="0" indent="-336550" algn="l" rtl="0">
              <a:spcBef>
                <a:spcPts val="0"/>
              </a:spcBef>
              <a:spcAft>
                <a:spcPts val="0"/>
              </a:spcAft>
              <a:buSzPts val="1700"/>
              <a:buChar char="●"/>
            </a:pPr>
            <a:r>
              <a:rPr lang="en" dirty="0"/>
              <a:t>Can create harmful voltage spikes</a:t>
            </a:r>
            <a:endParaRPr dirty="0"/>
          </a:p>
          <a:p>
            <a:pPr marL="914400" lvl="1" indent="-317500" algn="l" rtl="0">
              <a:spcBef>
                <a:spcPts val="0"/>
              </a:spcBef>
              <a:spcAft>
                <a:spcPts val="0"/>
              </a:spcAft>
              <a:buSzPts val="1400"/>
              <a:buChar char="○"/>
            </a:pPr>
            <a:r>
              <a:rPr lang="en" dirty="0"/>
              <a:t>We need to isolate them from our Arduino</a:t>
            </a:r>
            <a:endParaRPr dirty="0"/>
          </a:p>
          <a:p>
            <a:pPr marL="914400" lvl="1" indent="-317500" algn="l" rtl="0">
              <a:spcBef>
                <a:spcPts val="0"/>
              </a:spcBef>
              <a:spcAft>
                <a:spcPts val="0"/>
              </a:spcAft>
              <a:buSzPts val="1400"/>
              <a:buChar char="○"/>
            </a:pPr>
            <a:r>
              <a:rPr lang="en" dirty="0"/>
              <a:t>Transistor allows the safe switching of motors state</a:t>
            </a:r>
            <a:endParaRPr dirty="0"/>
          </a:p>
          <a:p>
            <a:pPr marL="914400" lvl="1" indent="-317500" algn="l" rtl="0">
              <a:spcBef>
                <a:spcPts val="0"/>
              </a:spcBef>
              <a:spcAft>
                <a:spcPts val="0"/>
              </a:spcAft>
              <a:buSzPts val="1400"/>
              <a:buChar char="○"/>
            </a:pPr>
            <a:r>
              <a:rPr lang="en" dirty="0"/>
              <a:t>We can control the speed using PWM (as learned earlier)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Schematic</a:t>
            </a:r>
            <a:endParaRPr/>
          </a:p>
        </p:txBody>
      </p:sp>
      <p:sp>
        <p:nvSpPr>
          <p:cNvPr id="885" name="Google Shape;885;p35"/>
          <p:cNvSpPr txBox="1">
            <a:spLocks noGrp="1"/>
          </p:cNvSpPr>
          <p:nvPr>
            <p:ph type="body" idx="1"/>
          </p:nvPr>
        </p:nvSpPr>
        <p:spPr>
          <a:xfrm>
            <a:off x="720000" y="1187400"/>
            <a:ext cx="378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Before we hook up a motor let's take some time to look at each component</a:t>
            </a:r>
            <a:endParaRPr dirty="0"/>
          </a:p>
          <a:p>
            <a:r>
              <a:rPr lang="en" dirty="0"/>
              <a:t>Q</a:t>
            </a:r>
            <a:r>
              <a:rPr lang="en" baseline="-25000" dirty="0"/>
              <a:t>1</a:t>
            </a:r>
            <a:r>
              <a:rPr lang="en" dirty="0"/>
              <a:t>  - NPN transistor</a:t>
            </a:r>
            <a:endParaRPr dirty="0"/>
          </a:p>
          <a:p>
            <a:pPr marL="1371600" lvl="2" indent="-311150" algn="l" rtl="0">
              <a:spcBef>
                <a:spcPts val="0"/>
              </a:spcBef>
              <a:spcAft>
                <a:spcPts val="0"/>
              </a:spcAft>
              <a:buSzPts val="1300"/>
              <a:buChar char="■"/>
            </a:pPr>
            <a:r>
              <a:rPr lang="en" dirty="0"/>
              <a:t>A “voltage controlled switch”</a:t>
            </a:r>
            <a:endParaRPr dirty="0"/>
          </a:p>
          <a:p>
            <a:r>
              <a:rPr lang="en" dirty="0"/>
              <a:t>R</a:t>
            </a:r>
            <a:r>
              <a:rPr lang="en" baseline="-25000" dirty="0"/>
              <a:t>1</a:t>
            </a:r>
            <a:r>
              <a:rPr lang="en" dirty="0"/>
              <a:t> -  1 ㏀ resistor </a:t>
            </a:r>
            <a:endParaRPr/>
          </a:p>
          <a:p>
            <a:pPr marL="914400" lvl="1" indent="-317500" algn="l" rtl="0">
              <a:spcBef>
                <a:spcPts val="0"/>
              </a:spcBef>
              <a:spcAft>
                <a:spcPts val="0"/>
              </a:spcAft>
              <a:buSzPts val="1400"/>
              <a:buChar char="○"/>
            </a:pPr>
            <a:r>
              <a:rPr lang="en" dirty="0"/>
              <a:t>separates the transistor from the Arduino</a:t>
            </a:r>
            <a:endParaRPr dirty="0"/>
          </a:p>
          <a:p>
            <a:pPr marL="457200" lvl="0" indent="-336550" algn="l" rtl="0">
              <a:spcBef>
                <a:spcPts val="0"/>
              </a:spcBef>
              <a:spcAft>
                <a:spcPts val="0"/>
              </a:spcAft>
              <a:buSzPts val="1700"/>
              <a:buChar char="●"/>
            </a:pPr>
            <a:r>
              <a:rPr lang="en" dirty="0"/>
              <a:t>M</a:t>
            </a:r>
            <a:r>
              <a:rPr lang="en" baseline="-25000" dirty="0"/>
              <a:t>1</a:t>
            </a:r>
            <a:r>
              <a:rPr lang="en" dirty="0"/>
              <a:t> - The DC motor</a:t>
            </a:r>
            <a:endParaRPr dirty="0"/>
          </a:p>
          <a:p>
            <a:r>
              <a:rPr lang="en" dirty="0"/>
              <a:t>C</a:t>
            </a:r>
            <a:r>
              <a:rPr lang="en" baseline="-25000" dirty="0"/>
              <a:t>1</a:t>
            </a:r>
            <a:r>
              <a:rPr lang="en" dirty="0"/>
              <a:t> - 1 µF capacitor </a:t>
            </a:r>
            <a:endParaRPr/>
          </a:p>
          <a:p>
            <a:pPr marL="914400" lvl="1" indent="-317500" algn="l" rtl="0">
              <a:spcBef>
                <a:spcPts val="0"/>
              </a:spcBef>
              <a:spcAft>
                <a:spcPts val="0"/>
              </a:spcAft>
              <a:buSzPts val="1400"/>
              <a:buChar char="○"/>
            </a:pPr>
            <a:r>
              <a:rPr lang="en" dirty="0"/>
              <a:t>filter noise</a:t>
            </a:r>
            <a:endParaRPr dirty="0"/>
          </a:p>
          <a:p>
            <a:pPr marL="457200" lvl="0" indent="-336550" algn="l" rtl="0">
              <a:spcBef>
                <a:spcPts val="0"/>
              </a:spcBef>
              <a:spcAft>
                <a:spcPts val="0"/>
              </a:spcAft>
              <a:buSzPts val="1700"/>
              <a:buChar char="●"/>
            </a:pPr>
            <a:r>
              <a:rPr lang="en" dirty="0"/>
              <a:t>D</a:t>
            </a:r>
            <a:r>
              <a:rPr lang="en" baseline="-25000" dirty="0"/>
              <a:t>1</a:t>
            </a:r>
            <a:r>
              <a:rPr lang="en" dirty="0"/>
              <a:t> - diode</a:t>
            </a:r>
            <a:endParaRPr dirty="0"/>
          </a:p>
          <a:p>
            <a:pPr marL="914400" lvl="1" indent="-317500" algn="l" rtl="0">
              <a:spcBef>
                <a:spcPts val="0"/>
              </a:spcBef>
              <a:spcAft>
                <a:spcPts val="0"/>
              </a:spcAft>
              <a:buSzPts val="1400"/>
              <a:buChar char="○"/>
            </a:pPr>
            <a:r>
              <a:rPr lang="en" dirty="0"/>
              <a:t>Protects the power supply from reverse voltage caused by the induction of the motor</a:t>
            </a:r>
            <a:endParaRPr dirty="0"/>
          </a:p>
        </p:txBody>
      </p:sp>
      <p:pic>
        <p:nvPicPr>
          <p:cNvPr id="886" name="Google Shape;886;p35"/>
          <p:cNvPicPr preferRelativeResize="0"/>
          <p:nvPr/>
        </p:nvPicPr>
        <p:blipFill>
          <a:blip r:embed="rId3">
            <a:alphaModFix/>
          </a:blip>
          <a:stretch>
            <a:fillRect/>
          </a:stretch>
        </p:blipFill>
        <p:spPr>
          <a:xfrm>
            <a:off x="4742275" y="1650325"/>
            <a:ext cx="3330026" cy="26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as a switch</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transistor is a device that regulates current or voltage flow and acts as a switch or gate for electronic signals</a:t>
            </a:r>
            <a:endParaRPr/>
          </a:p>
          <a:p>
            <a:pPr marL="0" lvl="0" indent="0" algn="l" rtl="0">
              <a:spcBef>
                <a:spcPts val="1600"/>
              </a:spcBef>
              <a:spcAft>
                <a:spcPts val="0"/>
              </a:spcAft>
              <a:buNone/>
            </a:pPr>
            <a:r>
              <a:rPr lang="en"/>
              <a:t>We are using  Bipolar junction transistors (BJT)</a:t>
            </a:r>
            <a:endParaRPr/>
          </a:p>
          <a:p>
            <a:pPr marL="457200" lvl="0" indent="-336550" algn="l" rtl="0">
              <a:spcBef>
                <a:spcPts val="1600"/>
              </a:spcBef>
              <a:spcAft>
                <a:spcPts val="0"/>
              </a:spcAft>
              <a:buSzPts val="1700"/>
              <a:buChar char="●"/>
            </a:pPr>
            <a:r>
              <a:rPr lang="en"/>
              <a:t>Each BJT has 3 pins</a:t>
            </a:r>
            <a:endParaRPr/>
          </a:p>
          <a:p>
            <a:pPr marL="914400" lvl="1" indent="-317500" algn="l" rtl="0">
              <a:spcBef>
                <a:spcPts val="0"/>
              </a:spcBef>
              <a:spcAft>
                <a:spcPts val="0"/>
              </a:spcAft>
              <a:buSzPts val="1400"/>
              <a:buChar char="○"/>
            </a:pPr>
            <a:r>
              <a:rPr lang="en"/>
              <a:t>Emitter </a:t>
            </a:r>
            <a:endParaRPr/>
          </a:p>
          <a:p>
            <a:pPr marL="914400" lvl="1" indent="-317500" algn="l" rtl="0">
              <a:spcBef>
                <a:spcPts val="0"/>
              </a:spcBef>
              <a:spcAft>
                <a:spcPts val="0"/>
              </a:spcAft>
              <a:buSzPts val="1400"/>
              <a:buChar char="○"/>
            </a:pPr>
            <a:r>
              <a:rPr lang="en"/>
              <a:t>Collector</a:t>
            </a:r>
            <a:endParaRPr/>
          </a:p>
          <a:p>
            <a:pPr marL="914400" lvl="1" indent="-317500" algn="l" rtl="0">
              <a:spcBef>
                <a:spcPts val="0"/>
              </a:spcBef>
              <a:spcAft>
                <a:spcPts val="0"/>
              </a:spcAft>
              <a:buSzPts val="1400"/>
              <a:buChar char="○"/>
            </a:pPr>
            <a:r>
              <a:rPr lang="en"/>
              <a:t>base </a:t>
            </a:r>
            <a:endParaRPr/>
          </a:p>
          <a:p>
            <a:pPr marL="457200" lvl="0" indent="-336550" algn="l" rtl="0">
              <a:spcBef>
                <a:spcPts val="0"/>
              </a:spcBef>
              <a:spcAft>
                <a:spcPts val="0"/>
              </a:spcAft>
              <a:buSzPts val="1700"/>
              <a:buChar char="●"/>
            </a:pPr>
            <a:r>
              <a:rPr lang="en"/>
              <a:t>Current flows through the collector and out the emitter</a:t>
            </a:r>
            <a:endParaRPr/>
          </a:p>
          <a:p>
            <a:pPr marL="914400" lvl="1" indent="-317500" algn="l" rtl="0">
              <a:spcBef>
                <a:spcPts val="0"/>
              </a:spcBef>
              <a:spcAft>
                <a:spcPts val="0"/>
              </a:spcAft>
              <a:buSzPts val="1400"/>
              <a:buChar char="○"/>
            </a:pPr>
            <a:r>
              <a:rPr lang="en"/>
              <a:t>By modulating base pin voltage you can control when current is allowed to flow</a:t>
            </a:r>
            <a:endParaRPr/>
          </a:p>
          <a:p>
            <a:pPr marL="914400" lvl="1" indent="-317500" algn="l" rtl="0">
              <a:spcBef>
                <a:spcPts val="0"/>
              </a:spcBef>
              <a:spcAft>
                <a:spcPts val="0"/>
              </a:spcAft>
              <a:buSzPts val="1400"/>
              <a:buChar char="○"/>
            </a:pPr>
            <a:r>
              <a:rPr lang="en"/>
              <a:t>5 v is more than adequate to open a transistor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Labeled transistor Pic</a:t>
            </a:r>
            <a:endParaRPr/>
          </a:p>
        </p:txBody>
      </p:sp>
      <p:pic>
        <p:nvPicPr>
          <p:cNvPr id="898" name="Google Shape;898;p37"/>
          <p:cNvPicPr preferRelativeResize="0"/>
          <p:nvPr/>
        </p:nvPicPr>
        <p:blipFill rotWithShape="1">
          <a:blip r:embed="rId3">
            <a:alphaModFix/>
          </a:blip>
          <a:srcRect t="22128" b="13747"/>
          <a:stretch/>
        </p:blipFill>
        <p:spPr>
          <a:xfrm>
            <a:off x="1000125" y="1774838"/>
            <a:ext cx="7143750" cy="224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Protection Diodes</a:t>
            </a:r>
            <a:endParaRPr/>
          </a:p>
        </p:txBody>
      </p:sp>
      <p:sp>
        <p:nvSpPr>
          <p:cNvPr id="904" name="Google Shape;904;p38"/>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important to consider issues caused by DC motors</a:t>
            </a:r>
            <a:endParaRPr dirty="0"/>
          </a:p>
          <a:p>
            <a:pPr marL="457200" lvl="0" indent="-336550" algn="l" rtl="0">
              <a:spcBef>
                <a:spcPts val="1600"/>
              </a:spcBef>
              <a:spcAft>
                <a:spcPts val="0"/>
              </a:spcAft>
              <a:buSzPts val="1700"/>
              <a:buChar char="●"/>
            </a:pPr>
            <a:r>
              <a:rPr lang="en" dirty="0"/>
              <a:t>DC Motors act as inductors</a:t>
            </a:r>
            <a:endParaRPr dirty="0"/>
          </a:p>
          <a:p>
            <a:pPr marL="914400" lvl="1" indent="-317500" algn="l" rtl="0">
              <a:spcBef>
                <a:spcPts val="0"/>
              </a:spcBef>
              <a:spcAft>
                <a:spcPts val="0"/>
              </a:spcAft>
              <a:buSzPts val="1400"/>
              <a:buChar char="○"/>
            </a:pPr>
            <a:r>
              <a:rPr lang="en" dirty="0"/>
              <a:t>Electrical devices that store energy in a magnetic field and resist changes in current</a:t>
            </a:r>
            <a:endParaRPr dirty="0"/>
          </a:p>
          <a:p>
            <a:pPr marL="457200" lvl="0" indent="-336550" algn="l" rtl="0">
              <a:spcBef>
                <a:spcPts val="0"/>
              </a:spcBef>
              <a:spcAft>
                <a:spcPts val="0"/>
              </a:spcAft>
              <a:buSzPts val="1700"/>
              <a:buChar char="●"/>
            </a:pPr>
            <a:r>
              <a:rPr lang="en" dirty="0"/>
              <a:t>As they spin they build up energy as inductance in the magnetic coils</a:t>
            </a:r>
            <a:endParaRPr dirty="0"/>
          </a:p>
          <a:p>
            <a:pPr marL="457200" lvl="0" indent="-336550" algn="l" rtl="0">
              <a:spcBef>
                <a:spcPts val="0"/>
              </a:spcBef>
              <a:spcAft>
                <a:spcPts val="0"/>
              </a:spcAft>
              <a:buSzPts val="1700"/>
              <a:buChar char="●"/>
            </a:pPr>
            <a:r>
              <a:rPr lang="en" dirty="0"/>
              <a:t>When the power is removed this energy is released</a:t>
            </a:r>
            <a:endParaRPr dirty="0"/>
          </a:p>
          <a:p>
            <a:pPr marL="914400" lvl="1" indent="-317500" algn="l" rtl="0">
              <a:spcBef>
                <a:spcPts val="0"/>
              </a:spcBef>
              <a:spcAft>
                <a:spcPts val="0"/>
              </a:spcAft>
              <a:buSzPts val="1400"/>
              <a:buChar char="○"/>
            </a:pPr>
            <a:r>
              <a:rPr lang="en" dirty="0"/>
              <a:t>Inverted voltage spike</a:t>
            </a:r>
            <a:endParaRPr dirty="0"/>
          </a:p>
          <a:p>
            <a:pPr marL="457200" lvl="0" indent="-336550" algn="l" rtl="0">
              <a:spcBef>
                <a:spcPts val="0"/>
              </a:spcBef>
              <a:spcAft>
                <a:spcPts val="0"/>
              </a:spcAft>
              <a:buSzPts val="1700"/>
              <a:buChar char="●"/>
            </a:pPr>
            <a:r>
              <a:rPr lang="en" dirty="0"/>
              <a:t>This is where we need a diode</a:t>
            </a:r>
            <a:endParaRPr dirty="0"/>
          </a:p>
          <a:p>
            <a:pPr marL="914400" lvl="1" indent="-317500" algn="l" rtl="0">
              <a:spcBef>
                <a:spcPts val="0"/>
              </a:spcBef>
              <a:spcAft>
                <a:spcPts val="0"/>
              </a:spcAft>
              <a:buSzPts val="1400"/>
              <a:buChar char="○"/>
            </a:pPr>
            <a:r>
              <a:rPr lang="en" dirty="0"/>
              <a:t>Diodes only allow current to flow in one direction</a:t>
            </a:r>
            <a:endParaRPr dirty="0"/>
          </a:p>
          <a:p>
            <a:pPr lvl="1">
              <a:spcBef>
                <a:spcPts val="0"/>
              </a:spcBef>
            </a:pPr>
            <a:r>
              <a:rPr lang="en" dirty="0"/>
              <a:t>By placing it in parallel with the motor the reverse voltage cannot exceed the forward voltage </a:t>
            </a:r>
            <a:endParaRPr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FD9346-746D-4952-90F1-49123A7F4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35FC46-D6CC-44D4-B6CF-AC75693D4025}">
  <ds:schemaRefs>
    <ds:schemaRef ds:uri="http://schemas.microsoft.com/sharepoint/v3/contenttype/forms"/>
  </ds:schemaRefs>
</ds:datastoreItem>
</file>

<file path=customXml/itemProps3.xml><?xml version="1.0" encoding="utf-8"?>
<ds:datastoreItem xmlns:ds="http://schemas.openxmlformats.org/officeDocument/2006/customXml" ds:itemID="{E0BD9D1A-D20A-4E74-9F07-E24B51959E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183</TotalTime>
  <Words>1711</Words>
  <Application>Microsoft Office PowerPoint</Application>
  <PresentationFormat>On-screen Show (16:9)</PresentationFormat>
  <Paragraphs>233</Paragraphs>
  <Slides>36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Merriweather</vt:lpstr>
      <vt:lpstr>Source Sans Pro</vt:lpstr>
      <vt:lpstr>Josefin Slab Thin</vt:lpstr>
      <vt:lpstr>Montserrat</vt:lpstr>
      <vt:lpstr>Bebas Neue</vt:lpstr>
      <vt:lpstr>Arial</vt:lpstr>
      <vt:lpstr>Lato</vt:lpstr>
      <vt:lpstr>Raleway</vt:lpstr>
      <vt:lpstr>Electronic Circuit Style CV by Slidesgo</vt:lpstr>
      <vt:lpstr>Arduino Workshop #3</vt:lpstr>
      <vt:lpstr>PowerPoint and Code</vt:lpstr>
      <vt:lpstr>Warning</vt:lpstr>
      <vt:lpstr>What is a “DC Motor”?</vt:lpstr>
      <vt:lpstr>Handling High current inductive loads</vt:lpstr>
      <vt:lpstr>Schematic</vt:lpstr>
      <vt:lpstr>Using transistors as a switch</vt:lpstr>
      <vt:lpstr>Labeled transistor Pic</vt:lpstr>
      <vt:lpstr>Protection Diodes</vt:lpstr>
      <vt:lpstr>Now we know why each part is there, lets wire a circuit</vt:lpstr>
      <vt:lpstr>And the code to make it run</vt:lpstr>
      <vt:lpstr>Let's add to it</vt:lpstr>
      <vt:lpstr>Wire it up</vt:lpstr>
      <vt:lpstr>Change the code a bit</vt:lpstr>
      <vt:lpstr>Using an h bridge to control direction</vt:lpstr>
      <vt:lpstr>Whats an H-Bridge?</vt:lpstr>
      <vt:lpstr>Warning</vt:lpstr>
      <vt:lpstr>H-bridge Pinout and function table</vt:lpstr>
      <vt:lpstr>How to understand the H-Bridge</vt:lpstr>
      <vt:lpstr>Lets wire it up</vt:lpstr>
      <vt:lpstr>Download and run hbridge.ino</vt:lpstr>
      <vt:lpstr>Driving servos</vt:lpstr>
      <vt:lpstr>Servos</vt:lpstr>
      <vt:lpstr>How servos work</vt:lpstr>
      <vt:lpstr>A diagram to clarify</vt:lpstr>
      <vt:lpstr>Servos can run on 5 V but need more current</vt:lpstr>
      <vt:lpstr>Linear regulator schematic</vt:lpstr>
      <vt:lpstr>Lets wire up a servo (and regulator)</vt:lpstr>
      <vt:lpstr>Download and run servo.ino</vt:lpstr>
      <vt:lpstr>Building a distance sensor</vt:lpstr>
      <vt:lpstr>Use the knowledge gained from the past</vt:lpstr>
      <vt:lpstr>Lets build it</vt:lpstr>
      <vt:lpstr>Diagram to follow</vt:lpstr>
      <vt:lpstr>The code should</vt:lpstr>
      <vt:lpstr>Download and run sweep.ino</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Workshop #4</dc:title>
  <dc:creator>Kelley, Todd W</dc:creator>
  <cp:lastModifiedBy>Kelley, Todd W</cp:lastModifiedBy>
  <cp:revision>76</cp:revision>
  <dcterms:modified xsi:type="dcterms:W3CDTF">2022-08-26T21:48:08Z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