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8"/>
  </p:notesMasterIdLst>
  <p:sldIdLst>
    <p:sldId id="256" r:id="rId5"/>
    <p:sldId id="295" r:id="rId6"/>
    <p:sldId id="257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92" r:id="rId34"/>
    <p:sldId id="293" r:id="rId35"/>
    <p:sldId id="297" r:id="rId36"/>
    <p:sldId id="296" r:id="rId3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9"/>
    </p:embeddedFont>
    <p:embeddedFont>
      <p:font typeface="Josefin Slab Thin" pitchFamily="2" charset="0"/>
      <p:regular r:id="rId40"/>
      <p:bold r:id="rId41"/>
      <p:italic r:id="rId42"/>
      <p:boldItalic r:id="rId43"/>
    </p:embeddedFont>
    <p:embeddedFont>
      <p:font typeface="Lato" panose="020F0502020204030203" pitchFamily="34" charset="0"/>
      <p:regular r:id="rId44"/>
      <p:bold r:id="rId45"/>
    </p:embeddedFont>
    <p:embeddedFont>
      <p:font typeface="Montserrat" panose="02000505000000020004" pitchFamily="2" charset="0"/>
      <p:regular r:id="rId46"/>
      <p:bold r:id="rId47"/>
      <p:italic r:id="rId48"/>
      <p:boldItalic r:id="rId49"/>
    </p:embeddedFont>
    <p:embeddedFont>
      <p:font typeface="Raleway" pitchFamily="2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BC3761-1A29-459A-AEBC-4003F8246AC3}" v="32" dt="2025-07-16T19:25:53.538"/>
  </p1510:revLst>
</p1510:revInfo>
</file>

<file path=ppt/tableStyles.xml><?xml version="1.0" encoding="utf-8"?>
<a:tblStyleLst xmlns:a="http://schemas.openxmlformats.org/drawingml/2006/main" def="{600EECED-2B3E-4B58-B7BF-F203AC3E70DD}">
  <a:tblStyle styleId="{600EECED-2B3E-4B58-B7BF-F203AC3E70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63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E42915EC-4A01-47E2-84FE-05A42EBAEB1F}"/>
    <pc:docChg chg="custSel delSld modSld">
      <pc:chgData name="Kelley, Todd W" userId="d27d4cb4-89b9-4445-97de-d6d70d6b1c5d" providerId="ADAL" clId="{E42915EC-4A01-47E2-84FE-05A42EBAEB1F}" dt="2022-08-29T18:30:43.181" v="608" actId="1076"/>
      <pc:docMkLst>
        <pc:docMk/>
      </pc:docMkLst>
      <pc:sldChg chg="modSp del mod">
        <pc:chgData name="Kelley, Todd W" userId="d27d4cb4-89b9-4445-97de-d6d70d6b1c5d" providerId="ADAL" clId="{E42915EC-4A01-47E2-84FE-05A42EBAEB1F}" dt="2022-08-29T15:55:52.307" v="1" actId="2696"/>
        <pc:sldMkLst>
          <pc:docMk/>
          <pc:sldMk cId="0" sldId="260"/>
        </pc:sldMkLst>
      </pc:sldChg>
      <pc:sldChg chg="modSp mod">
        <pc:chgData name="Kelley, Todd W" userId="d27d4cb4-89b9-4445-97de-d6d70d6b1c5d" providerId="ADAL" clId="{E42915EC-4A01-47E2-84FE-05A42EBAEB1F}" dt="2022-08-29T16:23:03.230" v="54" actId="20577"/>
        <pc:sldMkLst>
          <pc:docMk/>
          <pc:sldMk cId="0" sldId="263"/>
        </pc:sldMkLst>
      </pc:sldChg>
      <pc:sldChg chg="modSp mod">
        <pc:chgData name="Kelley, Todd W" userId="d27d4cb4-89b9-4445-97de-d6d70d6b1c5d" providerId="ADAL" clId="{E42915EC-4A01-47E2-84FE-05A42EBAEB1F}" dt="2022-08-29T16:24:22.879" v="105" actId="6549"/>
        <pc:sldMkLst>
          <pc:docMk/>
          <pc:sldMk cId="0" sldId="265"/>
        </pc:sldMkLst>
      </pc:sldChg>
      <pc:sldChg chg="modSp mod">
        <pc:chgData name="Kelley, Todd W" userId="d27d4cb4-89b9-4445-97de-d6d70d6b1c5d" providerId="ADAL" clId="{E42915EC-4A01-47E2-84FE-05A42EBAEB1F}" dt="2022-08-29T16:25:32.033" v="107" actId="20577"/>
        <pc:sldMkLst>
          <pc:docMk/>
          <pc:sldMk cId="0" sldId="267"/>
        </pc:sldMkLst>
      </pc:sldChg>
      <pc:sldChg chg="modSp mod">
        <pc:chgData name="Kelley, Todd W" userId="d27d4cb4-89b9-4445-97de-d6d70d6b1c5d" providerId="ADAL" clId="{E42915EC-4A01-47E2-84FE-05A42EBAEB1F}" dt="2022-08-29T16:26:18.979" v="137" actId="20577"/>
        <pc:sldMkLst>
          <pc:docMk/>
          <pc:sldMk cId="0" sldId="268"/>
        </pc:sldMkLst>
      </pc:sldChg>
      <pc:sldChg chg="modSp mod">
        <pc:chgData name="Kelley, Todd W" userId="d27d4cb4-89b9-4445-97de-d6d70d6b1c5d" providerId="ADAL" clId="{E42915EC-4A01-47E2-84FE-05A42EBAEB1F}" dt="2022-08-29T16:27:50.990" v="174" actId="20577"/>
        <pc:sldMkLst>
          <pc:docMk/>
          <pc:sldMk cId="0" sldId="270"/>
        </pc:sldMkLst>
      </pc:sldChg>
      <pc:sldChg chg="modSp mod">
        <pc:chgData name="Kelley, Todd W" userId="d27d4cb4-89b9-4445-97de-d6d70d6b1c5d" providerId="ADAL" clId="{E42915EC-4A01-47E2-84FE-05A42EBAEB1F}" dt="2022-08-29T16:29:19.585" v="261" actId="20577"/>
        <pc:sldMkLst>
          <pc:docMk/>
          <pc:sldMk cId="0" sldId="272"/>
        </pc:sldMkLst>
      </pc:sldChg>
      <pc:sldChg chg="modSp mod">
        <pc:chgData name="Kelley, Todd W" userId="d27d4cb4-89b9-4445-97de-d6d70d6b1c5d" providerId="ADAL" clId="{E42915EC-4A01-47E2-84FE-05A42EBAEB1F}" dt="2022-08-29T16:31:49.925" v="293" actId="20577"/>
        <pc:sldMkLst>
          <pc:docMk/>
          <pc:sldMk cId="0" sldId="276"/>
        </pc:sldMkLst>
      </pc:sldChg>
      <pc:sldChg chg="modSp mod">
        <pc:chgData name="Kelley, Todd W" userId="d27d4cb4-89b9-4445-97de-d6d70d6b1c5d" providerId="ADAL" clId="{E42915EC-4A01-47E2-84FE-05A42EBAEB1F}" dt="2022-08-29T18:15:39.379" v="328" actId="6549"/>
        <pc:sldMkLst>
          <pc:docMk/>
          <pc:sldMk cId="0" sldId="279"/>
        </pc:sldMkLst>
      </pc:sldChg>
      <pc:sldChg chg="addSp modSp mod">
        <pc:chgData name="Kelley, Todd W" userId="d27d4cb4-89b9-4445-97de-d6d70d6b1c5d" providerId="ADAL" clId="{E42915EC-4A01-47E2-84FE-05A42EBAEB1F}" dt="2022-08-29T18:21:11.129" v="447" actId="20577"/>
        <pc:sldMkLst>
          <pc:docMk/>
          <pc:sldMk cId="0" sldId="285"/>
        </pc:sldMkLst>
      </pc:sldChg>
      <pc:sldChg chg="modSp mod">
        <pc:chgData name="Kelley, Todd W" userId="d27d4cb4-89b9-4445-97de-d6d70d6b1c5d" providerId="ADAL" clId="{E42915EC-4A01-47E2-84FE-05A42EBAEB1F}" dt="2022-08-29T18:21:29.785" v="452" actId="20577"/>
        <pc:sldMkLst>
          <pc:docMk/>
          <pc:sldMk cId="0" sldId="286"/>
        </pc:sldMkLst>
      </pc:sldChg>
      <pc:sldChg chg="addSp modSp mod">
        <pc:chgData name="Kelley, Todd W" userId="d27d4cb4-89b9-4445-97de-d6d70d6b1c5d" providerId="ADAL" clId="{E42915EC-4A01-47E2-84FE-05A42EBAEB1F}" dt="2022-08-29T18:26:16.482" v="592" actId="20577"/>
        <pc:sldMkLst>
          <pc:docMk/>
          <pc:sldMk cId="0" sldId="289"/>
        </pc:sldMkLst>
      </pc:sldChg>
      <pc:sldChg chg="addSp modSp mod">
        <pc:chgData name="Kelley, Todd W" userId="d27d4cb4-89b9-4445-97de-d6d70d6b1c5d" providerId="ADAL" clId="{E42915EC-4A01-47E2-84FE-05A42EBAEB1F}" dt="2022-08-29T18:25:16.375" v="545" actId="20577"/>
        <pc:sldMkLst>
          <pc:docMk/>
          <pc:sldMk cId="0" sldId="290"/>
        </pc:sldMkLst>
      </pc:sldChg>
      <pc:sldChg chg="modSp mod">
        <pc:chgData name="Kelley, Todd W" userId="d27d4cb4-89b9-4445-97de-d6d70d6b1c5d" providerId="ADAL" clId="{E42915EC-4A01-47E2-84FE-05A42EBAEB1F}" dt="2022-08-29T18:30:43.181" v="608" actId="1076"/>
        <pc:sldMkLst>
          <pc:docMk/>
          <pc:sldMk cId="86687579" sldId="295"/>
        </pc:sldMkLst>
      </pc:sldChg>
      <pc:sldChg chg="modSp mod">
        <pc:chgData name="Kelley, Todd W" userId="d27d4cb4-89b9-4445-97de-d6d70d6b1c5d" providerId="ADAL" clId="{E42915EC-4A01-47E2-84FE-05A42EBAEB1F}" dt="2022-08-29T18:27:58.097" v="599" actId="313"/>
        <pc:sldMkLst>
          <pc:docMk/>
          <pc:sldMk cId="0" sldId="296"/>
        </pc:sldMkLst>
      </pc:sldChg>
    </pc:docChg>
  </pc:docChgLst>
  <pc:docChgLst>
    <pc:chgData name="Kelley, Todd W" userId="d27d4cb4-89b9-4445-97de-d6d70d6b1c5d" providerId="ADAL" clId="{72631B7F-03A0-431E-8998-64396C2E55A7}"/>
    <pc:docChg chg="custSel addSld modSld">
      <pc:chgData name="Kelley, Todd W" userId="d27d4cb4-89b9-4445-97de-d6d70d6b1c5d" providerId="ADAL" clId="{72631B7F-03A0-431E-8998-64396C2E55A7}" dt="2022-08-09T18:44:33.906" v="92" actId="20577"/>
      <pc:docMkLst>
        <pc:docMk/>
      </pc:docMkLst>
      <pc:sldChg chg="modSp add mod">
        <pc:chgData name="Kelley, Todd W" userId="d27d4cb4-89b9-4445-97de-d6d70d6b1c5d" providerId="ADAL" clId="{72631B7F-03A0-431E-8998-64396C2E55A7}" dt="2022-08-09T18:42:53.783" v="16" actId="20577"/>
        <pc:sldMkLst>
          <pc:docMk/>
          <pc:sldMk cId="86687579" sldId="295"/>
        </pc:sldMkLst>
      </pc:sldChg>
      <pc:sldChg chg="modSp add mod">
        <pc:chgData name="Kelley, Todd W" userId="d27d4cb4-89b9-4445-97de-d6d70d6b1c5d" providerId="ADAL" clId="{72631B7F-03A0-431E-8998-64396C2E55A7}" dt="2022-08-09T18:44:33.906" v="92" actId="20577"/>
        <pc:sldMkLst>
          <pc:docMk/>
          <pc:sldMk cId="0" sldId="296"/>
        </pc:sldMkLst>
      </pc:sldChg>
    </pc:docChg>
  </pc:docChgLst>
  <pc:docChgLst>
    <pc:chgData name="Kelley, Todd W" userId="d27d4cb4-89b9-4445-97de-d6d70d6b1c5d" providerId="ADAL" clId="{89BC3761-1A29-459A-AEBC-4003F8246AC3}"/>
    <pc:docChg chg="undo custSel addSld delSld modSld">
      <pc:chgData name="Kelley, Todd W" userId="d27d4cb4-89b9-4445-97de-d6d70d6b1c5d" providerId="ADAL" clId="{89BC3761-1A29-459A-AEBC-4003F8246AC3}" dt="2025-07-16T19:25:53.538" v="1575" actId="478"/>
      <pc:docMkLst>
        <pc:docMk/>
      </pc:docMkLst>
      <pc:sldChg chg="modSp mod">
        <pc:chgData name="Kelley, Todd W" userId="d27d4cb4-89b9-4445-97de-d6d70d6b1c5d" providerId="ADAL" clId="{89BC3761-1A29-459A-AEBC-4003F8246AC3}" dt="2025-07-16T15:21:46.784" v="20" actId="20577"/>
        <pc:sldMkLst>
          <pc:docMk/>
          <pc:sldMk cId="0" sldId="257"/>
        </pc:sldMkLst>
        <pc:spChg chg="mod">
          <ac:chgData name="Kelley, Todd W" userId="d27d4cb4-89b9-4445-97de-d6d70d6b1c5d" providerId="ADAL" clId="{89BC3761-1A29-459A-AEBC-4003F8246AC3}" dt="2025-07-16T15:21:46.784" v="20" actId="20577"/>
          <ac:spMkLst>
            <pc:docMk/>
            <pc:sldMk cId="0" sldId="257"/>
            <ac:spMk id="867" creationId="{00000000-0000-0000-0000-000000000000}"/>
          </ac:spMkLst>
        </pc:spChg>
      </pc:sldChg>
      <pc:sldChg chg="addSp delSp modSp mod modClrScheme chgLayout">
        <pc:chgData name="Kelley, Todd W" userId="d27d4cb4-89b9-4445-97de-d6d70d6b1c5d" providerId="ADAL" clId="{89BC3761-1A29-459A-AEBC-4003F8246AC3}" dt="2025-07-16T15:27:23.085" v="66" actId="207"/>
        <pc:sldMkLst>
          <pc:docMk/>
          <pc:sldMk cId="0" sldId="258"/>
        </pc:sldMkLst>
        <pc:spChg chg="add mod">
          <ac:chgData name="Kelley, Todd W" userId="d27d4cb4-89b9-4445-97de-d6d70d6b1c5d" providerId="ADAL" clId="{89BC3761-1A29-459A-AEBC-4003F8246AC3}" dt="2025-07-16T15:26:31.645" v="43" actId="208"/>
          <ac:spMkLst>
            <pc:docMk/>
            <pc:sldMk cId="0" sldId="258"/>
            <ac:spMk id="2" creationId="{FB4B1D08-BF18-86E2-61FC-EF75762FAB8D}"/>
          </ac:spMkLst>
        </pc:spChg>
        <pc:spChg chg="add mod">
          <ac:chgData name="Kelley, Todd W" userId="d27d4cb4-89b9-4445-97de-d6d70d6b1c5d" providerId="ADAL" clId="{89BC3761-1A29-459A-AEBC-4003F8246AC3}" dt="2025-07-16T15:27:23.085" v="66" actId="207"/>
          <ac:spMkLst>
            <pc:docMk/>
            <pc:sldMk cId="0" sldId="258"/>
            <ac:spMk id="3" creationId="{C21EB8C6-1FEF-034A-08F3-AA4A7312CA30}"/>
          </ac:spMkLst>
        </pc:spChg>
        <pc:spChg chg="mod">
          <ac:chgData name="Kelley, Todd W" userId="d27d4cb4-89b9-4445-97de-d6d70d6b1c5d" providerId="ADAL" clId="{89BC3761-1A29-459A-AEBC-4003F8246AC3}" dt="2025-07-16T15:25:01.139" v="25" actId="20577"/>
          <ac:spMkLst>
            <pc:docMk/>
            <pc:sldMk cId="0" sldId="258"/>
            <ac:spMk id="872" creationId="{00000000-0000-0000-0000-000000000000}"/>
          </ac:spMkLst>
        </pc:spChg>
        <pc:spChg chg="mod">
          <ac:chgData name="Kelley, Todd W" userId="d27d4cb4-89b9-4445-97de-d6d70d6b1c5d" providerId="ADAL" clId="{89BC3761-1A29-459A-AEBC-4003F8246AC3}" dt="2025-07-16T15:25:26.445" v="26" actId="6549"/>
          <ac:spMkLst>
            <pc:docMk/>
            <pc:sldMk cId="0" sldId="258"/>
            <ac:spMk id="873" creationId="{00000000-0000-0000-0000-000000000000}"/>
          </ac:spMkLst>
        </pc:spChg>
        <pc:picChg chg="del">
          <ac:chgData name="Kelley, Todd W" userId="d27d4cb4-89b9-4445-97de-d6d70d6b1c5d" providerId="ADAL" clId="{89BC3761-1A29-459A-AEBC-4003F8246AC3}" dt="2025-07-16T15:24:31.604" v="21" actId="478"/>
          <ac:picMkLst>
            <pc:docMk/>
            <pc:sldMk cId="0" sldId="258"/>
            <ac:picMk id="874" creationId="{00000000-0000-0000-0000-000000000000}"/>
          </ac:picMkLst>
        </pc:picChg>
        <pc:picChg chg="add mod">
          <ac:chgData name="Kelley, Todd W" userId="d27d4cb4-89b9-4445-97de-d6d70d6b1c5d" providerId="ADAL" clId="{89BC3761-1A29-459A-AEBC-4003F8246AC3}" dt="2025-07-16T15:25:56.371" v="37" actId="732"/>
          <ac:picMkLst>
            <pc:docMk/>
            <pc:sldMk cId="0" sldId="258"/>
            <ac:picMk id="1026" creationId="{63FAE1ED-CF5F-B075-7F41-3F25D1E0D6F7}"/>
          </ac:picMkLst>
        </pc:picChg>
        <pc:cxnChg chg="add mod">
          <ac:chgData name="Kelley, Todd W" userId="d27d4cb4-89b9-4445-97de-d6d70d6b1c5d" providerId="ADAL" clId="{89BC3761-1A29-459A-AEBC-4003F8246AC3}" dt="2025-07-16T15:27:09.246" v="65" actId="208"/>
          <ac:cxnSpMkLst>
            <pc:docMk/>
            <pc:sldMk cId="0" sldId="258"/>
            <ac:cxnSpMk id="5" creationId="{17FAC411-D68C-A11A-2885-602B40688918}"/>
          </ac:cxnSpMkLst>
        </pc:cxnChg>
      </pc:sldChg>
      <pc:sldChg chg="del">
        <pc:chgData name="Kelley, Todd W" userId="d27d4cb4-89b9-4445-97de-d6d70d6b1c5d" providerId="ADAL" clId="{89BC3761-1A29-459A-AEBC-4003F8246AC3}" dt="2025-07-16T15:30:04.708" v="67" actId="47"/>
        <pc:sldMkLst>
          <pc:docMk/>
          <pc:sldMk cId="0" sldId="259"/>
        </pc:sldMkLst>
      </pc:sldChg>
      <pc:sldChg chg="modSp mod">
        <pc:chgData name="Kelley, Todd W" userId="d27d4cb4-89b9-4445-97de-d6d70d6b1c5d" providerId="ADAL" clId="{89BC3761-1A29-459A-AEBC-4003F8246AC3}" dt="2025-07-16T15:30:31.280" v="69" actId="6549"/>
        <pc:sldMkLst>
          <pc:docMk/>
          <pc:sldMk cId="0" sldId="261"/>
        </pc:sldMkLst>
        <pc:spChg chg="mod">
          <ac:chgData name="Kelley, Todd W" userId="d27d4cb4-89b9-4445-97de-d6d70d6b1c5d" providerId="ADAL" clId="{89BC3761-1A29-459A-AEBC-4003F8246AC3}" dt="2025-07-16T15:30:31.280" v="69" actId="6549"/>
          <ac:spMkLst>
            <pc:docMk/>
            <pc:sldMk cId="0" sldId="261"/>
            <ac:spMk id="892" creationId="{00000000-0000-0000-0000-000000000000}"/>
          </ac:spMkLst>
        </pc:spChg>
      </pc:sldChg>
      <pc:sldChg chg="addSp delSp modSp mod">
        <pc:chgData name="Kelley, Todd W" userId="d27d4cb4-89b9-4445-97de-d6d70d6b1c5d" providerId="ADAL" clId="{89BC3761-1A29-459A-AEBC-4003F8246AC3}" dt="2025-07-16T15:36:39.508" v="75" actId="14100"/>
        <pc:sldMkLst>
          <pc:docMk/>
          <pc:sldMk cId="0" sldId="262"/>
        </pc:sldMkLst>
        <pc:picChg chg="add mod">
          <ac:chgData name="Kelley, Todd W" userId="d27d4cb4-89b9-4445-97de-d6d70d6b1c5d" providerId="ADAL" clId="{89BC3761-1A29-459A-AEBC-4003F8246AC3}" dt="2025-07-16T15:36:39.508" v="75" actId="14100"/>
          <ac:picMkLst>
            <pc:docMk/>
            <pc:sldMk cId="0" sldId="262"/>
            <ac:picMk id="3" creationId="{937C56F6-18A1-F677-EBC8-A95EDCD7C7C3}"/>
          </ac:picMkLst>
        </pc:picChg>
        <pc:picChg chg="del">
          <ac:chgData name="Kelley, Todd W" userId="d27d4cb4-89b9-4445-97de-d6d70d6b1c5d" providerId="ADAL" clId="{89BC3761-1A29-459A-AEBC-4003F8246AC3}" dt="2025-07-16T15:36:06.914" v="70" actId="478"/>
          <ac:picMkLst>
            <pc:docMk/>
            <pc:sldMk cId="0" sldId="262"/>
            <ac:picMk id="898" creationId="{00000000-0000-0000-0000-000000000000}"/>
          </ac:picMkLst>
        </pc:picChg>
      </pc:sldChg>
      <pc:sldChg chg="addSp modSp mod">
        <pc:chgData name="Kelley, Todd W" userId="d27d4cb4-89b9-4445-97de-d6d70d6b1c5d" providerId="ADAL" clId="{89BC3761-1A29-459A-AEBC-4003F8246AC3}" dt="2025-07-16T15:54:32.635" v="168" actId="14100"/>
        <pc:sldMkLst>
          <pc:docMk/>
          <pc:sldMk cId="0" sldId="263"/>
        </pc:sldMkLst>
        <pc:spChg chg="mod">
          <ac:chgData name="Kelley, Todd W" userId="d27d4cb4-89b9-4445-97de-d6d70d6b1c5d" providerId="ADAL" clId="{89BC3761-1A29-459A-AEBC-4003F8246AC3}" dt="2025-07-16T15:39:18.239" v="162" actId="20577"/>
          <ac:spMkLst>
            <pc:docMk/>
            <pc:sldMk cId="0" sldId="263"/>
            <ac:spMk id="905" creationId="{00000000-0000-0000-0000-000000000000}"/>
          </ac:spMkLst>
        </pc:spChg>
        <pc:picChg chg="add mod">
          <ac:chgData name="Kelley, Todd W" userId="d27d4cb4-89b9-4445-97de-d6d70d6b1c5d" providerId="ADAL" clId="{89BC3761-1A29-459A-AEBC-4003F8246AC3}" dt="2025-07-16T15:39:21.284" v="163" actId="1076"/>
          <ac:picMkLst>
            <pc:docMk/>
            <pc:sldMk cId="0" sldId="263"/>
            <ac:picMk id="3" creationId="{3C5587AA-D2C5-AC83-AE8B-F2D4F48DCFE2}"/>
          </ac:picMkLst>
        </pc:picChg>
        <pc:picChg chg="add mod">
          <ac:chgData name="Kelley, Todd W" userId="d27d4cb4-89b9-4445-97de-d6d70d6b1c5d" providerId="ADAL" clId="{89BC3761-1A29-459A-AEBC-4003F8246AC3}" dt="2025-07-16T15:54:32.635" v="168" actId="14100"/>
          <ac:picMkLst>
            <pc:docMk/>
            <pc:sldMk cId="0" sldId="263"/>
            <ac:picMk id="5" creationId="{5D86A4A6-BEE2-A109-0CC2-46ED1DFA82C8}"/>
          </ac:picMkLst>
        </pc:picChg>
        <pc:picChg chg="mod">
          <ac:chgData name="Kelley, Todd W" userId="d27d4cb4-89b9-4445-97de-d6d70d6b1c5d" providerId="ADAL" clId="{89BC3761-1A29-459A-AEBC-4003F8246AC3}" dt="2025-07-16T15:54:26.580" v="166" actId="1076"/>
          <ac:picMkLst>
            <pc:docMk/>
            <pc:sldMk cId="0" sldId="263"/>
            <ac:picMk id="906" creationId="{00000000-0000-0000-0000-000000000000}"/>
          </ac:picMkLst>
        </pc:picChg>
      </pc:sldChg>
      <pc:sldChg chg="addSp delSp modSp mod">
        <pc:chgData name="Kelley, Todd W" userId="d27d4cb4-89b9-4445-97de-d6d70d6b1c5d" providerId="ADAL" clId="{89BC3761-1A29-459A-AEBC-4003F8246AC3}" dt="2025-07-16T15:57:48.288" v="313" actId="1036"/>
        <pc:sldMkLst>
          <pc:docMk/>
          <pc:sldMk cId="0" sldId="265"/>
        </pc:sldMkLst>
        <pc:spChg chg="mod">
          <ac:chgData name="Kelley, Todd W" userId="d27d4cb4-89b9-4445-97de-d6d70d6b1c5d" providerId="ADAL" clId="{89BC3761-1A29-459A-AEBC-4003F8246AC3}" dt="2025-07-16T15:57:48.288" v="313" actId="1036"/>
          <ac:spMkLst>
            <pc:docMk/>
            <pc:sldMk cId="0" sldId="265"/>
            <ac:spMk id="919" creationId="{00000000-0000-0000-0000-000000000000}"/>
          </ac:spMkLst>
        </pc:spChg>
        <pc:picChg chg="add mod">
          <ac:chgData name="Kelley, Todd W" userId="d27d4cb4-89b9-4445-97de-d6d70d6b1c5d" providerId="ADAL" clId="{89BC3761-1A29-459A-AEBC-4003F8246AC3}" dt="2025-07-16T15:56:57.961" v="235" actId="1038"/>
          <ac:picMkLst>
            <pc:docMk/>
            <pc:sldMk cId="0" sldId="265"/>
            <ac:picMk id="3" creationId="{A643DB2B-34E4-DAC7-6694-243A6A908CEC}"/>
          </ac:picMkLst>
        </pc:picChg>
        <pc:picChg chg="del">
          <ac:chgData name="Kelley, Todd W" userId="d27d4cb4-89b9-4445-97de-d6d70d6b1c5d" providerId="ADAL" clId="{89BC3761-1A29-459A-AEBC-4003F8246AC3}" dt="2025-07-16T15:56:00.442" v="169" actId="478"/>
          <ac:picMkLst>
            <pc:docMk/>
            <pc:sldMk cId="0" sldId="265"/>
            <ac:picMk id="921" creationId="{00000000-0000-0000-0000-000000000000}"/>
          </ac:picMkLst>
        </pc:picChg>
      </pc:sldChg>
      <pc:sldChg chg="modSp mod">
        <pc:chgData name="Kelley, Todd W" userId="d27d4cb4-89b9-4445-97de-d6d70d6b1c5d" providerId="ADAL" clId="{89BC3761-1A29-459A-AEBC-4003F8246AC3}" dt="2025-07-16T15:58:08.857" v="314" actId="20577"/>
        <pc:sldMkLst>
          <pc:docMk/>
          <pc:sldMk cId="0" sldId="266"/>
        </pc:sldMkLst>
        <pc:spChg chg="mod">
          <ac:chgData name="Kelley, Todd W" userId="d27d4cb4-89b9-4445-97de-d6d70d6b1c5d" providerId="ADAL" clId="{89BC3761-1A29-459A-AEBC-4003F8246AC3}" dt="2025-07-16T15:58:08.857" v="314" actId="20577"/>
          <ac:spMkLst>
            <pc:docMk/>
            <pc:sldMk cId="0" sldId="266"/>
            <ac:spMk id="927" creationId="{00000000-0000-0000-0000-000000000000}"/>
          </ac:spMkLst>
        </pc:spChg>
      </pc:sldChg>
      <pc:sldChg chg="modSp mod">
        <pc:chgData name="Kelley, Todd W" userId="d27d4cb4-89b9-4445-97de-d6d70d6b1c5d" providerId="ADAL" clId="{89BC3761-1A29-459A-AEBC-4003F8246AC3}" dt="2025-07-16T15:59:21.700" v="330" actId="6549"/>
        <pc:sldMkLst>
          <pc:docMk/>
          <pc:sldMk cId="0" sldId="267"/>
        </pc:sldMkLst>
        <pc:spChg chg="mod">
          <ac:chgData name="Kelley, Todd W" userId="d27d4cb4-89b9-4445-97de-d6d70d6b1c5d" providerId="ADAL" clId="{89BC3761-1A29-459A-AEBC-4003F8246AC3}" dt="2025-07-16T15:59:21.700" v="330" actId="6549"/>
          <ac:spMkLst>
            <pc:docMk/>
            <pc:sldMk cId="0" sldId="267"/>
            <ac:spMk id="934" creationId="{00000000-0000-0000-0000-000000000000}"/>
          </ac:spMkLst>
        </pc:spChg>
      </pc:sldChg>
      <pc:sldChg chg="modSp mod">
        <pc:chgData name="Kelley, Todd W" userId="d27d4cb4-89b9-4445-97de-d6d70d6b1c5d" providerId="ADAL" clId="{89BC3761-1A29-459A-AEBC-4003F8246AC3}" dt="2025-07-16T16:00:48.303" v="331" actId="20577"/>
        <pc:sldMkLst>
          <pc:docMk/>
          <pc:sldMk cId="0" sldId="269"/>
        </pc:sldMkLst>
        <pc:spChg chg="mod">
          <ac:chgData name="Kelley, Todd W" userId="d27d4cb4-89b9-4445-97de-d6d70d6b1c5d" providerId="ADAL" clId="{89BC3761-1A29-459A-AEBC-4003F8246AC3}" dt="2025-07-16T16:00:48.303" v="331" actId="20577"/>
          <ac:spMkLst>
            <pc:docMk/>
            <pc:sldMk cId="0" sldId="269"/>
            <ac:spMk id="946" creationId="{00000000-0000-0000-0000-000000000000}"/>
          </ac:spMkLst>
        </pc:spChg>
      </pc:sldChg>
      <pc:sldChg chg="addSp modSp mod">
        <pc:chgData name="Kelley, Todd W" userId="d27d4cb4-89b9-4445-97de-d6d70d6b1c5d" providerId="ADAL" clId="{89BC3761-1A29-459A-AEBC-4003F8246AC3}" dt="2025-07-16T16:04:10.366" v="346" actId="20577"/>
        <pc:sldMkLst>
          <pc:docMk/>
          <pc:sldMk cId="0" sldId="270"/>
        </pc:sldMkLst>
        <pc:spChg chg="mod">
          <ac:chgData name="Kelley, Todd W" userId="d27d4cb4-89b9-4445-97de-d6d70d6b1c5d" providerId="ADAL" clId="{89BC3761-1A29-459A-AEBC-4003F8246AC3}" dt="2025-07-16T16:04:10.366" v="346" actId="20577"/>
          <ac:spMkLst>
            <pc:docMk/>
            <pc:sldMk cId="0" sldId="270"/>
            <ac:spMk id="952" creationId="{00000000-0000-0000-0000-000000000000}"/>
          </ac:spMkLst>
        </pc:spChg>
        <pc:picChg chg="add mod">
          <ac:chgData name="Kelley, Todd W" userId="d27d4cb4-89b9-4445-97de-d6d70d6b1c5d" providerId="ADAL" clId="{89BC3761-1A29-459A-AEBC-4003F8246AC3}" dt="2025-07-16T16:03:25.658" v="334" actId="1076"/>
          <ac:picMkLst>
            <pc:docMk/>
            <pc:sldMk cId="0" sldId="270"/>
            <ac:picMk id="3" creationId="{13A71F73-05BA-579E-A66E-48DAB3AE1D1C}"/>
          </ac:picMkLst>
        </pc:picChg>
        <pc:picChg chg="mod">
          <ac:chgData name="Kelley, Todd W" userId="d27d4cb4-89b9-4445-97de-d6d70d6b1c5d" providerId="ADAL" clId="{89BC3761-1A29-459A-AEBC-4003F8246AC3}" dt="2025-07-16T16:01:10.867" v="332" actId="1076"/>
          <ac:picMkLst>
            <pc:docMk/>
            <pc:sldMk cId="0" sldId="270"/>
            <ac:picMk id="953" creationId="{00000000-0000-0000-0000-000000000000}"/>
          </ac:picMkLst>
        </pc:picChg>
      </pc:sldChg>
      <pc:sldChg chg="modSp mod">
        <pc:chgData name="Kelley, Todd W" userId="d27d4cb4-89b9-4445-97de-d6d70d6b1c5d" providerId="ADAL" clId="{89BC3761-1A29-459A-AEBC-4003F8246AC3}" dt="2025-07-16T16:11:26.880" v="360" actId="20577"/>
        <pc:sldMkLst>
          <pc:docMk/>
          <pc:sldMk cId="0" sldId="271"/>
        </pc:sldMkLst>
        <pc:spChg chg="mod">
          <ac:chgData name="Kelley, Todd W" userId="d27d4cb4-89b9-4445-97de-d6d70d6b1c5d" providerId="ADAL" clId="{89BC3761-1A29-459A-AEBC-4003F8246AC3}" dt="2025-07-16T16:11:26.880" v="360" actId="20577"/>
          <ac:spMkLst>
            <pc:docMk/>
            <pc:sldMk cId="0" sldId="271"/>
            <ac:spMk id="959" creationId="{00000000-0000-0000-0000-000000000000}"/>
          </ac:spMkLst>
        </pc:spChg>
      </pc:sldChg>
      <pc:sldChg chg="addSp modSp mod">
        <pc:chgData name="Kelley, Todd W" userId="d27d4cb4-89b9-4445-97de-d6d70d6b1c5d" providerId="ADAL" clId="{89BC3761-1A29-459A-AEBC-4003F8246AC3}" dt="2025-07-16T16:16:19.024" v="573" actId="14100"/>
        <pc:sldMkLst>
          <pc:docMk/>
          <pc:sldMk cId="0" sldId="272"/>
        </pc:sldMkLst>
        <pc:spChg chg="add mod">
          <ac:chgData name="Kelley, Todd W" userId="d27d4cb4-89b9-4445-97de-d6d70d6b1c5d" providerId="ADAL" clId="{89BC3761-1A29-459A-AEBC-4003F8246AC3}" dt="2025-07-16T16:16:19.024" v="573" actId="14100"/>
          <ac:spMkLst>
            <pc:docMk/>
            <pc:sldMk cId="0" sldId="272"/>
            <ac:spMk id="2" creationId="{5DD282B2-4FAA-819B-1940-66095DD95749}"/>
          </ac:spMkLst>
        </pc:spChg>
        <pc:spChg chg="mod">
          <ac:chgData name="Kelley, Todd W" userId="d27d4cb4-89b9-4445-97de-d6d70d6b1c5d" providerId="ADAL" clId="{89BC3761-1A29-459A-AEBC-4003F8246AC3}" dt="2025-07-16T16:15:54.750" v="477" actId="6549"/>
          <ac:spMkLst>
            <pc:docMk/>
            <pc:sldMk cId="0" sldId="272"/>
            <ac:spMk id="964" creationId="{00000000-0000-0000-0000-000000000000}"/>
          </ac:spMkLst>
        </pc:spChg>
        <pc:spChg chg="mod">
          <ac:chgData name="Kelley, Todd W" userId="d27d4cb4-89b9-4445-97de-d6d70d6b1c5d" providerId="ADAL" clId="{89BC3761-1A29-459A-AEBC-4003F8246AC3}" dt="2025-07-16T16:15:15.134" v="450" actId="20577"/>
          <ac:spMkLst>
            <pc:docMk/>
            <pc:sldMk cId="0" sldId="272"/>
            <ac:spMk id="965" creationId="{00000000-0000-0000-0000-000000000000}"/>
          </ac:spMkLst>
        </pc:spChg>
        <pc:picChg chg="mod">
          <ac:chgData name="Kelley, Todd W" userId="d27d4cb4-89b9-4445-97de-d6d70d6b1c5d" providerId="ADAL" clId="{89BC3761-1A29-459A-AEBC-4003F8246AC3}" dt="2025-07-16T16:15:38.764" v="462" actId="1037"/>
          <ac:picMkLst>
            <pc:docMk/>
            <pc:sldMk cId="0" sldId="272"/>
            <ac:picMk id="966" creationId="{00000000-0000-0000-0000-000000000000}"/>
          </ac:picMkLst>
        </pc:picChg>
        <pc:picChg chg="add mod">
          <ac:chgData name="Kelley, Todd W" userId="d27d4cb4-89b9-4445-97de-d6d70d6b1c5d" providerId="ADAL" clId="{89BC3761-1A29-459A-AEBC-4003F8246AC3}" dt="2025-07-16T16:13:59.244" v="405" actId="14100"/>
          <ac:picMkLst>
            <pc:docMk/>
            <pc:sldMk cId="0" sldId="272"/>
            <ac:picMk id="2050" creationId="{4C471738-E5A9-7719-4800-97825638A7FD}"/>
          </ac:picMkLst>
        </pc:picChg>
      </pc:sldChg>
      <pc:sldChg chg="modSp del mod">
        <pc:chgData name="Kelley, Todd W" userId="d27d4cb4-89b9-4445-97de-d6d70d6b1c5d" providerId="ADAL" clId="{89BC3761-1A29-459A-AEBC-4003F8246AC3}" dt="2025-07-16T16:18:01.525" v="577" actId="47"/>
        <pc:sldMkLst>
          <pc:docMk/>
          <pc:sldMk cId="0" sldId="273"/>
        </pc:sldMkLst>
        <pc:spChg chg="mod">
          <ac:chgData name="Kelley, Todd W" userId="d27d4cb4-89b9-4445-97de-d6d70d6b1c5d" providerId="ADAL" clId="{89BC3761-1A29-459A-AEBC-4003F8246AC3}" dt="2025-07-16T16:16:54.375" v="575" actId="313"/>
          <ac:spMkLst>
            <pc:docMk/>
            <pc:sldMk cId="0" sldId="273"/>
            <ac:spMk id="972" creationId="{00000000-0000-0000-0000-000000000000}"/>
          </ac:spMkLst>
        </pc:spChg>
      </pc:sldChg>
      <pc:sldChg chg="del">
        <pc:chgData name="Kelley, Todd W" userId="d27d4cb4-89b9-4445-97de-d6d70d6b1c5d" providerId="ADAL" clId="{89BC3761-1A29-459A-AEBC-4003F8246AC3}" dt="2025-07-16T16:17:53.066" v="576" actId="47"/>
        <pc:sldMkLst>
          <pc:docMk/>
          <pc:sldMk cId="0" sldId="274"/>
        </pc:sldMkLst>
      </pc:sldChg>
      <pc:sldChg chg="addSp delSp modSp mod modClrScheme chgLayout">
        <pc:chgData name="Kelley, Todd W" userId="d27d4cb4-89b9-4445-97de-d6d70d6b1c5d" providerId="ADAL" clId="{89BC3761-1A29-459A-AEBC-4003F8246AC3}" dt="2025-07-16T17:34:38.150" v="626" actId="732"/>
        <pc:sldMkLst>
          <pc:docMk/>
          <pc:sldMk cId="0" sldId="275"/>
        </pc:sldMkLst>
        <pc:spChg chg="mod">
          <ac:chgData name="Kelley, Todd W" userId="d27d4cb4-89b9-4445-97de-d6d70d6b1c5d" providerId="ADAL" clId="{89BC3761-1A29-459A-AEBC-4003F8246AC3}" dt="2025-07-16T16:29:33.662" v="587" actId="26606"/>
          <ac:spMkLst>
            <pc:docMk/>
            <pc:sldMk cId="0" sldId="275"/>
            <ac:spMk id="983" creationId="{00000000-0000-0000-0000-000000000000}"/>
          </ac:spMkLst>
        </pc:spChg>
        <pc:picChg chg="add del mod modCrop">
          <ac:chgData name="Kelley, Todd W" userId="d27d4cb4-89b9-4445-97de-d6d70d6b1c5d" providerId="ADAL" clId="{89BC3761-1A29-459A-AEBC-4003F8246AC3}" dt="2025-07-16T17:33:31.013" v="597" actId="478"/>
          <ac:picMkLst>
            <pc:docMk/>
            <pc:sldMk cId="0" sldId="275"/>
            <ac:picMk id="3" creationId="{F9B468A6-9B4C-0B87-CBE5-78BE526DAE4E}"/>
          </ac:picMkLst>
        </pc:picChg>
        <pc:picChg chg="add mod modCrop">
          <ac:chgData name="Kelley, Todd W" userId="d27d4cb4-89b9-4445-97de-d6d70d6b1c5d" providerId="ADAL" clId="{89BC3761-1A29-459A-AEBC-4003F8246AC3}" dt="2025-07-16T17:34:38.150" v="626" actId="732"/>
          <ac:picMkLst>
            <pc:docMk/>
            <pc:sldMk cId="0" sldId="275"/>
            <ac:picMk id="5" creationId="{90A2E4DC-9068-9A72-48ED-8B859FA1A491}"/>
          </ac:picMkLst>
        </pc:picChg>
        <pc:picChg chg="del">
          <ac:chgData name="Kelley, Todd W" userId="d27d4cb4-89b9-4445-97de-d6d70d6b1c5d" providerId="ADAL" clId="{89BC3761-1A29-459A-AEBC-4003F8246AC3}" dt="2025-07-16T16:29:08.308" v="578" actId="478"/>
          <ac:picMkLst>
            <pc:docMk/>
            <pc:sldMk cId="0" sldId="275"/>
            <ac:picMk id="984" creationId="{00000000-0000-0000-0000-000000000000}"/>
          </ac:picMkLst>
        </pc:picChg>
      </pc:sldChg>
      <pc:sldChg chg="modSp mod">
        <pc:chgData name="Kelley, Todd W" userId="d27d4cb4-89b9-4445-97de-d6d70d6b1c5d" providerId="ADAL" clId="{89BC3761-1A29-459A-AEBC-4003F8246AC3}" dt="2025-07-16T17:40:16.113" v="632" actId="20577"/>
        <pc:sldMkLst>
          <pc:docMk/>
          <pc:sldMk cId="0" sldId="276"/>
        </pc:sldMkLst>
        <pc:spChg chg="mod">
          <ac:chgData name="Kelley, Todd W" userId="d27d4cb4-89b9-4445-97de-d6d70d6b1c5d" providerId="ADAL" clId="{89BC3761-1A29-459A-AEBC-4003F8246AC3}" dt="2025-07-16T17:40:16.113" v="632" actId="20577"/>
          <ac:spMkLst>
            <pc:docMk/>
            <pc:sldMk cId="0" sldId="276"/>
            <ac:spMk id="989" creationId="{00000000-0000-0000-0000-000000000000}"/>
          </ac:spMkLst>
        </pc:spChg>
      </pc:sldChg>
      <pc:sldChg chg="modSp mod">
        <pc:chgData name="Kelley, Todd W" userId="d27d4cb4-89b9-4445-97de-d6d70d6b1c5d" providerId="ADAL" clId="{89BC3761-1A29-459A-AEBC-4003F8246AC3}" dt="2025-07-16T17:42:53.992" v="656" actId="20577"/>
        <pc:sldMkLst>
          <pc:docMk/>
          <pc:sldMk cId="0" sldId="277"/>
        </pc:sldMkLst>
        <pc:spChg chg="mod">
          <ac:chgData name="Kelley, Todd W" userId="d27d4cb4-89b9-4445-97de-d6d70d6b1c5d" providerId="ADAL" clId="{89BC3761-1A29-459A-AEBC-4003F8246AC3}" dt="2025-07-16T17:42:53.992" v="656" actId="20577"/>
          <ac:spMkLst>
            <pc:docMk/>
            <pc:sldMk cId="0" sldId="277"/>
            <ac:spMk id="997" creationId="{00000000-0000-0000-0000-000000000000}"/>
          </ac:spMkLst>
        </pc:spChg>
      </pc:sldChg>
      <pc:sldChg chg="addSp delSp modSp mod">
        <pc:chgData name="Kelley, Todd W" userId="d27d4cb4-89b9-4445-97de-d6d70d6b1c5d" providerId="ADAL" clId="{89BC3761-1A29-459A-AEBC-4003F8246AC3}" dt="2025-07-16T18:16:17.645" v="668" actId="1076"/>
        <pc:sldMkLst>
          <pc:docMk/>
          <pc:sldMk cId="0" sldId="278"/>
        </pc:sldMkLst>
        <pc:picChg chg="add mod">
          <ac:chgData name="Kelley, Todd W" userId="d27d4cb4-89b9-4445-97de-d6d70d6b1c5d" providerId="ADAL" clId="{89BC3761-1A29-459A-AEBC-4003F8246AC3}" dt="2025-07-16T18:16:17.645" v="668" actId="1076"/>
          <ac:picMkLst>
            <pc:docMk/>
            <pc:sldMk cId="0" sldId="278"/>
            <ac:picMk id="3" creationId="{9B92268C-D882-E0F8-AE55-CF58CD956D89}"/>
          </ac:picMkLst>
        </pc:picChg>
        <pc:picChg chg="del">
          <ac:chgData name="Kelley, Todd W" userId="d27d4cb4-89b9-4445-97de-d6d70d6b1c5d" providerId="ADAL" clId="{89BC3761-1A29-459A-AEBC-4003F8246AC3}" dt="2025-07-16T18:15:09.636" v="663" actId="478"/>
          <ac:picMkLst>
            <pc:docMk/>
            <pc:sldMk cId="0" sldId="278"/>
            <ac:picMk id="1003" creationId="{00000000-0000-0000-0000-000000000000}"/>
          </ac:picMkLst>
        </pc:picChg>
      </pc:sldChg>
      <pc:sldChg chg="modSp mod">
        <pc:chgData name="Kelley, Todd W" userId="d27d4cb4-89b9-4445-97de-d6d70d6b1c5d" providerId="ADAL" clId="{89BC3761-1A29-459A-AEBC-4003F8246AC3}" dt="2025-07-16T17:43:41.064" v="662" actId="20577"/>
        <pc:sldMkLst>
          <pc:docMk/>
          <pc:sldMk cId="0" sldId="279"/>
        </pc:sldMkLst>
        <pc:spChg chg="mod">
          <ac:chgData name="Kelley, Todd W" userId="d27d4cb4-89b9-4445-97de-d6d70d6b1c5d" providerId="ADAL" clId="{89BC3761-1A29-459A-AEBC-4003F8246AC3}" dt="2025-07-16T17:43:41.064" v="662" actId="20577"/>
          <ac:spMkLst>
            <pc:docMk/>
            <pc:sldMk cId="0" sldId="279"/>
            <ac:spMk id="1008" creationId="{00000000-0000-0000-0000-000000000000}"/>
          </ac:spMkLst>
        </pc:spChg>
      </pc:sldChg>
      <pc:sldChg chg="modSp mod">
        <pc:chgData name="Kelley, Todd W" userId="d27d4cb4-89b9-4445-97de-d6d70d6b1c5d" providerId="ADAL" clId="{89BC3761-1A29-459A-AEBC-4003F8246AC3}" dt="2025-07-16T18:56:00.307" v="726" actId="20577"/>
        <pc:sldMkLst>
          <pc:docMk/>
          <pc:sldMk cId="0" sldId="281"/>
        </pc:sldMkLst>
        <pc:spChg chg="mod">
          <ac:chgData name="Kelley, Todd W" userId="d27d4cb4-89b9-4445-97de-d6d70d6b1c5d" providerId="ADAL" clId="{89BC3761-1A29-459A-AEBC-4003F8246AC3}" dt="2025-07-16T18:56:00.307" v="726" actId="20577"/>
          <ac:spMkLst>
            <pc:docMk/>
            <pc:sldMk cId="0" sldId="281"/>
            <ac:spMk id="1021" creationId="{00000000-0000-0000-0000-000000000000}"/>
          </ac:spMkLst>
        </pc:spChg>
      </pc:sldChg>
      <pc:sldChg chg="modSp mod">
        <pc:chgData name="Kelley, Todd W" userId="d27d4cb4-89b9-4445-97de-d6d70d6b1c5d" providerId="ADAL" clId="{89BC3761-1A29-459A-AEBC-4003F8246AC3}" dt="2025-07-16T18:59:23.367" v="754" actId="20577"/>
        <pc:sldMkLst>
          <pc:docMk/>
          <pc:sldMk cId="0" sldId="282"/>
        </pc:sldMkLst>
        <pc:spChg chg="mod">
          <ac:chgData name="Kelley, Todd W" userId="d27d4cb4-89b9-4445-97de-d6d70d6b1c5d" providerId="ADAL" clId="{89BC3761-1A29-459A-AEBC-4003F8246AC3}" dt="2025-07-16T18:59:23.367" v="754" actId="20577"/>
          <ac:spMkLst>
            <pc:docMk/>
            <pc:sldMk cId="0" sldId="282"/>
            <ac:spMk id="1027" creationId="{00000000-0000-0000-0000-000000000000}"/>
          </ac:spMkLst>
        </pc:spChg>
      </pc:sldChg>
      <pc:sldChg chg="addSp delSp modSp mod">
        <pc:chgData name="Kelley, Todd W" userId="d27d4cb4-89b9-4445-97de-d6d70d6b1c5d" providerId="ADAL" clId="{89BC3761-1A29-459A-AEBC-4003F8246AC3}" dt="2025-07-16T19:02:30.340" v="818" actId="14100"/>
        <pc:sldMkLst>
          <pc:docMk/>
          <pc:sldMk cId="0" sldId="284"/>
        </pc:sldMkLst>
        <pc:spChg chg="add mod">
          <ac:chgData name="Kelley, Todd W" userId="d27d4cb4-89b9-4445-97de-d6d70d6b1c5d" providerId="ADAL" clId="{89BC3761-1A29-459A-AEBC-4003F8246AC3}" dt="2025-07-16T19:02:30.340" v="818" actId="14100"/>
          <ac:spMkLst>
            <pc:docMk/>
            <pc:sldMk cId="0" sldId="284"/>
            <ac:spMk id="4" creationId="{429862AB-B6F8-E01B-4FD3-E5637D0DCFD6}"/>
          </ac:spMkLst>
        </pc:spChg>
        <pc:picChg chg="add mod">
          <ac:chgData name="Kelley, Todd W" userId="d27d4cb4-89b9-4445-97de-d6d70d6b1c5d" providerId="ADAL" clId="{89BC3761-1A29-459A-AEBC-4003F8246AC3}" dt="2025-07-16T19:01:52.765" v="759" actId="962"/>
          <ac:picMkLst>
            <pc:docMk/>
            <pc:sldMk cId="0" sldId="284"/>
            <ac:picMk id="3" creationId="{9FCB4E9E-BC1E-6567-B042-A3CDE0ED2EEB}"/>
          </ac:picMkLst>
        </pc:picChg>
        <pc:picChg chg="del">
          <ac:chgData name="Kelley, Todd W" userId="d27d4cb4-89b9-4445-97de-d6d70d6b1c5d" providerId="ADAL" clId="{89BC3761-1A29-459A-AEBC-4003F8246AC3}" dt="2025-07-16T19:00:55.063" v="755" actId="478"/>
          <ac:picMkLst>
            <pc:docMk/>
            <pc:sldMk cId="0" sldId="284"/>
            <ac:picMk id="1039" creationId="{00000000-0000-0000-0000-000000000000}"/>
          </ac:picMkLst>
        </pc:picChg>
      </pc:sldChg>
      <pc:sldChg chg="modSp mod">
        <pc:chgData name="Kelley, Todd W" userId="d27d4cb4-89b9-4445-97de-d6d70d6b1c5d" providerId="ADAL" clId="{89BC3761-1A29-459A-AEBC-4003F8246AC3}" dt="2025-07-16T19:06:03.602" v="890" actId="20577"/>
        <pc:sldMkLst>
          <pc:docMk/>
          <pc:sldMk cId="0" sldId="285"/>
        </pc:sldMkLst>
        <pc:spChg chg="mod">
          <ac:chgData name="Kelley, Todd W" userId="d27d4cb4-89b9-4445-97de-d6d70d6b1c5d" providerId="ADAL" clId="{89BC3761-1A29-459A-AEBC-4003F8246AC3}" dt="2025-07-16T19:06:03.602" v="890" actId="20577"/>
          <ac:spMkLst>
            <pc:docMk/>
            <pc:sldMk cId="0" sldId="285"/>
            <ac:spMk id="2" creationId="{BBEA10B4-C2C6-4EE8-9EBB-3FA9EF1993E6}"/>
          </ac:spMkLst>
        </pc:spChg>
      </pc:sldChg>
      <pc:sldChg chg="modSp mod">
        <pc:chgData name="Kelley, Todd W" userId="d27d4cb4-89b9-4445-97de-d6d70d6b1c5d" providerId="ADAL" clId="{89BC3761-1A29-459A-AEBC-4003F8246AC3}" dt="2025-07-16T19:08:49.454" v="953" actId="20577"/>
        <pc:sldMkLst>
          <pc:docMk/>
          <pc:sldMk cId="0" sldId="286"/>
        </pc:sldMkLst>
        <pc:spChg chg="mod">
          <ac:chgData name="Kelley, Todd W" userId="d27d4cb4-89b9-4445-97de-d6d70d6b1c5d" providerId="ADAL" clId="{89BC3761-1A29-459A-AEBC-4003F8246AC3}" dt="2025-07-16T19:08:49.454" v="953" actId="20577"/>
          <ac:spMkLst>
            <pc:docMk/>
            <pc:sldMk cId="0" sldId="286"/>
            <ac:spMk id="1051" creationId="{00000000-0000-0000-0000-000000000000}"/>
          </ac:spMkLst>
        </pc:spChg>
      </pc:sldChg>
      <pc:sldChg chg="modSp mod">
        <pc:chgData name="Kelley, Todd W" userId="d27d4cb4-89b9-4445-97de-d6d70d6b1c5d" providerId="ADAL" clId="{89BC3761-1A29-459A-AEBC-4003F8246AC3}" dt="2025-07-16T19:22:16.010" v="1570" actId="20577"/>
        <pc:sldMkLst>
          <pc:docMk/>
          <pc:sldMk cId="0" sldId="287"/>
        </pc:sldMkLst>
        <pc:spChg chg="mod">
          <ac:chgData name="Kelley, Todd W" userId="d27d4cb4-89b9-4445-97de-d6d70d6b1c5d" providerId="ADAL" clId="{89BC3761-1A29-459A-AEBC-4003F8246AC3}" dt="2025-07-16T19:22:16.010" v="1570" actId="20577"/>
          <ac:spMkLst>
            <pc:docMk/>
            <pc:sldMk cId="0" sldId="287"/>
            <ac:spMk id="1058" creationId="{00000000-0000-0000-0000-000000000000}"/>
          </ac:spMkLst>
        </pc:spChg>
      </pc:sldChg>
      <pc:sldChg chg="del">
        <pc:chgData name="Kelley, Todd W" userId="d27d4cb4-89b9-4445-97de-d6d70d6b1c5d" providerId="ADAL" clId="{89BC3761-1A29-459A-AEBC-4003F8246AC3}" dt="2025-07-16T19:21:54.908" v="1564" actId="47"/>
        <pc:sldMkLst>
          <pc:docMk/>
          <pc:sldMk cId="0" sldId="288"/>
        </pc:sldMkLst>
      </pc:sldChg>
      <pc:sldChg chg="del">
        <pc:chgData name="Kelley, Todd W" userId="d27d4cb4-89b9-4445-97de-d6d70d6b1c5d" providerId="ADAL" clId="{89BC3761-1A29-459A-AEBC-4003F8246AC3}" dt="2025-07-16T19:21:57.995" v="1565" actId="47"/>
        <pc:sldMkLst>
          <pc:docMk/>
          <pc:sldMk cId="0" sldId="289"/>
        </pc:sldMkLst>
      </pc:sldChg>
      <pc:sldChg chg="del">
        <pc:chgData name="Kelley, Todd W" userId="d27d4cb4-89b9-4445-97de-d6d70d6b1c5d" providerId="ADAL" clId="{89BC3761-1A29-459A-AEBC-4003F8246AC3}" dt="2025-07-16T19:22:02.165" v="1566" actId="47"/>
        <pc:sldMkLst>
          <pc:docMk/>
          <pc:sldMk cId="0" sldId="290"/>
        </pc:sldMkLst>
      </pc:sldChg>
      <pc:sldChg chg="del">
        <pc:chgData name="Kelley, Todd W" userId="d27d4cb4-89b9-4445-97de-d6d70d6b1c5d" providerId="ADAL" clId="{89BC3761-1A29-459A-AEBC-4003F8246AC3}" dt="2025-07-16T19:22:29.103" v="1571" actId="47"/>
        <pc:sldMkLst>
          <pc:docMk/>
          <pc:sldMk cId="0" sldId="291"/>
        </pc:sldMkLst>
      </pc:sldChg>
      <pc:sldChg chg="addSp delSp modSp">
        <pc:chgData name="Kelley, Todd W" userId="d27d4cb4-89b9-4445-97de-d6d70d6b1c5d" providerId="ADAL" clId="{89BC3761-1A29-459A-AEBC-4003F8246AC3}" dt="2025-07-16T19:25:53.538" v="1575" actId="478"/>
        <pc:sldMkLst>
          <pc:docMk/>
          <pc:sldMk cId="0" sldId="296"/>
        </pc:sldMkLst>
        <pc:picChg chg="add del mod">
          <ac:chgData name="Kelley, Todd W" userId="d27d4cb4-89b9-4445-97de-d6d70d6b1c5d" providerId="ADAL" clId="{89BC3761-1A29-459A-AEBC-4003F8246AC3}" dt="2025-07-16T19:25:53.538" v="1575" actId="478"/>
          <ac:picMkLst>
            <pc:docMk/>
            <pc:sldMk cId="0" sldId="296"/>
            <ac:picMk id="3074" creationId="{FFA387E2-2E07-82B8-C927-F9F69AC891EA}"/>
          </ac:picMkLst>
        </pc:picChg>
      </pc:sldChg>
      <pc:sldChg chg="add">
        <pc:chgData name="Kelley, Todd W" userId="d27d4cb4-89b9-4445-97de-d6d70d6b1c5d" providerId="ADAL" clId="{89BC3761-1A29-459A-AEBC-4003F8246AC3}" dt="2025-07-16T19:23:20.246" v="1572"/>
        <pc:sldMkLst>
          <pc:docMk/>
          <pc:sldMk cId="0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/>
              <a:t>24 – Arduino Uno</a:t>
            </a:r>
          </a:p>
          <a:p>
            <a:pPr marL="0" indent="0">
              <a:buNone/>
            </a:pPr>
            <a:r>
              <a:rPr lang="en-US"/>
              <a:t>24 – USB cable</a:t>
            </a:r>
          </a:p>
          <a:p>
            <a:pPr marL="0" indent="0">
              <a:buNone/>
            </a:pPr>
            <a:r>
              <a:rPr lang="en-US"/>
              <a:t>24 – LED</a:t>
            </a:r>
          </a:p>
          <a:p>
            <a:pPr marL="0" indent="0">
              <a:buNone/>
            </a:pPr>
            <a:r>
              <a:rPr lang="en-US"/>
              <a:t>24 – RGB LED (common cathode)</a:t>
            </a:r>
          </a:p>
          <a:p>
            <a:pPr marL="0" indent="0">
              <a:buNone/>
            </a:pPr>
            <a:r>
              <a:rPr lang="en-US"/>
              <a:t>24 – 150 Ω resistor</a:t>
            </a:r>
          </a:p>
          <a:p>
            <a:pPr marL="0" indent="0">
              <a:buNone/>
            </a:pPr>
            <a:r>
              <a:rPr lang="en-US"/>
              <a:t>72 – 220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48 – 10 </a:t>
            </a:r>
            <a:r>
              <a:rPr lang="en-US" err="1"/>
              <a:t>kΩ</a:t>
            </a:r>
            <a:r>
              <a:rPr lang="en-US"/>
              <a:t> resistor</a:t>
            </a:r>
          </a:p>
          <a:p>
            <a:pPr marL="0" indent="0">
              <a:buNone/>
            </a:pPr>
            <a:r>
              <a:rPr lang="en-US"/>
              <a:t>24 – Jumper wire sets</a:t>
            </a:r>
          </a:p>
          <a:p>
            <a:pPr marL="0" indent="0">
              <a:buNone/>
            </a:pPr>
            <a:r>
              <a:rPr lang="en-US"/>
              <a:t>24 – Breadboards</a:t>
            </a:r>
          </a:p>
          <a:p>
            <a:pPr marL="0" indent="0">
              <a:buNone/>
            </a:pPr>
            <a:r>
              <a:rPr lang="en-US"/>
              <a:t>24 – Potentiometers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eb7a59fbba_0_1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eb7a59fbba_0_1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eb7a59fbba_0_1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eb7a59fbba_0_1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eb7a59fbba_0_17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eb7a59fbba_0_17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geb7a59fbba_0_17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9" name="Google Shape;949;geb7a59fbba_0_17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eb7a59fbba_0_1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eb7a59fbba_0_1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b7a59fbba_0_17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b7a59fbba_0_17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b7a59fbba_0_1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b7a59fbba_0_1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b7a59fbba_0_18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b7a59fbba_0_18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eb7a59fbba_0_1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eb7a59fbba_0_1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9" name="Google Shape;999;geb7a59fbba_0_18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0" name="Google Shape;1000;geb7a59fbba_0_18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7a59fbba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7a59fbba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eb7a59fbba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eb7a59fbba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eb7a59fbba_0_18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eb7a59fbba_0_18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geb7a59fbba_0_18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8" name="Google Shape;1018;geb7a59fbba_0_18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eb7a59fbba_0_18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eb7a59fbba_0_18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eb7a59fbba_0_1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eb7a59fbba_0_1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eb7a59fbba_0_1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eb7a59fbba_0_1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eb7a59fbba_0_18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eb7a59fbba_0_18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geb7a59fbba_0_18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" name="Google Shape;1048;geb7a59fbba_0_18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eb7a59fbba_0_18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eb7a59fbba_0_18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geb7a59fbba_0_19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5" name="Google Shape;1085;geb7a59fbba_0_19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7a59fbba_0_1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7a59fbba_0_1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eb7a59fbba_0_19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eb7a59fbba_0_19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7a59fbba_0_17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7a59fbba_0_17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7a59fbba_0_17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7a59fbba_0_17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eb7a59fbba_0_1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eb7a59fbba_0_1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eb7a59fbba_0_17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eb7a59fbba_0_17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geb7a59fbba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5" name="Google Shape;915;geb7a59fbba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7a59fbba_0_17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7a59fbba_0_17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ssing.org/download?process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#4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USB and Serial Communication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Changing data type representations</a:t>
            </a:r>
            <a:endParaRPr/>
          </a:p>
        </p:txBody>
      </p:sp>
      <p:sp>
        <p:nvSpPr>
          <p:cNvPr id="927" name="Google Shape;927;p4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162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Serial.print() and Serial.println()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Are intelligent when it comes to printing data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can change the format of the data presented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Hexadecimal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Octal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Binary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Decimal-coded ASCII is the default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aphicFrame>
        <p:nvGraphicFramePr>
          <p:cNvPr id="928" name="Google Shape;928;p41"/>
          <p:cNvGraphicFramePr/>
          <p:nvPr/>
        </p:nvGraphicFramePr>
        <p:xfrm>
          <a:off x="813950" y="2883575"/>
          <a:ext cx="6801750" cy="2057250"/>
        </p:xfrm>
        <a:graphic>
          <a:graphicData uri="http://schemas.openxmlformats.org/drawingml/2006/table">
            <a:tbl>
              <a:tblPr>
                <a:noFill/>
                <a:tableStyleId>{600EECED-2B3E-4B58-B7BF-F203AC3E70DD}</a:tableStyleId>
              </a:tblPr>
              <a:tblGrid>
                <a:gridCol w="166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82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9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Example code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>
                          <a:solidFill>
                            <a:schemeClr val="dk1"/>
                          </a:solidFill>
                        </a:rPr>
                        <a:t>Serial output</a:t>
                      </a:r>
                      <a:endParaRPr sz="15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23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Hexadecimal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HEX);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Octal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OCT);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27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D85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Binary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Serial.println(23, BIN);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00010111</a:t>
                      </a:r>
                      <a:endParaRPr sz="1500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Arduino</a:t>
            </a:r>
            <a:endParaRPr/>
          </a:p>
        </p:txBody>
      </p:sp>
      <p:sp>
        <p:nvSpPr>
          <p:cNvPr id="934" name="Google Shape;934;p4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No conversation should be “one sided”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may have noticed the Arduino IDE serial monitor has a text entry field at the top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Take a look at yours if you haven't seen it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First make sure the drop-down is set to “Newline”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drop down menu determines what (if anything) you append to the end of your code when sent to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monitor send the whole command string at one time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When you press enter (or the send button)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At the baud rate you specify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note</a:t>
            </a:r>
            <a:endParaRPr/>
          </a:p>
        </p:txBody>
      </p:sp>
      <p:sp>
        <p:nvSpPr>
          <p:cNvPr id="940" name="Google Shape;940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You will learn how to send multiple commands at once and how to build a Graphical User Interface or GUI to send commands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does have a buffer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You can send several bytes at once and they will be queued and processed in order of the content of your sketch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No need to worry about being faster than your loop time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you send to much data and overflow the buffer some information will be lost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Arduino - echo incoming data</a:t>
            </a:r>
            <a:endParaRPr/>
          </a:p>
        </p:txBody>
      </p:sp>
      <p:sp>
        <p:nvSpPr>
          <p:cNvPr id="946" name="Google Shape;946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Simplest thing to do is have the arduino echo what you send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You need two new commands for this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Serial.availible()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Returns the number of bytes stored in the incoming buffer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Whenever its more than 0 you will read the characters and echo them back to the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Serial.read()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Reads and returns the next character that is available in the buffer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Note: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sz="1400" dirty="0"/>
              <a:t>Serial.read() only returns 1 byte, so you need to call it for as long as Serial.availible() is greater than 0</a:t>
            </a:r>
            <a:endParaRPr sz="1400"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 dirty="0"/>
              <a:t>Serial.read() removes the read byte from the buffer as it reads it</a:t>
            </a:r>
            <a:endParaRPr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echo.ino from github</a:t>
            </a:r>
            <a:endParaRPr dirty="0"/>
          </a:p>
        </p:txBody>
      </p:sp>
      <p:sp>
        <p:nvSpPr>
          <p:cNvPr id="952" name="Google Shape;952;p45"/>
          <p:cNvSpPr txBox="1">
            <a:spLocks noGrp="1"/>
          </p:cNvSpPr>
          <p:nvPr>
            <p:ph type="body" idx="1"/>
          </p:nvPr>
        </p:nvSpPr>
        <p:spPr>
          <a:xfrm>
            <a:off x="162300" y="1170000"/>
            <a:ext cx="4780200" cy="33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300" dirty="0"/>
              <a:t>Launch the serial</a:t>
            </a:r>
            <a:endParaRPr sz="13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Type anything you want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Press send (Enter)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Whatever you typed should be echoed back and displayed in the serial monitor</a:t>
            </a:r>
            <a:endParaRPr sz="1200" dirty="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 dirty="0"/>
              <a:t>Note:</a:t>
            </a:r>
            <a:endParaRPr sz="1200" dirty="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 dirty="0"/>
              <a:t>You should already have selected  to append a “newline” </a:t>
            </a:r>
            <a:endParaRPr sz="1100" dirty="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dirty="0"/>
              <a:t>This is why Serial.print() and not Serial.println() is used</a:t>
            </a:r>
            <a:endParaRPr sz="1000" dirty="0"/>
          </a:p>
        </p:txBody>
      </p:sp>
      <p:pic>
        <p:nvPicPr>
          <p:cNvPr id="953" name="Google Shape;95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2500" y="1017600"/>
            <a:ext cx="3848100" cy="31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3A71F73-05BA-579E-A66E-48DAB3AE1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218" y="3332060"/>
            <a:ext cx="2200582" cy="163852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 vs Ints</a:t>
            </a:r>
            <a:endParaRPr/>
          </a:p>
        </p:txBody>
      </p:sp>
      <p:sp>
        <p:nvSpPr>
          <p:cNvPr id="959" name="Google Shape;959;p4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you send a alphanumeric character via the serial monitor, you arent actually passing a “5” or an “A”. 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You are sending a byte that the computer interprets as a character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communication uses ASCII (“Ask-E”) character sets to represent all letters, numbers, symbols, and special commands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ASCII is a 7-bit set (128 unique characters or commands)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Data therefore when read must be read as a </a:t>
            </a:r>
            <a:r>
              <a:rPr lang="en" i="1" dirty="0"/>
              <a:t>char</a:t>
            </a:r>
            <a:r>
              <a:rPr lang="en" dirty="0"/>
              <a:t> type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If you modify the code to declare </a:t>
            </a:r>
            <a:r>
              <a:rPr lang="en" i="1" dirty="0"/>
              <a:t>data</a:t>
            </a:r>
            <a:r>
              <a:rPr lang="en" dirty="0"/>
              <a:t> as an </a:t>
            </a:r>
            <a:r>
              <a:rPr lang="en" i="1" dirty="0"/>
              <a:t>int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Sending “5” would return “53”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53 is the ASCII representation of 5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2688218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ASCII table </a:t>
            </a:r>
            <a:endParaRPr dirty="0"/>
          </a:p>
        </p:txBody>
      </p:sp>
      <p:sp>
        <p:nvSpPr>
          <p:cNvPr id="965" name="Google Shape;965;p47"/>
          <p:cNvSpPr txBox="1">
            <a:spLocks noGrp="1"/>
          </p:cNvSpPr>
          <p:nvPr>
            <p:ph type="body" idx="1"/>
          </p:nvPr>
        </p:nvSpPr>
        <p:spPr>
          <a:xfrm>
            <a:off x="7652017" y="2214989"/>
            <a:ext cx="1304947" cy="71352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There is an extended ASCII table also. It runs from 128-255</a:t>
            </a:r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Hold down ALT and type 234 into Google or Word</a:t>
            </a:r>
          </a:p>
        </p:txBody>
      </p:sp>
      <p:pic>
        <p:nvPicPr>
          <p:cNvPr id="966" name="Google Shape;966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092" y="1017600"/>
            <a:ext cx="3676225" cy="3938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0" name="Picture 2" descr="The Extended ASCII Chart - Windows">
            <a:extLst>
              <a:ext uri="{FF2B5EF4-FFF2-40B4-BE49-F238E27FC236}">
                <a16:creationId xmlns:a16="http://schemas.microsoft.com/office/drawing/2014/main" id="{4C471738-E5A9-7719-4800-97825638A7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224" y="1017600"/>
            <a:ext cx="3308139" cy="393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64;p47">
            <a:extLst>
              <a:ext uri="{FF2B5EF4-FFF2-40B4-BE49-F238E27FC236}">
                <a16:creationId xmlns:a16="http://schemas.microsoft.com/office/drawing/2014/main" id="{5DD282B2-4FAA-819B-1940-66095DD95749}"/>
              </a:ext>
            </a:extLst>
          </p:cNvPr>
          <p:cNvSpPr txBox="1">
            <a:spLocks/>
          </p:cNvSpPr>
          <p:nvPr/>
        </p:nvSpPr>
        <p:spPr>
          <a:xfrm>
            <a:off x="4398391" y="539699"/>
            <a:ext cx="3186972" cy="4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Extended ASCII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Wire Diagram</a:t>
            </a:r>
          </a:p>
        </p:txBody>
      </p:sp>
      <p:pic>
        <p:nvPicPr>
          <p:cNvPr id="5" name="Picture 4" descr="A blue circuit board with wires and wires&#10;&#10;AI-generated content may be incorrect.">
            <a:extLst>
              <a:ext uri="{FF2B5EF4-FFF2-40B4-BE49-F238E27FC236}">
                <a16:creationId xmlns:a16="http://schemas.microsoft.com/office/drawing/2014/main" id="{90A2E4DC-9068-9A72-48ED-8B859FA1A4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059" t="-4000" r="-21280" b="4000"/>
          <a:stretch/>
        </p:blipFill>
        <p:spPr>
          <a:xfrm>
            <a:off x="4206240" y="365760"/>
            <a:ext cx="4846320" cy="4348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 single_char_control.ino</a:t>
            </a:r>
            <a:endParaRPr dirty="0"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50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Notice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else if used instead of else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clears the buffer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Serial.read() will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read the newline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see its not a ‘1’ or ‘0’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Overwrite it the next time serial.read()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else() would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Turn off the LED if ‘0’ or ‘\n’ were used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It would turn on with ‘1’ and immediately turn off</a:t>
            </a:r>
            <a:endParaRPr dirty="0"/>
          </a:p>
        </p:txBody>
      </p:sp>
      <p:pic>
        <p:nvPicPr>
          <p:cNvPr id="991" name="Google Shape;99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985050"/>
            <a:ext cx="2958477" cy="382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Sending lists of values</a:t>
            </a:r>
            <a:endParaRPr/>
          </a:p>
        </p:txBody>
      </p:sp>
      <p:sp>
        <p:nvSpPr>
          <p:cNvPr id="997" name="Google Shape;997;p5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color led is fine, but what if I want to control a RGB LED?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would need to send three separate 8-bit values (0-225) to set the brightness of each color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white -- 255,255,255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Green -- 0,255,0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Etc.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Our sketch needs to 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differentiate between numbers and commas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Turn a sequence into </a:t>
            </a:r>
            <a:r>
              <a:rPr lang="en" i="1" dirty="0"/>
              <a:t>int</a:t>
            </a:r>
            <a:r>
              <a:rPr lang="en" dirty="0"/>
              <a:t> and pass it to analogWrite()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Handle the fact values could be 1,2 or 3 digits long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will use the function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Serial.parseInt()</a:t>
            </a: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693080" y="3149814"/>
            <a:ext cx="5268829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4 Serial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a RGB led</a:t>
            </a:r>
            <a:endParaRPr/>
          </a:p>
        </p:txBody>
      </p:sp>
      <p:pic>
        <p:nvPicPr>
          <p:cNvPr id="3" name="Picture 2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9B92268C-D882-E0F8-AE55-CF58CD956D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9466" y="457254"/>
            <a:ext cx="4267570" cy="43488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4"/>
          <p:cNvSpPr txBox="1">
            <a:spLocks noGrp="1"/>
          </p:cNvSpPr>
          <p:nvPr>
            <p:ph type="title"/>
          </p:nvPr>
        </p:nvSpPr>
        <p:spPr>
          <a:xfrm>
            <a:off x="720000" y="39275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Upload list_control.ino</a:t>
            </a:r>
            <a:endParaRPr dirty="0"/>
          </a:p>
        </p:txBody>
      </p:sp>
      <p:sp>
        <p:nvSpPr>
          <p:cNvPr id="1009" name="Google Shape;1009;p54"/>
          <p:cNvSpPr txBox="1">
            <a:spLocks noGrp="1"/>
          </p:cNvSpPr>
          <p:nvPr>
            <p:ph type="body" idx="1"/>
          </p:nvPr>
        </p:nvSpPr>
        <p:spPr>
          <a:xfrm>
            <a:off x="3851800" y="1079125"/>
            <a:ext cx="3156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 doing?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The program looks for 3 integer values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When a new line is detected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values it read are used to set the brightness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To use this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Open the serial monitor and enter 3 values (0 to 255) separated by commas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Try different combos to see what colors you make</a:t>
            </a:r>
            <a:endParaRPr/>
          </a:p>
        </p:txBody>
      </p:sp>
      <p:pic>
        <p:nvPicPr>
          <p:cNvPr id="1010" name="Google Shape;1010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870650"/>
            <a:ext cx="2578701" cy="41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5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5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Talking to the desktop</a:t>
            </a:r>
            <a:endParaRPr/>
          </a:p>
        </p:txBody>
      </p:sp>
      <p:sp>
        <p:nvSpPr>
          <p:cNvPr id="1021" name="Google Shape;1021;p5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Eventually you will get bored with the serial monitor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Just about any desktop programming language has a library that allow it to interface with the serial port on your computer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will use Processing as our language of choice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arduino IDE is based on Processing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Other languages that have well documented serial communications libraries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Java ( Processing is in Java )</a:t>
            </a:r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Python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PHP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Visual Basic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C ( Arduino Code is C 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A computer programming adage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It takes a year to learn your first computer language and a month to learn your second</a:t>
            </a:r>
            <a:endParaRPr dirty="0"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dirty="0"/>
              <a:t>If this is the first language, it may take some practice but you will get good… dont fear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We will first learn how to read the serial data in Processing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Then we will learn how to use Processing to create a simple graphical user interface (GUI) to send commands to the arduino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5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Installing Processing</a:t>
            </a:r>
            <a:endParaRPr/>
          </a:p>
        </p:txBody>
      </p:sp>
      <p:sp>
        <p:nvSpPr>
          <p:cNvPr id="1027" name="Google Shape;1027;p5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 should be installed on the computers for this session, but if you want to install it on your own device</a:t>
            </a:r>
            <a:endParaRPr dirty="0"/>
          </a:p>
          <a:p>
            <a:pPr marL="0" lvl="0" indent="0" algn="ctr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u="sng" dirty="0">
                <a:solidFill>
                  <a:schemeClr val="hlink"/>
                </a:solidFill>
                <a:hlinkClick r:id="rId3"/>
              </a:rPr>
              <a:t>https://processing.org/download?processing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Download the file from the link above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US" dirty="0"/>
              <a:t>Install it on your computer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Run the application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When you start it it looks like the Arduino IDE (not a coincident as Arduino is based on Processing)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5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our first experiment</a:t>
            </a:r>
            <a:endParaRPr/>
          </a:p>
        </p:txBody>
      </p:sp>
      <p:sp>
        <p:nvSpPr>
          <p:cNvPr id="1033" name="Google Shape;1033;p5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We are going to use a potentiometer to control the color of the window on the computer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5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up the arduino</a:t>
            </a:r>
            <a:endParaRPr/>
          </a:p>
        </p:txBody>
      </p:sp>
      <p:pic>
        <p:nvPicPr>
          <p:cNvPr id="3" name="Picture 2" descr="A circuit board with wires and wires&#10;&#10;AI-generated content may be incorrect.">
            <a:extLst>
              <a:ext uri="{FF2B5EF4-FFF2-40B4-BE49-F238E27FC236}">
                <a16:creationId xmlns:a16="http://schemas.microsoft.com/office/drawing/2014/main" id="{9FCB4E9E-BC1E-6567-B042-A3CDE0ED2E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39700"/>
            <a:ext cx="4267570" cy="43488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29862AB-B6F8-E01B-4FD3-E5637D0DCFD6}"/>
              </a:ext>
            </a:extLst>
          </p:cNvPr>
          <p:cNvSpPr txBox="1"/>
          <p:nvPr/>
        </p:nvSpPr>
        <p:spPr>
          <a:xfrm>
            <a:off x="935182" y="1468582"/>
            <a:ext cx="2757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This uses the same breadboard you already have made.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6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arduino code</a:t>
            </a:r>
            <a:endParaRPr/>
          </a:p>
        </p:txBody>
      </p:sp>
      <p:pic>
        <p:nvPicPr>
          <p:cNvPr id="1045" name="Google Shape;104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4179" y="1978365"/>
            <a:ext cx="6905625" cy="3028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EA10B4-C2C6-4EE8-9EBB-3FA9EF1993E6}"/>
              </a:ext>
            </a:extLst>
          </p:cNvPr>
          <p:cNvSpPr txBox="1"/>
          <p:nvPr/>
        </p:nvSpPr>
        <p:spPr>
          <a:xfrm>
            <a:off x="865909" y="1357745"/>
            <a:ext cx="7604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Upload </a:t>
            </a:r>
            <a:r>
              <a:rPr lang="en-US" dirty="0" err="1">
                <a:solidFill>
                  <a:schemeClr val="tx1"/>
                </a:solidFill>
              </a:rPr>
              <a:t>arduino_read_pot.ino</a:t>
            </a:r>
            <a:r>
              <a:rPr lang="en-US" dirty="0">
                <a:solidFill>
                  <a:schemeClr val="tx1"/>
                </a:solidFill>
              </a:rPr>
              <a:t> to upload to the Arduino. This is in the Pot To Processing folder.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p6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to Processing</a:t>
            </a:r>
            <a:endParaRPr/>
          </a:p>
        </p:txBody>
      </p:sp>
      <p:sp>
        <p:nvSpPr>
          <p:cNvPr id="1051" name="Google Shape;1051;p6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33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Open </a:t>
            </a:r>
            <a:r>
              <a:rPr lang="en-US" sz="1200" dirty="0" err="1">
                <a:solidFill>
                  <a:schemeClr val="tx1"/>
                </a:solidFill>
              </a:rPr>
              <a:t>processing_display_color.pde</a:t>
            </a:r>
            <a:r>
              <a:rPr lang="en-US" sz="1200" dirty="0">
                <a:solidFill>
                  <a:schemeClr val="tx1"/>
                </a:solidFill>
              </a:rPr>
              <a:t> to run in Processing. This is in the Pot To Processing folder.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Replace “com 3” with the name from the arduino IDE port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/>
              <a:t>After you load the code into your Processing IDE and set the serial port properly</a:t>
            </a:r>
            <a:endParaRPr sz="12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C000"/>
                </a:solidFill>
              </a:rPr>
              <a:t>CLOSE ARDUINO </a:t>
            </a:r>
            <a:r>
              <a:rPr lang="en-US" sz="1200" dirty="0">
                <a:solidFill>
                  <a:srgbClr val="FFC000"/>
                </a:solidFill>
              </a:rPr>
              <a:t>SERIAL MONITOR IF IT’S OPEN!</a:t>
            </a:r>
            <a:endParaRPr sz="1200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rgbClr val="FFC000"/>
                </a:solidFill>
              </a:rPr>
              <a:t>Only one program can access the port at a time</a:t>
            </a:r>
            <a:endParaRPr sz="1200" dirty="0">
              <a:solidFill>
                <a:srgbClr val="FFC000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200" dirty="0"/>
              <a:t>Click run ( Play )  in Processing - you should see a small window pop up and turn from black to blue as you turn the potentiometer</a:t>
            </a:r>
            <a:endParaRPr sz="1200" dirty="0"/>
          </a:p>
        </p:txBody>
      </p:sp>
      <p:pic>
        <p:nvPicPr>
          <p:cNvPr id="1052" name="Google Shape;1052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600" y="1170000"/>
            <a:ext cx="4769999" cy="3239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6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 data from Processing to Arduino</a:t>
            </a:r>
            <a:endParaRPr/>
          </a:p>
        </p:txBody>
      </p:sp>
      <p:sp>
        <p:nvSpPr>
          <p:cNvPr id="1058" name="Google Shape;1058;p6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316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next obvious step is to send data from processing to the arduino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The Breadboard should already be good to go.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In the Arduino IDE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" dirty="0"/>
              <a:t>Upload list_control.ino to the Arduino Uno. Located in the processing to RGB folder.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"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In Processing:</a:t>
            </a:r>
          </a:p>
          <a:p>
            <a:pPr lvl="1" indent="-336550">
              <a:spcBef>
                <a:spcPts val="0"/>
              </a:spcBef>
              <a:buSzPts val="1700"/>
              <a:buChar char="●"/>
            </a:pPr>
            <a:r>
              <a:rPr lang="en" dirty="0"/>
              <a:t>Open the file “processing control RGB” from the processing to RGB folder.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Remember to change the port number (Line 19) </a:t>
            </a:r>
            <a:r>
              <a:rPr lang="en-US" dirty="0"/>
              <a:t>to the correct value.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Processing sketch </a:t>
            </a:r>
            <a:r>
              <a:rPr lang="en-US" dirty="0"/>
              <a:t>will load the hsv.jpg file from the data sub-folder.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dirty="0"/>
              <a:t>Press the play button to run the code.</a:t>
            </a:r>
          </a:p>
          <a:p>
            <a:pPr lvl="2" indent="-317500">
              <a:spcBef>
                <a:spcPts val="0"/>
              </a:spcBef>
              <a:buSzPts val="1400"/>
              <a:buChar char="○"/>
            </a:pPr>
            <a:r>
              <a:rPr lang="en-US" dirty="0"/>
              <a:t>A color picker file should be displayed in a pop-up window.</a:t>
            </a:r>
          </a:p>
          <a:p>
            <a:pPr lvl="2" indent="-317500">
              <a:spcBef>
                <a:spcPts val="0"/>
              </a:spcBef>
              <a:buSzPts val="1400"/>
              <a:buChar char="○"/>
            </a:pPr>
            <a:r>
              <a:rPr lang="en-US" dirty="0"/>
              <a:t>If not, ensure you unzipped the downloaded zip folder from </a:t>
            </a:r>
            <a:r>
              <a:rPr lang="en-US" dirty="0" err="1"/>
              <a:t>github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the Arduino’s Serial Communication Capabilities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Different Arduino boards offer different serial implementations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vs USB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Serial ports (RS-232) have largely been replaced by the USB standard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ATMega328P has one serial hardware port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Includes a transmit (TX) and receive (RX) pin that can be accessed on digital pin 0 and 1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These pins are multiplexed (connected to more than one function)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USB and Serial are not directly compatible with each other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Two options to connect them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 secondary integrated Circuit (IC) that facilitates this connection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Type of interface present on the Uno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Use a microcontroller that has a usb controller built in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Arduino Leonardo’s 32U4 MCU for example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it working?</a:t>
            </a:r>
            <a:endParaRPr/>
          </a:p>
        </p:txBody>
      </p:sp>
      <p:sp>
        <p:nvSpPr>
          <p:cNvPr id="1088" name="Google Shape;1088;p67"/>
          <p:cNvSpPr txBox="1">
            <a:spLocks noGrp="1"/>
          </p:cNvSpPr>
          <p:nvPr>
            <p:ph type="body" idx="1"/>
          </p:nvPr>
        </p:nvSpPr>
        <p:spPr>
          <a:xfrm>
            <a:off x="550800" y="11958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serial library is imported and an object called port is created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 </a:t>
            </a:r>
            <a:r>
              <a:rPr lang="en" dirty="0" err="1"/>
              <a:t>PImage</a:t>
            </a:r>
            <a:r>
              <a:rPr lang="en" dirty="0"/>
              <a:t> object called </a:t>
            </a:r>
            <a:r>
              <a:rPr lang="en" dirty="0" err="1"/>
              <a:t>img</a:t>
            </a:r>
            <a:r>
              <a:rPr lang="en" dirty="0"/>
              <a:t> is also created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displays the background image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In setup()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serial port is initialized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display window is set to the size of the 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image is imported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draw()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Image is loaded with </a:t>
            </a:r>
            <a:r>
              <a:rPr lang="en" i="1" dirty="0"/>
              <a:t>image(img,0,0)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 err="1"/>
              <a:t>Img</a:t>
            </a:r>
            <a:r>
              <a:rPr lang="en" dirty="0"/>
              <a:t> is the image you want to draw on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0,0 is the starting coordinates of the image (top left)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Everytime</a:t>
            </a:r>
            <a:r>
              <a:rPr lang="en" dirty="0"/>
              <a:t> the mouse is pressed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i="1" dirty="0" err="1"/>
              <a:t>mousePressed</a:t>
            </a:r>
            <a:r>
              <a:rPr lang="en" i="1" dirty="0"/>
              <a:t>()</a:t>
            </a:r>
            <a:r>
              <a:rPr lang="en" dirty="0"/>
              <a:t> is called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color of the pixel chosen is saved as a </a:t>
            </a:r>
            <a:r>
              <a:rPr lang="en" i="1" dirty="0"/>
              <a:t>color </a:t>
            </a:r>
            <a:r>
              <a:rPr lang="en" dirty="0"/>
              <a:t>object named </a:t>
            </a:r>
            <a:r>
              <a:rPr lang="en" i="1" dirty="0"/>
              <a:t>c</a:t>
            </a:r>
            <a:endParaRPr i="1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i="1" dirty="0"/>
              <a:t>get()</a:t>
            </a:r>
            <a:r>
              <a:rPr lang="en" dirty="0"/>
              <a:t> tells the mouse was (x and y coordinates)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is converted into a string that is sent to the Arduino and converted to RGB as earlier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8"/>
          <p:cNvSpPr txBox="1">
            <a:spLocks noGrp="1"/>
          </p:cNvSpPr>
          <p:nvPr>
            <p:ph type="ctrTitle"/>
          </p:nvPr>
        </p:nvSpPr>
        <p:spPr>
          <a:xfrm>
            <a:off x="929225" y="1472125"/>
            <a:ext cx="7572900" cy="223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Click around the image and watch the LED change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3254938" y="372617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Clean up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1981297" y="1490458"/>
            <a:ext cx="4863640" cy="24414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Disassemble the breadboard and wires for the next student and place it all back in the bag.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Return the bag to the lab manager.</a:t>
            </a:r>
            <a:endParaRPr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5 will cover Multiplexers.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 connect 8 LED’s and control them with 4 wires from the Arduino!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Arduino USB-to-Serial Converters</a:t>
            </a:r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4294967295"/>
          </p:nvPr>
        </p:nvSpPr>
        <p:spPr>
          <a:xfrm>
            <a:off x="713325" y="1302900"/>
            <a:ext cx="3668250" cy="3264408"/>
          </a:xfrm>
        </p:spPr>
        <p:txBody>
          <a:bodyPr spcFirstLastPara="1" lIns="91425" tIns="91425" rIns="91425" bIns="91425" anchor="t" anchorCtr="0">
            <a:normAutofit/>
          </a:bodyPr>
          <a:lstStyle/>
          <a:p>
            <a:pPr marL="0" lvl="0" indent="0" algn="ctr"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b="0" i="0" u="none" strike="noStrike" cap="none" dirty="0">
                <a:solidFill>
                  <a:schemeClr val="dk1"/>
                </a:solidFill>
              </a:rPr>
              <a:t>As explained Arduino boards (and their clones) use a secondary IC to facilitate USB-to-Serial conversion</a:t>
            </a:r>
          </a:p>
        </p:txBody>
      </p:sp>
      <p:pic>
        <p:nvPicPr>
          <p:cNvPr id="1026" name="Picture 2" descr="Arduino UNO FAQ | Arduino Tips, Tricks, and Techniques | Adafruit Learning  System">
            <a:extLst>
              <a:ext uri="{FF2B5EF4-FFF2-40B4-BE49-F238E27FC236}">
                <a16:creationId xmlns:a16="http://schemas.microsoft.com/office/drawing/2014/main" id="{63FAE1ED-CF5F-B075-7F41-3F25D1E0D6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8" r="2431" b="3"/>
          <a:stretch/>
        </p:blipFill>
        <p:spPr bwMode="auto">
          <a:xfrm>
            <a:off x="4754880" y="1302900"/>
            <a:ext cx="3749040" cy="326440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B4B1D08-BF18-86E2-61FC-EF75762FAB8D}"/>
              </a:ext>
            </a:extLst>
          </p:cNvPr>
          <p:cNvSpPr/>
          <p:nvPr/>
        </p:nvSpPr>
        <p:spPr>
          <a:xfrm>
            <a:off x="8042564" y="1960418"/>
            <a:ext cx="304800" cy="5541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1EB8C6-1FEF-034A-08F3-AA4A7312CA30}"/>
              </a:ext>
            </a:extLst>
          </p:cNvPr>
          <p:cNvSpPr txBox="1"/>
          <p:nvPr/>
        </p:nvSpPr>
        <p:spPr>
          <a:xfrm>
            <a:off x="6444049" y="1403259"/>
            <a:ext cx="1598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Serial Connection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7FAC411-D68C-A11A-2885-602B40688918}"/>
              </a:ext>
            </a:extLst>
          </p:cNvPr>
          <p:cNvCxnSpPr>
            <a:endCxn id="2" idx="0"/>
          </p:cNvCxnSpPr>
          <p:nvPr/>
        </p:nvCxnSpPr>
        <p:spPr>
          <a:xfrm>
            <a:off x="8042564" y="1711280"/>
            <a:ext cx="152400" cy="2491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Listening to the Arduino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most common serial function is to print to the computer terminal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You have already done this in several previous sessions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process is the same for all arduinos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To print data, you utilize 3 functions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Serial.begin(“baud_rate”)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Must be called once the program starts</a:t>
            </a:r>
            <a:endParaRPr dirty="0"/>
          </a:p>
          <a:p>
            <a:pPr marL="2743200" lvl="5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■"/>
            </a:pPr>
            <a:r>
              <a:rPr lang="en" dirty="0"/>
              <a:t>In the setup()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Serial.print(“message”)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Serial.println(“message”)</a:t>
            </a:r>
            <a:endParaRPr dirty="0"/>
          </a:p>
          <a:p>
            <a:pPr marL="2286000" lvl="4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 dirty="0"/>
              <a:t>Adds a carriage return (so the next thing printed is on the next line)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“Baud_rate” and “message” are variables you define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is a better teacher here</a:t>
            </a:r>
            <a:endParaRPr/>
          </a:p>
        </p:txBody>
      </p:sp>
      <p:sp>
        <p:nvSpPr>
          <p:cNvPr id="899" name="Google Shape;899;p37"/>
          <p:cNvSpPr txBox="1"/>
          <p:nvPr/>
        </p:nvSpPr>
        <p:spPr>
          <a:xfrm>
            <a:off x="1134350" y="1298875"/>
            <a:ext cx="2277300" cy="17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Wire a potentiometer as shown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We will use this to read the value and display it both “raw” and as a percentage</a:t>
            </a:r>
            <a:endParaRPr sz="15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" name="Picture 2" descr="A blue circuit board with wires and wires&#10;&#10;AI-generated content may be incorrect.">
            <a:extLst>
              <a:ext uri="{FF2B5EF4-FFF2-40B4-BE49-F238E27FC236}">
                <a16:creationId xmlns:a16="http://schemas.microsoft.com/office/drawing/2014/main" id="{937C56F6-18A1-F677-EBC8-A95EDCD7C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2488" y="1017600"/>
            <a:ext cx="3747257" cy="38186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05" name="Google Shape;905;p38"/>
          <p:cNvSpPr txBox="1">
            <a:spLocks noGrp="1"/>
          </p:cNvSpPr>
          <p:nvPr>
            <p:ph type="body" idx="1"/>
          </p:nvPr>
        </p:nvSpPr>
        <p:spPr>
          <a:xfrm>
            <a:off x="462778" y="1170000"/>
            <a:ext cx="3202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pot.ino and upload to the Uno.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Open the Serial Monitor in the upper right hand corner of the Arduino IDE.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Ensure the baud rate is set to 9600 on the arduino IDE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You should see the values printing out once per second as you turn the potentiometer</a:t>
            </a:r>
            <a:endParaRPr dirty="0"/>
          </a:p>
        </p:txBody>
      </p:sp>
      <p:pic>
        <p:nvPicPr>
          <p:cNvPr id="906" name="Google Shape;90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7299" y="19058"/>
            <a:ext cx="4916701" cy="325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C5587AA-D2C5-AC83-AE8B-F2D4F48DCF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278" y="2105840"/>
            <a:ext cx="333422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86A4A6-BEE2-A109-0CC2-46ED1DFA8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299" y="3274932"/>
            <a:ext cx="1779653" cy="1647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Special characters</a:t>
            </a:r>
            <a:endParaRPr/>
          </a:p>
        </p:txBody>
      </p:sp>
      <p:sp>
        <p:nvSpPr>
          <p:cNvPr id="912" name="Google Shape;912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You can format the serial data to be more useful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characters are indicated with a backslash (\)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Two of great interest to us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\n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new line in a string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\t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Insert a tab spacing in a string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pot_tabular form github. </a:t>
            </a:r>
            <a:endParaRPr dirty="0"/>
          </a:p>
        </p:txBody>
      </p:sp>
      <p:sp>
        <p:nvSpPr>
          <p:cNvPr id="918" name="Google Shape;918;p40"/>
          <p:cNvSpPr txBox="1">
            <a:spLocks noGrp="1"/>
          </p:cNvSpPr>
          <p:nvPr>
            <p:ph type="body" idx="1"/>
          </p:nvPr>
        </p:nvSpPr>
        <p:spPr>
          <a:xfrm>
            <a:off x="849875" y="3914200"/>
            <a:ext cx="30120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19" name="Google Shape;919;p40"/>
          <p:cNvSpPr txBox="1">
            <a:spLocks noGrp="1"/>
          </p:cNvSpPr>
          <p:nvPr>
            <p:ph type="body" idx="1"/>
          </p:nvPr>
        </p:nvSpPr>
        <p:spPr>
          <a:xfrm>
            <a:off x="4520125" y="4094308"/>
            <a:ext cx="3316800" cy="6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/>
              <a:t>What you should see ( Values will be different as you change the potentiometer)</a:t>
            </a:r>
            <a:endParaRPr dirty="0"/>
          </a:p>
        </p:txBody>
      </p:sp>
      <p:pic>
        <p:nvPicPr>
          <p:cNvPr id="920" name="Google Shape;92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9875" y="1229288"/>
            <a:ext cx="3012075" cy="2684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43DB2B-34E4-DAC7-6694-243A6A908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021" y="1229287"/>
            <a:ext cx="2809071" cy="26849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A4D5969-1C49-4B4A-84E1-1285B7AC473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4187ec63-6cff-4486-abd9-1357d75c1c00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8FD70E73-164E-4C4D-B4CC-50E8DB760A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AC54599-D65A-4CF2-8AED-ED80813333A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4370</TotalTime>
  <Words>1990</Words>
  <Application>Microsoft Office PowerPoint</Application>
  <PresentationFormat>On-screen Show (16:9)</PresentationFormat>
  <Paragraphs>243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Source Sans Pro</vt:lpstr>
      <vt:lpstr>Montserrat</vt:lpstr>
      <vt:lpstr>Lato</vt:lpstr>
      <vt:lpstr>Bebas Neue</vt:lpstr>
      <vt:lpstr>Arial</vt:lpstr>
      <vt:lpstr>Josefin Slab Thin</vt:lpstr>
      <vt:lpstr>Raleway</vt:lpstr>
      <vt:lpstr>Electronic Circuit Style CV by Slidesgo</vt:lpstr>
      <vt:lpstr>Arduino Workshop #4</vt:lpstr>
      <vt:lpstr>PowerPoint and Code</vt:lpstr>
      <vt:lpstr>Understanding the Arduino’s Serial Communication Capabilities</vt:lpstr>
      <vt:lpstr>Arduino USB-to-Serial Converters</vt:lpstr>
      <vt:lpstr>Listening to the Arduino</vt:lpstr>
      <vt:lpstr>Hands on is a better teacher here</vt:lpstr>
      <vt:lpstr>The code</vt:lpstr>
      <vt:lpstr>Special characters</vt:lpstr>
      <vt:lpstr>Download pot_tabular form github. </vt:lpstr>
      <vt:lpstr>Changing data type representations</vt:lpstr>
      <vt:lpstr>Talking to the Arduino</vt:lpstr>
      <vt:lpstr>Things to note</vt:lpstr>
      <vt:lpstr>Arduino - echo incoming data</vt:lpstr>
      <vt:lpstr>Download echo.ino from github</vt:lpstr>
      <vt:lpstr>Char vs Ints</vt:lpstr>
      <vt:lpstr>ASCII table </vt:lpstr>
      <vt:lpstr>Wire Diagram</vt:lpstr>
      <vt:lpstr>Upload single_char_control.ino</vt:lpstr>
      <vt:lpstr>Sending lists of values</vt:lpstr>
      <vt:lpstr>Wire up a RGB led</vt:lpstr>
      <vt:lpstr>Upload list_control.ino</vt:lpstr>
      <vt:lpstr>User Interface</vt:lpstr>
      <vt:lpstr>Talking to the desktop</vt:lpstr>
      <vt:lpstr>Installing Processing</vt:lpstr>
      <vt:lpstr>For our first experiment</vt:lpstr>
      <vt:lpstr>Wire up the arduino</vt:lpstr>
      <vt:lpstr>The arduino code</vt:lpstr>
      <vt:lpstr>Now to Processing</vt:lpstr>
      <vt:lpstr>Send data from Processing to Arduino</vt:lpstr>
      <vt:lpstr>How is it working?</vt:lpstr>
      <vt:lpstr>Click around the image and watch the LED change</vt:lpstr>
      <vt:lpstr>Clean up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#6</dc:title>
  <dc:creator>Kelley, Todd W</dc:creator>
  <cp:lastModifiedBy>Kelley, Todd W</cp:lastModifiedBy>
  <cp:revision>10</cp:revision>
  <dcterms:modified xsi:type="dcterms:W3CDTF">2025-07-16T19:25:57Z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