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44"/>
  </p:notesMasterIdLst>
  <p:sldIdLst>
    <p:sldId id="256" r:id="rId5"/>
    <p:sldId id="295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5"/>
    </p:embeddedFont>
    <p:embeddedFont>
      <p:font typeface="Josefin Slab Thin" pitchFamily="2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</p:embeddedFont>
    <p:embeddedFont>
      <p:font typeface="Montserrat" panose="02000505000000020004" pitchFamily="2" charset="0"/>
      <p:regular r:id="rId52"/>
      <p:bold r:id="rId53"/>
      <p:italic r:id="rId54"/>
      <p:boldItalic r:id="rId55"/>
    </p:embeddedFont>
    <p:embeddedFont>
      <p:font typeface="Raleway" pitchFamily="2" charset="0"/>
      <p:regular r:id="rId56"/>
      <p:bold r:id="rId57"/>
      <p:italic r:id="rId58"/>
      <p:boldItalic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915EC-4A01-47E2-84FE-05A42EBAEB1F}" v="3" dt="2022-08-29T18:24:40.928"/>
  </p1510:revLst>
</p1510:revInfo>
</file>

<file path=ppt/tableStyles.xml><?xml version="1.0" encoding="utf-8"?>
<a:tblStyleLst xmlns:a="http://schemas.openxmlformats.org/drawingml/2006/main" def="{600EECED-2B3E-4B58-B7BF-F203AC3E70DD}">
  <a:tblStyle styleId="{600EECED-2B3E-4B58-B7BF-F203AC3E7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5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1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6.fntdata"/><Relationship Id="rId55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E42915EC-4A01-47E2-84FE-05A42EBAEB1F}"/>
    <pc:docChg chg="custSel delSld modSld">
      <pc:chgData name="Kelley, Todd W" userId="d27d4cb4-89b9-4445-97de-d6d70d6b1c5d" providerId="ADAL" clId="{E42915EC-4A01-47E2-84FE-05A42EBAEB1F}" dt="2022-08-29T18:27:58.097" v="599" actId="313"/>
      <pc:docMkLst>
        <pc:docMk/>
      </pc:docMkLst>
      <pc:sldChg chg="modSp del mod">
        <pc:chgData name="Kelley, Todd W" userId="d27d4cb4-89b9-4445-97de-d6d70d6b1c5d" providerId="ADAL" clId="{E42915EC-4A01-47E2-84FE-05A42EBAEB1F}" dt="2022-08-29T15:55:52.307" v="1" actId="2696"/>
        <pc:sldMkLst>
          <pc:docMk/>
          <pc:sldMk cId="0" sldId="260"/>
        </pc:sldMkLst>
        <pc:spChg chg="mod">
          <ac:chgData name="Kelley, Todd W" userId="d27d4cb4-89b9-4445-97de-d6d70d6b1c5d" providerId="ADAL" clId="{E42915EC-4A01-47E2-84FE-05A42EBAEB1F}" dt="2022-08-29T15:55:22.714" v="0" actId="20577"/>
          <ac:spMkLst>
            <pc:docMk/>
            <pc:sldMk cId="0" sldId="260"/>
            <ac:spMk id="886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3:03.230" v="54" actId="20577"/>
        <pc:sldMkLst>
          <pc:docMk/>
          <pc:sldMk cId="0" sldId="263"/>
        </pc:sldMkLst>
        <pc:spChg chg="mod">
          <ac:chgData name="Kelley, Todd W" userId="d27d4cb4-89b9-4445-97de-d6d70d6b1c5d" providerId="ADAL" clId="{E42915EC-4A01-47E2-84FE-05A42EBAEB1F}" dt="2022-08-29T16:23:03.230" v="54" actId="20577"/>
          <ac:spMkLst>
            <pc:docMk/>
            <pc:sldMk cId="0" sldId="263"/>
            <ac:spMk id="905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4:22.879" v="105" actId="6549"/>
        <pc:sldMkLst>
          <pc:docMk/>
          <pc:sldMk cId="0" sldId="265"/>
        </pc:sldMkLst>
        <pc:spChg chg="mod">
          <ac:chgData name="Kelley, Todd W" userId="d27d4cb4-89b9-4445-97de-d6d70d6b1c5d" providerId="ADAL" clId="{E42915EC-4A01-47E2-84FE-05A42EBAEB1F}" dt="2022-08-29T16:24:22.879" v="105" actId="6549"/>
          <ac:spMkLst>
            <pc:docMk/>
            <pc:sldMk cId="0" sldId="265"/>
            <ac:spMk id="917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5:32.033" v="107" actId="20577"/>
        <pc:sldMkLst>
          <pc:docMk/>
          <pc:sldMk cId="0" sldId="267"/>
        </pc:sldMkLst>
        <pc:spChg chg="mod">
          <ac:chgData name="Kelley, Todd W" userId="d27d4cb4-89b9-4445-97de-d6d70d6b1c5d" providerId="ADAL" clId="{E42915EC-4A01-47E2-84FE-05A42EBAEB1F}" dt="2022-08-29T16:25:32.033" v="107" actId="20577"/>
          <ac:spMkLst>
            <pc:docMk/>
            <pc:sldMk cId="0" sldId="267"/>
            <ac:spMk id="934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6:18.979" v="137" actId="20577"/>
        <pc:sldMkLst>
          <pc:docMk/>
          <pc:sldMk cId="0" sldId="268"/>
        </pc:sldMkLst>
        <pc:spChg chg="mod">
          <ac:chgData name="Kelley, Todd W" userId="d27d4cb4-89b9-4445-97de-d6d70d6b1c5d" providerId="ADAL" clId="{E42915EC-4A01-47E2-84FE-05A42EBAEB1F}" dt="2022-08-29T16:26:18.979" v="137" actId="20577"/>
          <ac:spMkLst>
            <pc:docMk/>
            <pc:sldMk cId="0" sldId="268"/>
            <ac:spMk id="940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7:50.990" v="174" actId="20577"/>
        <pc:sldMkLst>
          <pc:docMk/>
          <pc:sldMk cId="0" sldId="270"/>
        </pc:sldMkLst>
        <pc:spChg chg="mod">
          <ac:chgData name="Kelley, Todd W" userId="d27d4cb4-89b9-4445-97de-d6d70d6b1c5d" providerId="ADAL" clId="{E42915EC-4A01-47E2-84FE-05A42EBAEB1F}" dt="2022-08-29T16:27:50.990" v="174" actId="20577"/>
          <ac:spMkLst>
            <pc:docMk/>
            <pc:sldMk cId="0" sldId="270"/>
            <ac:spMk id="951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9:19.585" v="261" actId="20577"/>
        <pc:sldMkLst>
          <pc:docMk/>
          <pc:sldMk cId="0" sldId="272"/>
        </pc:sldMkLst>
        <pc:spChg chg="mod">
          <ac:chgData name="Kelley, Todd W" userId="d27d4cb4-89b9-4445-97de-d6d70d6b1c5d" providerId="ADAL" clId="{E42915EC-4A01-47E2-84FE-05A42EBAEB1F}" dt="2022-08-29T16:29:19.585" v="261" actId="20577"/>
          <ac:spMkLst>
            <pc:docMk/>
            <pc:sldMk cId="0" sldId="272"/>
            <ac:spMk id="965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31:49.925" v="293" actId="20577"/>
        <pc:sldMkLst>
          <pc:docMk/>
          <pc:sldMk cId="0" sldId="276"/>
        </pc:sldMkLst>
        <pc:spChg chg="mod">
          <ac:chgData name="Kelley, Todd W" userId="d27d4cb4-89b9-4445-97de-d6d70d6b1c5d" providerId="ADAL" clId="{E42915EC-4A01-47E2-84FE-05A42EBAEB1F}" dt="2022-08-29T16:31:49.925" v="293" actId="20577"/>
          <ac:spMkLst>
            <pc:docMk/>
            <pc:sldMk cId="0" sldId="276"/>
            <ac:spMk id="989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8:15:39.379" v="328" actId="6549"/>
        <pc:sldMkLst>
          <pc:docMk/>
          <pc:sldMk cId="0" sldId="279"/>
        </pc:sldMkLst>
        <pc:spChg chg="mod">
          <ac:chgData name="Kelley, Todd W" userId="d27d4cb4-89b9-4445-97de-d6d70d6b1c5d" providerId="ADAL" clId="{E42915EC-4A01-47E2-84FE-05A42EBAEB1F}" dt="2022-08-29T18:15:39.379" v="328" actId="6549"/>
          <ac:spMkLst>
            <pc:docMk/>
            <pc:sldMk cId="0" sldId="279"/>
            <ac:spMk id="1008" creationId="{00000000-0000-0000-0000-000000000000}"/>
          </ac:spMkLst>
        </pc:spChg>
      </pc:sldChg>
      <pc:sldChg chg="addSp modSp mod">
        <pc:chgData name="Kelley, Todd W" userId="d27d4cb4-89b9-4445-97de-d6d70d6b1c5d" providerId="ADAL" clId="{E42915EC-4A01-47E2-84FE-05A42EBAEB1F}" dt="2022-08-29T18:21:11.129" v="447" actId="20577"/>
        <pc:sldMkLst>
          <pc:docMk/>
          <pc:sldMk cId="0" sldId="285"/>
        </pc:sldMkLst>
        <pc:spChg chg="add mod">
          <ac:chgData name="Kelley, Todd W" userId="d27d4cb4-89b9-4445-97de-d6d70d6b1c5d" providerId="ADAL" clId="{E42915EC-4A01-47E2-84FE-05A42EBAEB1F}" dt="2022-08-29T18:21:11.129" v="447" actId="20577"/>
          <ac:spMkLst>
            <pc:docMk/>
            <pc:sldMk cId="0" sldId="285"/>
            <ac:spMk id="2" creationId="{BBEA10B4-C2C6-4EE8-9EBB-3FA9EF1993E6}"/>
          </ac:spMkLst>
        </pc:spChg>
        <pc:picChg chg="mod">
          <ac:chgData name="Kelley, Todd W" userId="d27d4cb4-89b9-4445-97de-d6d70d6b1c5d" providerId="ADAL" clId="{E42915EC-4A01-47E2-84FE-05A42EBAEB1F}" dt="2022-08-29T18:19:53.369" v="329" actId="1076"/>
          <ac:picMkLst>
            <pc:docMk/>
            <pc:sldMk cId="0" sldId="285"/>
            <ac:picMk id="1045" creationId="{00000000-0000-0000-0000-000000000000}"/>
          </ac:picMkLst>
        </pc:picChg>
      </pc:sldChg>
      <pc:sldChg chg="modSp mod">
        <pc:chgData name="Kelley, Todd W" userId="d27d4cb4-89b9-4445-97de-d6d70d6b1c5d" providerId="ADAL" clId="{E42915EC-4A01-47E2-84FE-05A42EBAEB1F}" dt="2022-08-29T18:21:29.785" v="452" actId="20577"/>
        <pc:sldMkLst>
          <pc:docMk/>
          <pc:sldMk cId="0" sldId="286"/>
        </pc:sldMkLst>
        <pc:spChg chg="mod">
          <ac:chgData name="Kelley, Todd W" userId="d27d4cb4-89b9-4445-97de-d6d70d6b1c5d" providerId="ADAL" clId="{E42915EC-4A01-47E2-84FE-05A42EBAEB1F}" dt="2022-08-29T18:21:29.785" v="452" actId="20577"/>
          <ac:spMkLst>
            <pc:docMk/>
            <pc:sldMk cId="0" sldId="286"/>
            <ac:spMk id="1051" creationId="{00000000-0000-0000-0000-000000000000}"/>
          </ac:spMkLst>
        </pc:spChg>
      </pc:sldChg>
      <pc:sldChg chg="addSp modSp mod">
        <pc:chgData name="Kelley, Todd W" userId="d27d4cb4-89b9-4445-97de-d6d70d6b1c5d" providerId="ADAL" clId="{E42915EC-4A01-47E2-84FE-05A42EBAEB1F}" dt="2022-08-29T18:26:16.482" v="592" actId="20577"/>
        <pc:sldMkLst>
          <pc:docMk/>
          <pc:sldMk cId="0" sldId="289"/>
        </pc:sldMkLst>
        <pc:spChg chg="add mod">
          <ac:chgData name="Kelley, Todd W" userId="d27d4cb4-89b9-4445-97de-d6d70d6b1c5d" providerId="ADAL" clId="{E42915EC-4A01-47E2-84FE-05A42EBAEB1F}" dt="2022-08-29T18:26:16.482" v="592" actId="20577"/>
          <ac:spMkLst>
            <pc:docMk/>
            <pc:sldMk cId="0" sldId="289"/>
            <ac:spMk id="2" creationId="{FF759B92-12FC-40C5-A10F-F551E9B140DC}"/>
          </ac:spMkLst>
        </pc:spChg>
        <pc:picChg chg="mod">
          <ac:chgData name="Kelley, Todd W" userId="d27d4cb4-89b9-4445-97de-d6d70d6b1c5d" providerId="ADAL" clId="{E42915EC-4A01-47E2-84FE-05A42EBAEB1F}" dt="2022-08-29T18:22:53.744" v="453" actId="1076"/>
          <ac:picMkLst>
            <pc:docMk/>
            <pc:sldMk cId="0" sldId="289"/>
            <ac:picMk id="1070" creationId="{00000000-0000-0000-0000-000000000000}"/>
          </ac:picMkLst>
        </pc:picChg>
      </pc:sldChg>
      <pc:sldChg chg="addSp modSp mod">
        <pc:chgData name="Kelley, Todd W" userId="d27d4cb4-89b9-4445-97de-d6d70d6b1c5d" providerId="ADAL" clId="{E42915EC-4A01-47E2-84FE-05A42EBAEB1F}" dt="2022-08-29T18:25:16.375" v="545" actId="20577"/>
        <pc:sldMkLst>
          <pc:docMk/>
          <pc:sldMk cId="0" sldId="290"/>
        </pc:sldMkLst>
        <pc:spChg chg="add mod">
          <ac:chgData name="Kelley, Todd W" userId="d27d4cb4-89b9-4445-97de-d6d70d6b1c5d" providerId="ADAL" clId="{E42915EC-4A01-47E2-84FE-05A42EBAEB1F}" dt="2022-08-29T18:25:16.375" v="545" actId="20577"/>
          <ac:spMkLst>
            <pc:docMk/>
            <pc:sldMk cId="0" sldId="290"/>
            <ac:spMk id="2" creationId="{F5510BB2-C58A-471F-9AA0-C5087D7B659B}"/>
          </ac:spMkLst>
        </pc:spChg>
        <pc:picChg chg="mod">
          <ac:chgData name="Kelley, Todd W" userId="d27d4cb4-89b9-4445-97de-d6d70d6b1c5d" providerId="ADAL" clId="{E42915EC-4A01-47E2-84FE-05A42EBAEB1F}" dt="2022-08-29T18:24:36.578" v="508" actId="1076"/>
          <ac:picMkLst>
            <pc:docMk/>
            <pc:sldMk cId="0" sldId="290"/>
            <ac:picMk id="1076" creationId="{00000000-0000-0000-0000-000000000000}"/>
          </ac:picMkLst>
        </pc:picChg>
      </pc:sldChg>
      <pc:sldChg chg="modSp mod">
        <pc:chgData name="Kelley, Todd W" userId="d27d4cb4-89b9-4445-97de-d6d70d6b1c5d" providerId="ADAL" clId="{E42915EC-4A01-47E2-84FE-05A42EBAEB1F}" dt="2022-08-29T18:27:58.097" v="599" actId="313"/>
        <pc:sldMkLst>
          <pc:docMk/>
          <pc:sldMk cId="0" sldId="296"/>
        </pc:sldMkLst>
        <pc:spChg chg="mod">
          <ac:chgData name="Kelley, Todd W" userId="d27d4cb4-89b9-4445-97de-d6d70d6b1c5d" providerId="ADAL" clId="{E42915EC-4A01-47E2-84FE-05A42EBAEB1F}" dt="2022-08-29T18:27:58.097" v="599" actId="313"/>
          <ac:spMkLst>
            <pc:docMk/>
            <pc:sldMk cId="0" sldId="296"/>
            <ac:spMk id="1028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72631B7F-03A0-431E-8998-64396C2E55A7}"/>
    <pc:docChg chg="custSel addSld modSld">
      <pc:chgData name="Kelley, Todd W" userId="d27d4cb4-89b9-4445-97de-d6d70d6b1c5d" providerId="ADAL" clId="{72631B7F-03A0-431E-8998-64396C2E55A7}" dt="2022-08-09T18:44:33.906" v="92" actId="20577"/>
      <pc:docMkLst>
        <pc:docMk/>
      </pc:docMkLst>
      <pc:sldChg chg="modSp add mod">
        <pc:chgData name="Kelley, Todd W" userId="d27d4cb4-89b9-4445-97de-d6d70d6b1c5d" providerId="ADAL" clId="{72631B7F-03A0-431E-8998-64396C2E55A7}" dt="2022-08-09T18:42:53.783" v="16" actId="20577"/>
        <pc:sldMkLst>
          <pc:docMk/>
          <pc:sldMk cId="86687579" sldId="295"/>
        </pc:sldMkLst>
        <pc:spChg chg="mod">
          <ac:chgData name="Kelley, Todd W" userId="d27d4cb4-89b9-4445-97de-d6d70d6b1c5d" providerId="ADAL" clId="{72631B7F-03A0-431E-8998-64396C2E55A7}" dt="2022-08-09T18:42:53.783" v="16" actId="20577"/>
          <ac:spMkLst>
            <pc:docMk/>
            <pc:sldMk cId="86687579" sldId="295"/>
            <ac:spMk id="7" creationId="{613D3C9A-8239-42D6-B021-1869D97AC86F}"/>
          </ac:spMkLst>
        </pc:spChg>
      </pc:sldChg>
      <pc:sldChg chg="modSp add mod">
        <pc:chgData name="Kelley, Todd W" userId="d27d4cb4-89b9-4445-97de-d6d70d6b1c5d" providerId="ADAL" clId="{72631B7F-03A0-431E-8998-64396C2E55A7}" dt="2022-08-09T18:44:33.906" v="92" actId="20577"/>
        <pc:sldMkLst>
          <pc:docMk/>
          <pc:sldMk cId="0" sldId="296"/>
        </pc:sldMkLst>
        <pc:spChg chg="mod">
          <ac:chgData name="Kelley, Todd W" userId="d27d4cb4-89b9-4445-97de-d6d70d6b1c5d" providerId="ADAL" clId="{72631B7F-03A0-431E-8998-64396C2E55A7}" dt="2022-08-09T18:44:33.906" v="92" actId="20577"/>
          <ac:spMkLst>
            <pc:docMk/>
            <pc:sldMk cId="0" sldId="296"/>
            <ac:spMk id="10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24 – LED</a:t>
            </a:r>
          </a:p>
          <a:p>
            <a:pPr marL="0" indent="0">
              <a:buNone/>
            </a:pPr>
            <a:r>
              <a:rPr lang="en-US"/>
              <a:t>24 – RGB LED (common cathode)</a:t>
            </a:r>
          </a:p>
          <a:p>
            <a:pPr marL="0" indent="0">
              <a:buNone/>
            </a:pPr>
            <a:r>
              <a:rPr lang="en-US"/>
              <a:t>24 – 150 Ω resistor</a:t>
            </a:r>
          </a:p>
          <a:p>
            <a:pPr marL="0" indent="0">
              <a:buNone/>
            </a:pPr>
            <a:r>
              <a:rPr lang="en-US"/>
              <a:t>72 – 220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48 – 10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Breadboards</a:t>
            </a:r>
          </a:p>
          <a:p>
            <a:pPr marL="0" indent="0">
              <a:buNone/>
            </a:pPr>
            <a:r>
              <a:rPr lang="en-US"/>
              <a:t>24 – Potentiometers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b7a59fbba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b7a59fbba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eb7a59fbba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eb7a59fbba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b7a59fbb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b7a59fbb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eb7a59fbba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eb7a59fbba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eb7a59fbba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eb7a59fbba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b7a59fbba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b7a59fbba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b7a59fbba_0_1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b7a59fbba_0_1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eb7a59fbba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eb7a59fbba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b7a59fbba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b7a59fbba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b7a59fbba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b7a59fbba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7a59fbba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7a59fbba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b7a59fbba_0_1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b7a59fbba_0_1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eb7a59fbba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eb7a59fbba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b7a59fbba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eb7a59fbba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b7a59fbba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b7a59fbba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b7a59fbba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b7a59fbba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b7a59fbba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b7a59fbba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eb7a59fbba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eb7a59fbba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eb7a59fbba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eb7a59fbba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eb7a59fbba_0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eb7a59fbba_0_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eb7a59fbba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eb7a59fbba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b7a59fbba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b7a59fbba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b7a59fbba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b7a59fbba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eb7a59fbba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eb7a59fbba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b7a59fbba_0_1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b7a59fbba_0_1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eb7a59fbba_0_1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eb7a59fbba_0_1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b7a59fbba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b7a59fbba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eb7a59fbba_0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eb7a59fbba_0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eb7a59fbba_0_1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eb7a59fbba_0_1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7a59fbba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7a59fbba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b7a59fbb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b7a59fbb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b7a59fbba_0_1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b7a59fbba_0_1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b7a59fbba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b7a59fbba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b7a59fbba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b7a59fbba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b7a59fbba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b7a59fbba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7a59fbba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7a59fbba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download?process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#4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and Serial Communication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pot_tabular form github. 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849875" y="3914200"/>
            <a:ext cx="3012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19" name="Google Shape;919;p40"/>
          <p:cNvSpPr txBox="1">
            <a:spLocks noGrp="1"/>
          </p:cNvSpPr>
          <p:nvPr>
            <p:ph type="body" idx="1"/>
          </p:nvPr>
        </p:nvSpPr>
        <p:spPr>
          <a:xfrm>
            <a:off x="4520125" y="3914200"/>
            <a:ext cx="3316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pic>
        <p:nvPicPr>
          <p:cNvPr id="920" name="Google Shape;9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75" y="1229288"/>
            <a:ext cx="3012075" cy="26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137" y="1191125"/>
            <a:ext cx="3316736" cy="276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data type representations</a:t>
            </a:r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16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Serial.print() and Serial.prinln()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intelligent when it comes to printing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change the format of the data presented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Hexadecimal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Octal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Binary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Decimal-coded ASCII is the default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28" name="Google Shape;928;p41"/>
          <p:cNvGraphicFramePr/>
          <p:nvPr/>
        </p:nvGraphicFramePr>
        <p:xfrm>
          <a:off x="813950" y="2883575"/>
          <a:ext cx="6801750" cy="2057250"/>
        </p:xfrm>
        <a:graphic>
          <a:graphicData uri="http://schemas.openxmlformats.org/drawingml/2006/table">
            <a:tbl>
              <a:tblPr>
                <a:noFill/>
                <a:tableStyleId>{600EECED-2B3E-4B58-B7BF-F203AC3E70DD}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Example code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Serial output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23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Hexadecimal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HEX);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Octal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OCT);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Binary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BIN);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00010111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Arduino</a:t>
            </a:r>
            <a:endParaRPr/>
          </a:p>
        </p:txBody>
      </p:sp>
      <p:sp>
        <p:nvSpPr>
          <p:cNvPr id="934" name="Google Shape;934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No conversation should be “one sided”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may have noticed the Arduino IDE has a text entry field at the top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Take a look at yours if you haven't seen it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First make sure the drop-down is set to “Newline”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drop down menu determines what (if anything) you append to the end of your code when sent to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serial monitor send the whole command string at one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you press enter (or the send button)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 the baud rate you specify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contrast to other terminals	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PuTTy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Sends characters as you type them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40" name="Google Shape;940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You will learn how to send multiple commands at once and how to build a Graphical User Interface or GUI to send commands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serial port does have a buffer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You can send several bytes at once and they will be queued and processed in order of the content of your sketch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No need to worry about being faster than your loop time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you send to much data and overflow the buffer some information will be lost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- echo incoming data</a:t>
            </a:r>
            <a:endParaRPr/>
          </a:p>
        </p:txBody>
      </p:sp>
      <p:sp>
        <p:nvSpPr>
          <p:cNvPr id="946" name="Google Shape;946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Simplest thing to do is have the arduino echo what you send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need two new commands for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Serial.availible()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Returns the number of bytes stored in the incoming buffer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Whenever its more than 0 you will read the characters and echo them back to the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Serial.read()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Reads and returns the next character that is available in the buffer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400"/>
              <a:t>Serial.read() only retuirns 1 byte, so you need to call it for as long as Serial.availible() is greater than 0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Serial.read() removes the read byte from the buffer as it reads it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echo.ino from github</a:t>
            </a:r>
            <a:endParaRPr dirty="0"/>
          </a:p>
        </p:txBody>
      </p:sp>
      <p:sp>
        <p:nvSpPr>
          <p:cNvPr id="952" name="Google Shape;952;p45"/>
          <p:cNvSpPr txBox="1">
            <a:spLocks noGrp="1"/>
          </p:cNvSpPr>
          <p:nvPr>
            <p:ph type="body" idx="1"/>
          </p:nvPr>
        </p:nvSpPr>
        <p:spPr>
          <a:xfrm>
            <a:off x="162300" y="1170000"/>
            <a:ext cx="47802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Launch the serial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Type anything you want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Press send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Whatever you typed should be echoed back and displayed in the serial monitor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Note: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You should already have selected  to append a “newline” </a:t>
            </a:r>
            <a:endParaRPr sz="11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This is why Serial.print() not Serial.println() is used</a:t>
            </a:r>
            <a:endParaRPr sz="1000"/>
          </a:p>
        </p:txBody>
      </p:sp>
      <p:pic>
        <p:nvPicPr>
          <p:cNvPr id="953" name="Google Shape;9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25" y="1170000"/>
            <a:ext cx="3848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vs Ints</a:t>
            </a:r>
            <a:endParaRPr/>
          </a:p>
        </p:txBody>
      </p:sp>
      <p:sp>
        <p:nvSpPr>
          <p:cNvPr id="959" name="Google Shape;959;p4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send a alphanumeric character via the serial monitor, you arent actually passing a “5” or an “A”. 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are sending a byte that the computer interprets as a character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Serial communication uses ASCII character sets to represent all letters, numbers, symbols, and special commands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ASCII is a 7-bit set (128 unique characters or commands)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 therefore when read must be read as a </a:t>
            </a:r>
            <a:r>
              <a:rPr lang="en" i="1"/>
              <a:t>char</a:t>
            </a:r>
            <a:r>
              <a:rPr lang="en"/>
              <a:t> type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modify the code to declare </a:t>
            </a:r>
            <a:r>
              <a:rPr lang="en" i="1"/>
              <a:t>data</a:t>
            </a:r>
            <a:r>
              <a:rPr lang="en"/>
              <a:t> as an </a:t>
            </a:r>
            <a:r>
              <a:rPr lang="en" i="1"/>
              <a:t>int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Sending “5” would return “53”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53 is the ASCII representation of 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ASCII table for reference</a:t>
            </a: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body" idx="1"/>
          </p:nvPr>
        </p:nvSpPr>
        <p:spPr>
          <a:xfrm>
            <a:off x="4572000" y="1271400"/>
            <a:ext cx="3125700" cy="26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If you have ever seen (or read) “The Martian”, ASCII is how NASA “talked” to Mark on Mars (using camera angles as hexadecimal)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Type ALT + 234 into google or Word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is part of the extended ASCII code.</a:t>
            </a:r>
            <a:endParaRPr dirty="0"/>
          </a:p>
        </p:txBody>
      </p:sp>
      <p:pic>
        <p:nvPicPr>
          <p:cNvPr id="966" name="Google Shape;9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" y="1017600"/>
            <a:ext cx="3676225" cy="39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you send numeric values?</a:t>
            </a:r>
            <a:endParaRPr/>
          </a:p>
        </p:txBody>
      </p:sp>
      <p:sp>
        <p:nvSpPr>
          <p:cNvPr id="972" name="Google Shape;972;p48"/>
          <p:cNvSpPr txBox="1">
            <a:spLocks noGrp="1"/>
          </p:cNvSpPr>
          <p:nvPr>
            <p:ph type="body" idx="1"/>
          </p:nvPr>
        </p:nvSpPr>
        <p:spPr>
          <a:xfrm>
            <a:off x="774150" y="117192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say you want to turn an LED on when you send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could compare the character value like this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if(Serial.read() == ’1’)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quotes around the 1 means it should be treated as a char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could also treat each byte as an incoming integer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val = Serial.read() - ‘0’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Doesnt work very well as numbers greater than 9 are double digits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Arduino IDE includes a function to parse integers from data streams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parseInt()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character to control an LED</a:t>
            </a:r>
            <a:endParaRPr/>
          </a:p>
        </p:txBody>
      </p:sp>
      <p:sp>
        <p:nvSpPr>
          <p:cNvPr id="978" name="Google Shape;978;p4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Before we parse large strings of multiple digits let's start by writing a sketch to turn on an LED when we send it the value 1 and turn off when we send it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2" y="2925991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4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Diagram</a:t>
            </a:r>
            <a:endParaRPr/>
          </a:p>
        </p:txBody>
      </p:sp>
      <p:pic>
        <p:nvPicPr>
          <p:cNvPr id="984" name="Google Shape;9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225" y="1017600"/>
            <a:ext cx="3139550" cy="40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single_char_control.ino</a:t>
            </a:r>
            <a:endParaRPr dirty="0"/>
          </a:p>
        </p:txBody>
      </p:sp>
      <p:sp>
        <p:nvSpPr>
          <p:cNvPr id="990" name="Google Shape;990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5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Notice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else if used instead of else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clears the buffer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Serial.read() will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read the newline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see its not a ‘1’ or ‘0’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Overwrite it the next time serial.read() is called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else() would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Turn off the LED if ‘0’ or ‘\n’ were used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It would turn on with ‘1’ and immediately turn off</a:t>
            </a:r>
            <a:endParaRPr dirty="0"/>
          </a:p>
        </p:txBody>
      </p:sp>
      <p:pic>
        <p:nvPicPr>
          <p:cNvPr id="991" name="Google Shape;9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5050"/>
            <a:ext cx="2958477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lists of values</a:t>
            </a:r>
            <a:endParaRPr/>
          </a:p>
        </p:txBody>
      </p:sp>
      <p:sp>
        <p:nvSpPr>
          <p:cNvPr id="997" name="Google Shape;997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color led is fine and good but what if I want to control a RGB LED?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 would need to send three separate 8-bit values (0-225) to set the brightness of each color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-- 255,255,255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-- 0,255,0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Our sketch needs to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differentiate between numbers and commas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thos sequence into </a:t>
            </a:r>
            <a:r>
              <a:rPr lang="en" i="1"/>
              <a:t>int</a:t>
            </a:r>
            <a:r>
              <a:rPr lang="en"/>
              <a:t> and pass it to analogWrite()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the fact values could be 1,2 or 3 digits loing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use the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Serial.parseInt()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a RGB led</a:t>
            </a:r>
            <a:endParaRPr/>
          </a:p>
        </p:txBody>
      </p:sp>
      <p:pic>
        <p:nvPicPr>
          <p:cNvPr id="1003" name="Google Shape;10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76" y="1017600"/>
            <a:ext cx="3373625" cy="39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4"/>
          <p:cNvSpPr txBox="1">
            <a:spLocks noGrp="1"/>
          </p:cNvSpPr>
          <p:nvPr>
            <p:ph type="title"/>
          </p:nvPr>
        </p:nvSpPr>
        <p:spPr>
          <a:xfrm>
            <a:off x="720000" y="39275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list_control.ino</a:t>
            </a:r>
            <a:endParaRPr dirty="0"/>
          </a:p>
        </p:txBody>
      </p:sp>
      <p:sp>
        <p:nvSpPr>
          <p:cNvPr id="1009" name="Google Shape;1009;p54"/>
          <p:cNvSpPr txBox="1">
            <a:spLocks noGrp="1"/>
          </p:cNvSpPr>
          <p:nvPr>
            <p:ph type="body" idx="1"/>
          </p:nvPr>
        </p:nvSpPr>
        <p:spPr>
          <a:xfrm>
            <a:off x="3851800" y="1079125"/>
            <a:ext cx="315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doing?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program looks for 3 integer values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 new line is detected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values it read are used to set the brightness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this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Open the serial monitor and enter 3 values (0 to 255) separated by commas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Try different combos to see what colors you make</a:t>
            </a:r>
            <a:endParaRPr/>
          </a:p>
        </p:txBody>
      </p:sp>
      <p:pic>
        <p:nvPicPr>
          <p:cNvPr id="1010" name="Google Shape;10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870650"/>
            <a:ext cx="2578701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5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desktop</a:t>
            </a:r>
            <a:endParaRPr/>
          </a:p>
        </p:txBody>
      </p:sp>
      <p:sp>
        <p:nvSpPr>
          <p:cNvPr id="1021" name="Google Shape;1021;p5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 you will get bored with the serial monitor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Just about any desktop programming language has a library that allow it to interface with the serial port on your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Processing as our language of choice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 arduino language is based on Processing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Other languages that have well documented serial communications libraries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PHP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Basic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computer programming adage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takes a year to learn your first computer language and a month to learn your second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If this is the first language, it may take some practice but you will get good… dont fear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first learn how to read the serial data in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will learn how to use Processing to create a simple graphical user interface (GUI) to send commands to the arduino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Processing</a:t>
            </a:r>
            <a:endParaRPr/>
          </a:p>
        </p:txBody>
      </p:sp>
      <p:sp>
        <p:nvSpPr>
          <p:cNvPr id="1027" name="Google Shape;1027;p5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installed on the computers for this session, but if you want to install it on your own device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https://processing.org/download?processing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the compressed file from the link above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Unzip it to your preferred location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application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 start it it looks like the Arduino IDE (not a coincident as Arduino is based on Processing)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first experiment</a:t>
            </a:r>
            <a:endParaRPr/>
          </a:p>
        </p:txBody>
      </p:sp>
      <p:sp>
        <p:nvSpPr>
          <p:cNvPr id="1033" name="Google Shape;1033;p5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going to use a potentiometer to control the color of the window on the computer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the arduino</a:t>
            </a:r>
            <a:endParaRPr/>
          </a:p>
        </p:txBody>
      </p:sp>
      <p:pic>
        <p:nvPicPr>
          <p:cNvPr id="1039" name="Google Shape;10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650" y="1017600"/>
            <a:ext cx="3215375" cy="40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Arduino’s Serial Communication Capabilities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Different Arduino boards offer different serial implementations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 vs USB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 ports (RS-232) have largely been replaced by the USB standard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ATMega328P has one serial hardware port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Includes a transmit (TX) and receive (RX) pin that can be accessed on digital pin 0 and 1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These pins are multiplexed (connected to more than one function)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directly compatible with each other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Two options to connect them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Use a secondary integrated Circuit (IC) that facilitates this connection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Type of interface present on the uno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Use a microcontroller that has a usb controller built in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Arduino Leonardo’s 32U4 MCU for example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code</a:t>
            </a:r>
            <a:endParaRPr/>
          </a:p>
        </p:txBody>
      </p:sp>
      <p:pic>
        <p:nvPicPr>
          <p:cNvPr id="1045" name="Google Shape;10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79" y="1978365"/>
            <a:ext cx="69056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EA10B4-C2C6-4EE8-9EBB-3FA9EF1993E6}"/>
              </a:ext>
            </a:extLst>
          </p:cNvPr>
          <p:cNvSpPr txBox="1"/>
          <p:nvPr/>
        </p:nvSpPr>
        <p:spPr>
          <a:xfrm>
            <a:off x="865909" y="1357745"/>
            <a:ext cx="5070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arduino_read_pot.ino</a:t>
            </a:r>
            <a:r>
              <a:rPr lang="en-US" dirty="0">
                <a:solidFill>
                  <a:schemeClr val="tx1"/>
                </a:solidFill>
              </a:rPr>
              <a:t> to upload to the Arduino</a:t>
            </a:r>
          </a:p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processing_display_color.pde</a:t>
            </a:r>
            <a:r>
              <a:rPr lang="en-US" dirty="0">
                <a:solidFill>
                  <a:schemeClr val="tx1"/>
                </a:solidFill>
              </a:rPr>
              <a:t> to run in Processing.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Processing</a:t>
            </a:r>
            <a:endParaRPr/>
          </a:p>
        </p:txBody>
      </p:sp>
      <p:sp>
        <p:nvSpPr>
          <p:cNvPr id="1051" name="Google Shape;1051;p6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34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to note: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Replace “com 3” with the name from the arduino IDE port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After you load the code into your Processing IDE and set the serial port properly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CLOSE ARDUINO IDE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Only one program can access the port at a time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Click run - you should see a small window pop up and turn from black to blue as you turn the potentiometer</a:t>
            </a:r>
            <a:endParaRPr dirty="0"/>
          </a:p>
        </p:txBody>
      </p:sp>
      <p:pic>
        <p:nvPicPr>
          <p:cNvPr id="1052" name="Google Shape;10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00" y="1170000"/>
            <a:ext cx="4769999" cy="323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from Processing to Arduino</a:t>
            </a:r>
            <a:endParaRPr/>
          </a:p>
        </p:txBody>
      </p:sp>
      <p:sp>
        <p:nvSpPr>
          <p:cNvPr id="1058" name="Google Shape;1058;p6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3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obvious step is to send data from processing to the arduino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Wire up a RGB LED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Load the same program from earlier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Instead of sending a string of three values we will use a “color picker”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code for Processing remember to change the port as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Processing sketch atom,aticall loads a collateral file from “data”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the hsv.jpg and place it in the “data” file in the processing directory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 image in the data file will serve as the color selector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the arduino</a:t>
            </a:r>
            <a:endParaRPr/>
          </a:p>
        </p:txBody>
      </p:sp>
      <p:pic>
        <p:nvPicPr>
          <p:cNvPr id="1064" name="Google Shape;10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76" y="1017600"/>
            <a:ext cx="3373625" cy="39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Arduino code</a:t>
            </a:r>
            <a:endParaRPr dirty="0"/>
          </a:p>
        </p:txBody>
      </p:sp>
      <p:pic>
        <p:nvPicPr>
          <p:cNvPr id="1070" name="Google Shape;107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886" y="925207"/>
            <a:ext cx="2578701" cy="41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59B92-12FC-40C5-A10F-F551E9B140DC}"/>
              </a:ext>
            </a:extLst>
          </p:cNvPr>
          <p:cNvSpPr txBox="1"/>
          <p:nvPr/>
        </p:nvSpPr>
        <p:spPr>
          <a:xfrm>
            <a:off x="796637" y="1530927"/>
            <a:ext cx="387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list_control.ino</a:t>
            </a:r>
            <a:r>
              <a:rPr lang="en-US" dirty="0">
                <a:solidFill>
                  <a:schemeClr val="tx1"/>
                </a:solidFill>
              </a:rPr>
              <a:t> and upload it to the Uno. It’s in the </a:t>
            </a:r>
            <a:r>
              <a:rPr lang="en-US" dirty="0" err="1">
                <a:solidFill>
                  <a:schemeClr val="tx1"/>
                </a:solidFill>
              </a:rPr>
              <a:t>processing_control_RGB</a:t>
            </a:r>
            <a:r>
              <a:rPr lang="en-US" dirty="0">
                <a:solidFill>
                  <a:schemeClr val="tx1"/>
                </a:solidFill>
              </a:rPr>
              <a:t> folder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Processing Code</a:t>
            </a:r>
            <a:endParaRPr/>
          </a:p>
        </p:txBody>
      </p:sp>
      <p:pic>
        <p:nvPicPr>
          <p:cNvPr id="1076" name="Google Shape;10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35" y="1233054"/>
            <a:ext cx="4336043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10BB2-C58A-471F-9AA0-C5087D7B659B}"/>
              </a:ext>
            </a:extLst>
          </p:cNvPr>
          <p:cNvSpPr txBox="1"/>
          <p:nvPr/>
        </p:nvSpPr>
        <p:spPr>
          <a:xfrm>
            <a:off x="602673" y="1517073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processing_control_RGB.pde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sp>
        <p:nvSpPr>
          <p:cNvPr id="1082" name="Google Shape;1082;p6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should see a pop up of colors that when selected change the LED to that color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serial console will also display the commands being sent (to help with de bugging)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this working?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serial library is imported and an object called port is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PImage object called img is also created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displays the background image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 setup()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serial port is initialized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display window is set to the size of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image is imported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working?</a:t>
            </a:r>
            <a:endParaRPr/>
          </a:p>
        </p:txBody>
      </p:sp>
      <p:sp>
        <p:nvSpPr>
          <p:cNvPr id="1088" name="Google Shape;1088;p67"/>
          <p:cNvSpPr txBox="1">
            <a:spLocks noGrp="1"/>
          </p:cNvSpPr>
          <p:nvPr>
            <p:ph type="body" idx="1"/>
          </p:nvPr>
        </p:nvSpPr>
        <p:spPr>
          <a:xfrm>
            <a:off x="550800" y="11958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serial library is imported and an object called port is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 </a:t>
            </a:r>
            <a:r>
              <a:rPr lang="en" dirty="0" err="1"/>
              <a:t>PImage</a:t>
            </a:r>
            <a:r>
              <a:rPr lang="en" dirty="0"/>
              <a:t> object called </a:t>
            </a:r>
            <a:r>
              <a:rPr lang="en" dirty="0" err="1"/>
              <a:t>img</a:t>
            </a:r>
            <a:r>
              <a:rPr lang="en" dirty="0"/>
              <a:t> is also created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displays the background image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In setup()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serial port is initialized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display window is set to the size of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image is imported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draw()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is loaded with </a:t>
            </a:r>
            <a:r>
              <a:rPr lang="en" i="1" dirty="0"/>
              <a:t>image(img,0,0)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 err="1"/>
              <a:t>Img</a:t>
            </a:r>
            <a:r>
              <a:rPr lang="en" dirty="0"/>
              <a:t> is the image you want to draw on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0,0 is the starting coordinates of the image (top left)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Everytime</a:t>
            </a:r>
            <a:r>
              <a:rPr lang="en" dirty="0"/>
              <a:t> the mouse is pressed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mousePressed</a:t>
            </a:r>
            <a:r>
              <a:rPr lang="en" i="1" dirty="0"/>
              <a:t>()</a:t>
            </a:r>
            <a:r>
              <a:rPr lang="en" dirty="0"/>
              <a:t> is called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color of the pixel chosen is saved as a </a:t>
            </a:r>
            <a:r>
              <a:rPr lang="en" i="1" dirty="0"/>
              <a:t>color </a:t>
            </a:r>
            <a:r>
              <a:rPr lang="en" dirty="0"/>
              <a:t>object named </a:t>
            </a:r>
            <a:r>
              <a:rPr lang="en" i="1" dirty="0"/>
              <a:t>c</a:t>
            </a:r>
            <a:endParaRPr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i="1" dirty="0"/>
              <a:t>get()</a:t>
            </a:r>
            <a:r>
              <a:rPr lang="en" dirty="0"/>
              <a:t> tells the mouse was (x and y coordinates)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converted into a string that is sent to the Arduino and converted to RGB as earlier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8"/>
          <p:cNvSpPr txBox="1">
            <a:spLocks noGrp="1"/>
          </p:cNvSpPr>
          <p:nvPr>
            <p:ph type="ctrTitle"/>
          </p:nvPr>
        </p:nvSpPr>
        <p:spPr>
          <a:xfrm>
            <a:off x="929225" y="1472125"/>
            <a:ext cx="7572900" cy="22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around the image and watch the LED change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5 will cover Multiplexers.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connect </a:t>
            </a:r>
            <a:r>
              <a:rPr lang="en-US"/>
              <a:t>8 LED’s </a:t>
            </a:r>
            <a:r>
              <a:rPr lang="en-US" dirty="0"/>
              <a:t>and control them with 4 wires from the Arduino!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boards w/ internal (or external) FTDI USB-to-Serial Converters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explained Arduino boards (and their clones) use a secondary IC to facilitate USB-to-Serial conversion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“FTDI” chip is popular chip with that sole function (the Arduino Nano has an integrated FTDI chip)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25" y="2299723"/>
            <a:ext cx="5359975" cy="2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options</a:t>
            </a:r>
            <a:endParaRPr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Removable FTDI programmers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if you dont need to use USB to connect to a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cost over multiple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form factor of finished product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Use a board with a secondary USB-capapble ATMEga MCU emulating serial converter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uno was the first to introduce the use of ID to handle USB to serial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Located on the uno directly behind the USB-B receptacle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16U2 on newer chips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the Arduino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most common serial function is to print to the computer terminal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already done this in several previous sessions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 is the same for all arduinos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To print data, you utalize 3 functions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Serial.begin(“baud_rate”)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be called once the program starts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In the setup()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Serial.print(“message”)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Serial.println(“message”)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a carriage return (so the next thing printed is on the next line)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“Baud_rate” and “message” are variables you define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is a better teacher here</a:t>
            </a:r>
            <a:endParaRPr/>
          </a:p>
        </p:txBody>
      </p:sp>
      <p:pic>
        <p:nvPicPr>
          <p:cNvPr id="898" name="Google Shape;8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00" y="1118050"/>
            <a:ext cx="3044702" cy="3821102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37"/>
          <p:cNvSpPr txBox="1"/>
          <p:nvPr/>
        </p:nvSpPr>
        <p:spPr>
          <a:xfrm>
            <a:off x="1134350" y="1298875"/>
            <a:ext cx="22773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 a potentiometer as shown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this to read the value and display it both “raw” and as a percentage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05" name="Google Shape;905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202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pot.ino from github and upload to the Uno.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the baud rate is set to 9600 on the arduino IDE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You should see the values printing out once per second as you turn the potentiometer</a:t>
            </a:r>
            <a:endParaRPr dirty="0"/>
          </a:p>
        </p:txBody>
      </p:sp>
      <p:pic>
        <p:nvPicPr>
          <p:cNvPr id="906" name="Google Shape;9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1170000"/>
            <a:ext cx="4916701" cy="32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912" name="Google Shape;912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format the serial data to be more useful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characters are indicated with a backslash (\)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of great interest to us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\n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new line in a string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\t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tab spacing in a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54599-D65A-4CF2-8AED-ED80813333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4D5969-1C49-4B4A-84E1-1285B7AC4738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187ec63-6cff-4486-abd9-1357d75c1c0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D70E73-164E-4C4D-B4CC-50E8DB760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2254</Words>
  <Application>Microsoft Office PowerPoint</Application>
  <PresentationFormat>On-screen Show (16:9)</PresentationFormat>
  <Paragraphs>273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Josefin Slab Thin</vt:lpstr>
      <vt:lpstr>Montserrat</vt:lpstr>
      <vt:lpstr>Raleway</vt:lpstr>
      <vt:lpstr>Lato</vt:lpstr>
      <vt:lpstr>Source Sans Pro</vt:lpstr>
      <vt:lpstr>Arial</vt:lpstr>
      <vt:lpstr>Bebas Neue</vt:lpstr>
      <vt:lpstr>Electronic Circuit Style CV by Slidesgo</vt:lpstr>
      <vt:lpstr>Arduino Workshop #4</vt:lpstr>
      <vt:lpstr>PowerPoint and Code</vt:lpstr>
      <vt:lpstr>Understanding the Arduino’s Serial Communication Capabilities</vt:lpstr>
      <vt:lpstr>Arduino boards w/ internal (or external) FTDI USB-to-Serial Converters</vt:lpstr>
      <vt:lpstr>Other options</vt:lpstr>
      <vt:lpstr>Listening to the Arduino</vt:lpstr>
      <vt:lpstr>Hands on is a better teacher here</vt:lpstr>
      <vt:lpstr>The code</vt:lpstr>
      <vt:lpstr>Special characters</vt:lpstr>
      <vt:lpstr>Download pot_tabular form github. </vt:lpstr>
      <vt:lpstr>Changing data type representations</vt:lpstr>
      <vt:lpstr>Talking to the Arduino</vt:lpstr>
      <vt:lpstr>Things to note</vt:lpstr>
      <vt:lpstr>Arduino - echo incoming data</vt:lpstr>
      <vt:lpstr>Download echo.ino from github</vt:lpstr>
      <vt:lpstr>Char vs Ints</vt:lpstr>
      <vt:lpstr>An ASCII table for reference</vt:lpstr>
      <vt:lpstr>So how do you send numeric values?</vt:lpstr>
      <vt:lpstr>Send a character to control an LED</vt:lpstr>
      <vt:lpstr>Wire Diagram</vt:lpstr>
      <vt:lpstr>Download single_char_control.ino</vt:lpstr>
      <vt:lpstr>Sending lists of values</vt:lpstr>
      <vt:lpstr>Wire up a RGB led</vt:lpstr>
      <vt:lpstr>Download list_control.ino</vt:lpstr>
      <vt:lpstr>User Interface</vt:lpstr>
      <vt:lpstr>Talking to the desktop</vt:lpstr>
      <vt:lpstr>Installing Processing</vt:lpstr>
      <vt:lpstr>For our first experiment</vt:lpstr>
      <vt:lpstr>Wire up the arduino</vt:lpstr>
      <vt:lpstr>The arduino code</vt:lpstr>
      <vt:lpstr>Now to Processing</vt:lpstr>
      <vt:lpstr>Send data from Processing to Arduino</vt:lpstr>
      <vt:lpstr>Wire the arduino</vt:lpstr>
      <vt:lpstr>The Arduino code</vt:lpstr>
      <vt:lpstr>The Processing Code</vt:lpstr>
      <vt:lpstr>What you should see</vt:lpstr>
      <vt:lpstr>How is it working?</vt:lpstr>
      <vt:lpstr>Click around the image and watch the LED change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#6</dc:title>
  <dc:creator>Kelley, Todd W</dc:creator>
  <cp:lastModifiedBy>Kelley, Todd W</cp:lastModifiedBy>
  <cp:revision>10</cp:revision>
  <dcterms:modified xsi:type="dcterms:W3CDTF">2022-08-29T18:28:05Z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