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Josefin Slab Thin" pitchFamily="2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</p:embeddedFont>
    <p:embeddedFont>
      <p:font typeface="Montserrat" panose="02000505000000020004" pitchFamily="2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1AB5A-D5FE-438F-AA93-E6EC1CDA3D35}" v="3" dt="2021-12-08T19:48:50.773"/>
    <p1510:client id="{F7D0670C-F91A-4C71-84BC-1669D0E9015E}" v="2" dt="2021-10-04T16:27:46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24 – Arduino Uno</a:t>
            </a:r>
          </a:p>
          <a:p>
            <a:pPr marL="0" indent="0">
              <a:buNone/>
            </a:pPr>
            <a:r>
              <a:rPr lang="en-US"/>
              <a:t>24 – USB cable</a:t>
            </a:r>
          </a:p>
          <a:p>
            <a:pPr marL="0" indent="0">
              <a:buNone/>
            </a:pPr>
            <a:r>
              <a:rPr lang="en-US"/>
              <a:t>120 – Pushbuttons</a:t>
            </a:r>
          </a:p>
          <a:p>
            <a:pPr marL="0" indent="0">
              <a:buNone/>
            </a:pPr>
            <a:r>
              <a:rPr lang="en-US" dirty="0"/>
              <a:t>120 – 10 </a:t>
            </a:r>
            <a:r>
              <a:rPr lang="en-US" dirty="0" err="1"/>
              <a:t>kΩ</a:t>
            </a:r>
            <a:r>
              <a:rPr lang="en-US"/>
              <a:t> resistors</a:t>
            </a:r>
            <a:endParaRPr lang="en" b="1"/>
          </a:p>
          <a:p>
            <a:pPr marL="0" indent="0">
              <a:buNone/>
            </a:pPr>
            <a:r>
              <a:rPr lang="en-US"/>
              <a:t>24 – 150 Ω resistor</a:t>
            </a:r>
          </a:p>
          <a:p>
            <a:pPr marL="0" indent="0">
              <a:buNone/>
            </a:pPr>
            <a:r>
              <a:rPr lang="en-US"/>
              <a:t>24 – Jumper Wire sets</a:t>
            </a:r>
          </a:p>
          <a:p>
            <a:pPr marL="0" indent="0">
              <a:buNone/>
            </a:pPr>
            <a:r>
              <a:rPr lang="en-US"/>
              <a:t>24 – Breadboard</a:t>
            </a:r>
          </a:p>
          <a:p>
            <a:pPr marL="0" indent="0">
              <a:buNone/>
            </a:pPr>
            <a:r>
              <a:rPr lang="en-US"/>
              <a:t>24 – 10 KΩ potentiometer</a:t>
            </a:r>
          </a:p>
          <a:p>
            <a:pPr marL="0" indent="0">
              <a:buNone/>
            </a:pPr>
            <a:r>
              <a:rPr lang="en-US"/>
              <a:t>24 - 8Ω loudspeaker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8ee8a9f4b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8ee8a9f4b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8ee8a9f4b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8ee8a9f4b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e8ee8a9f4b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e8ee8a9f4b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e8ee8a9f4b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e8ee8a9f4b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8ee8a9f4b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8ee8a9f4b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e8ee8a9f4b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e8ee8a9f4b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8ee8a9f4b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8ee8a9f4b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8ee8a9f4b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8ee8a9f4b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8ee8a9f4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8ee8a9f4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8ee8a9f4b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8ee8a9f4b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8ee8a9f4b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8ee8a9f4b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8ee8a9f4b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8ee8a9f4b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8ee8a9f4b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8ee8a9f4b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8ee8a9f4b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8ee8a9f4b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8ee8a9f4b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8ee8a9f4b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8ee8a9f4b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8ee8a9f4b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S3KQeOZ5o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ingarduino.com/content1/ch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Workshop #5</a:t>
            </a:r>
            <a:endParaRPr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Here is the sound produced by that array</a:t>
            </a:r>
            <a:endParaRPr/>
          </a:p>
        </p:txBody>
      </p:sp>
      <p:pic>
        <p:nvPicPr>
          <p:cNvPr id="918" name="Google Shape;918;p40" descr="Announcing &quot;Exploring Arduino,&quot; a new book by Jeremy Blum!  Learn more about the book, buy it, and access tons of digital content at http://www.exploringarduino.com.&#10;&#10;Buy the book from Amazon.com: http://www.amazon.com/gp/product/1118549368?ie=UTF8&amp;camp=213733&amp;creative=393185&amp;creativeASIN=1118549368&amp;linkCode=shr&amp;tag=jeremybcom-20&amp;creativeASIN=1118549368&#10;Buy the book from Wiley.com: http://www.wiley.com/go/exploringarduino&#10;Buy the book from Barnes and Noble: http://www.barnesandnoble.com/w/exploring-arduino-j-blum/1115237028?ean=9781118549360&amp;cm_mmc=AFFILIATES-_-Linkshare-_-avhzXuAQuk8-_-10:1&amp;r=1&#10;Get exclusive deals on parts kits to accompany the book from element14: http://www.element14.com/exploringarduino&#10;&#10;Like &quot;Exploring Arduino&quot; on facebook for updates: http://www.facebook.com/exploringarduino&#10;Track the &quot;Exploring Arduino&quot; GitHub Repo: https://github.com/sciguy14/Exploring-Arduino&#10;&#10;Watch my Arduino Tutorial Videos for free on YouTube: http://www.youtube.com/course?list=ECA567CE235D39FA84&#10;Watch Demo Videos of some of the projects from the book: http://www.youtube.com/playlist?list=PL7hxDls2ZB7p-gmEnVl4q_FzhWaErXwKV&#10;&#10;Check out my Blog: http://www.jeremyblum.com&#10;Like me on Facebook: http://www.facebook.com/JeremyTheEngineer&#10;Follow me on twitter: http://www.twitter.com/sciguy14" title="Arduino tone() Tunes (Exploring Arduino 1st Ed, Ch 5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498019"/>
            <a:ext cx="9144" cy="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playback functionality</a:t>
            </a:r>
            <a:endParaRPr/>
          </a:p>
        </p:txBody>
      </p:sp>
      <p:sp>
        <p:nvSpPr>
          <p:cNvPr id="924" name="Google Shape;924;p4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step is to play back the sound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done with a </a:t>
            </a:r>
            <a:r>
              <a:rPr lang="en" i="1"/>
              <a:t>for</a:t>
            </a:r>
            <a:r>
              <a:rPr lang="en"/>
              <a:t> loop that goes through each index in the array and plays the given note for the given duration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that code looks</a:t>
            </a:r>
            <a:endParaRPr/>
          </a:p>
        </p:txBody>
      </p:sp>
      <p:pic>
        <p:nvPicPr>
          <p:cNvPr id="930" name="Google Shape;9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811" y="1017600"/>
            <a:ext cx="3656375" cy="40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tone()</a:t>
            </a:r>
            <a:endParaRPr/>
          </a:p>
        </p:txBody>
      </p:sp>
      <p:sp>
        <p:nvSpPr>
          <p:cNvPr id="936" name="Google Shape;936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tone() relies on a hardware timer that also is used by the boards PWM functionality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PWM doesnt work right on pins 3 and 11 if you use tone()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Arduino I/O pins are not DACs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out put only square waves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Fine to make tones but not to listen to music on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nonly use tone() on one pin at a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need extra code (we will discuss later) to drive multiple speakers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micro piano</a:t>
            </a:r>
            <a:endParaRPr/>
          </a:p>
        </p:txBody>
      </p:sp>
      <p:sp>
        <p:nvSpPr>
          <p:cNvPr id="942" name="Google Shape;942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As a wrap up we will build a simple pentatonic scale piano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pentatonic has 5 notes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root,2</a:t>
            </a:r>
            <a:r>
              <a:rPr lang="en" baseline="30000"/>
              <a:t>nd</a:t>
            </a:r>
            <a:r>
              <a:rPr lang="en"/>
              <a:t>,3</a:t>
            </a:r>
            <a:r>
              <a:rPr lang="en" baseline="30000"/>
              <a:t>rd</a:t>
            </a:r>
            <a:r>
              <a:rPr lang="en"/>
              <a:t>,5</a:t>
            </a:r>
            <a:r>
              <a:rPr lang="en" baseline="30000"/>
              <a:t>th</a:t>
            </a:r>
            <a:r>
              <a:rPr lang="en"/>
              <a:t>,6</a:t>
            </a:r>
            <a:r>
              <a:rPr lang="en" baseline="30000"/>
              <a:t>th</a:t>
            </a:r>
            <a:r>
              <a:rPr lang="en"/>
              <a:t> 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separation of the black keys on a piano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need to wire 5 buttons with 10 ㏀ pull down resistors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And will use our wired speaker (from earlier)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diagram</a:t>
            </a:r>
            <a:endParaRPr/>
          </a:p>
        </p:txBody>
      </p:sp>
      <p:pic>
        <p:nvPicPr>
          <p:cNvPr id="948" name="Google Shape;9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875" y="1017600"/>
            <a:ext cx="2733425" cy="405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6"/>
          <p:cNvSpPr txBox="1">
            <a:spLocks noGrp="1"/>
          </p:cNvSpPr>
          <p:nvPr>
            <p:ph type="title"/>
          </p:nvPr>
        </p:nvSpPr>
        <p:spPr>
          <a:xfrm>
            <a:off x="664650" y="173500"/>
            <a:ext cx="2507400" cy="47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954" name="Google Shape;9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189" y="173600"/>
            <a:ext cx="2725625" cy="479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Songs you should be able to play </a:t>
            </a:r>
            <a:endParaRPr/>
          </a:p>
        </p:txBody>
      </p:sp>
      <p:sp>
        <p:nvSpPr>
          <p:cNvPr id="960" name="Google Shape;960;p4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popular songs on a pentatonic scale include:</a:t>
            </a:r>
            <a:endParaRPr/>
          </a:p>
          <a:p>
            <a:pPr marL="457200" lvl="0" indent="-320357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Amazing Grace – John Newton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Cotton Eyed Joe – Rednex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Swing Low Sweet Chariot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My Girl – The Temptations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Sunshine Of Your Love – Cream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Stairway To Heaven – Led Zeppelin*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Another Brick In The Wall, Pt. 2 – Pink Floyd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Auld Lang Syne – Robert Burns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RING AROUND THE ROSIE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Old Mac Donald had a farm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La fille aux cheveux de lin (The girl with the flaxen hair) – Claude Debussy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Mother Goose – Maurice Ravel</a:t>
            </a:r>
            <a:endParaRPr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Rain, rain go away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61" name="Google Shape;961;p47"/>
          <p:cNvSpPr txBox="1"/>
          <p:nvPr/>
        </p:nvSpPr>
        <p:spPr>
          <a:xfrm>
            <a:off x="1281550" y="4225625"/>
            <a:ext cx="6252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can you play by ear?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827275" y="1421850"/>
            <a:ext cx="6377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speakers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properties of sound waves</a:t>
            </a:r>
            <a:endParaRPr/>
          </a:p>
        </p:txBody>
      </p:sp>
      <p:sp>
        <p:nvSpPr>
          <p:cNvPr id="872" name="Google Shape;872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Sound is a pressure wave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object vibrates the air and the air transferred the energy to your eardrum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Sound has two properties we can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Amplitude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How far a object vibrates from its resting position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How loud a sound 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Frequency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How quickly the object vibrates 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pitch of the sound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pure frequency is a sine wave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Arduinos (excluding the Due) can not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How we are going to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amplitude 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Change the amount of current through a speaker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Pitch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Change the frequency of the pulse to the speaker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speaker works</a:t>
            </a:r>
            <a:endParaRPr/>
          </a:p>
        </p:txBody>
      </p:sp>
      <p:sp>
        <p:nvSpPr>
          <p:cNvPr id="878" name="Google Shape;878;p34"/>
          <p:cNvSpPr txBox="1">
            <a:spLocks noGrp="1"/>
          </p:cNvSpPr>
          <p:nvPr>
            <p:ph type="body" idx="1"/>
          </p:nvPr>
        </p:nvSpPr>
        <p:spPr>
          <a:xfrm>
            <a:off x="720000" y="1161425"/>
            <a:ext cx="394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speaker is much like a motor</a:t>
            </a:r>
            <a:endParaRPr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A permanent magnet behind the voice coil and a metal rod inside the coil</a:t>
            </a:r>
            <a:endParaRPr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change the current in the coil and the rod moves (due to induction)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Oscillate the changes and you get a vibration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Its attached to the diaphragm</a:t>
            </a:r>
            <a:endParaRPr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The diaphragm vibrates the air and we hear this as sound</a:t>
            </a:r>
            <a:endParaRPr/>
          </a:p>
        </p:txBody>
      </p:sp>
      <p:pic>
        <p:nvPicPr>
          <p:cNvPr id="879" name="Google Shape;87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7675" y="1057450"/>
            <a:ext cx="33909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34"/>
          <p:cNvSpPr txBox="1"/>
          <p:nvPr/>
        </p:nvSpPr>
        <p:spPr>
          <a:xfrm>
            <a:off x="2978725" y="4678350"/>
            <a:ext cx="498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Side note: same concept that rings your doorbell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tone() to make sound</a:t>
            </a: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tone() is a function that produces square waves</a:t>
            </a:r>
            <a:endParaRPr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It accepts three arguments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Sets pin to generate the tone on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Sets the frequency of the tone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(optional) sets the duration of the tone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If not set - tone plays continuously until you call </a:t>
            </a:r>
            <a:r>
              <a:rPr lang="en" dirty="0" err="1"/>
              <a:t>noTone</a:t>
            </a:r>
            <a:r>
              <a:rPr lang="en" dirty="0"/>
              <a:t>()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play music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of frequency to notes is useful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Arduino has this in its libraries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need to do some work to use it in our code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Download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pitch file</a:t>
            </a:r>
            <a:r>
              <a:rPr lang="en"/>
              <a:t> (note the location)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Open arduino and save a blank sketch (note the name)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will save a folder of that name with a .ino file in it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Add the pitch file to the folder you just created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Close arduino IDE and open your .ino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Two tabs should be present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/>
              <a:t>The pitches.h tab should be a list of mapped frequency to notes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You must include the file in your compiler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#include “pitches.h” -- imports the header files to your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the speaker</a:t>
            </a:r>
            <a:endParaRPr/>
          </a:p>
        </p:txBody>
      </p:sp>
      <p:pic>
        <p:nvPicPr>
          <p:cNvPr id="898" name="Google Shape;8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575" y="1186900"/>
            <a:ext cx="2870850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discuss arrays</a:t>
            </a:r>
            <a:endParaRPr/>
          </a:p>
        </p:txBody>
      </p:sp>
      <p:sp>
        <p:nvSpPr>
          <p:cNvPr id="904" name="Google Shape;904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a sequence of values that are related in some way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Think of it as a number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ensure arduino memory is properly managed you need to declare an array with a defined length (in one of two ways)</a:t>
            </a:r>
            <a:endParaRPr/>
          </a:p>
          <a:p>
            <a:pPr marL="457200" lvl="0" indent="-312261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int numbers[4] = {-7,0,6,234};</a:t>
            </a:r>
            <a:endParaRPr/>
          </a:p>
          <a:p>
            <a:pPr marL="457200" lvl="0" indent="-312261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Int number[] = {-7,0,6,234};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 are 0 indexed</a:t>
            </a:r>
            <a:endParaRPr/>
          </a:p>
          <a:p>
            <a:pPr marL="457200" lvl="0" indent="-312261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First number in the list is position 0, second is position 1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also store/replace values in a array once initialized</a:t>
            </a:r>
            <a:endParaRPr/>
          </a:p>
          <a:p>
            <a:pPr marL="457200" lvl="0" indent="-312261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analogWrite(9,numbers[2]) -- sets the reading of pin 9 as the value of the third entry</a:t>
            </a:r>
            <a:endParaRPr/>
          </a:p>
          <a:p>
            <a:pPr marL="457200" lvl="0" indent="-312261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number[2] = 10; sets the 3</a:t>
            </a:r>
            <a:r>
              <a:rPr lang="en" baseline="30000"/>
              <a:t>rd</a:t>
            </a:r>
            <a:r>
              <a:rPr lang="en"/>
              <a:t> value of numbers to 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use arrays</a:t>
            </a:r>
            <a:endParaRPr/>
          </a:p>
        </p:txBody>
      </p:sp>
      <p:sp>
        <p:nvSpPr>
          <p:cNvPr id="910" name="Google Shape;910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we store two arrays (one with the note to be played in order, one with the length to play that note) we can iterate through them and make music</a:t>
            </a:r>
            <a:endParaRPr/>
          </a:p>
        </p:txBody>
      </p:sp>
      <p:pic>
        <p:nvPicPr>
          <p:cNvPr id="911" name="Google Shape;9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7" y="1842125"/>
            <a:ext cx="465255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39"/>
          <p:cNvSpPr txBox="1"/>
          <p:nvPr/>
        </p:nvSpPr>
        <p:spPr>
          <a:xfrm>
            <a:off x="5671050" y="1842125"/>
            <a:ext cx="3222900" cy="20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 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both arrays are the same size (20 entries)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notes are 0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○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Unplayed beats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this case ¼ note is 250 ms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song is in “four-four” time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CC8EFF-9916-4C35-AC2F-8FD226499D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7DEBB7-03B9-4C6C-BD49-E04EE2A6D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7AA384-8441-4BCF-AE68-6B99B4075CE0}">
  <ds:schemaRefs>
    <ds:schemaRef ds:uri="http://schemas.microsoft.com/office/2006/metadata/properties"/>
    <ds:schemaRef ds:uri="http://schemas.microsoft.com/office/2006/documentManagement/types"/>
    <ds:schemaRef ds:uri="4187ec63-6cff-4486-abd9-1357d75c1c00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On-screen Show (16:9)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Raleway</vt:lpstr>
      <vt:lpstr>Montserrat</vt:lpstr>
      <vt:lpstr>Source Sans Pro</vt:lpstr>
      <vt:lpstr>Bebas Neue</vt:lpstr>
      <vt:lpstr>Lato</vt:lpstr>
      <vt:lpstr>Josefin Slab Thin</vt:lpstr>
      <vt:lpstr>Electronic Circuit Style CV by Slidesgo</vt:lpstr>
      <vt:lpstr>Android Workshop #5</vt:lpstr>
      <vt:lpstr>Understanding speakers</vt:lpstr>
      <vt:lpstr>The properties of sound waves</vt:lpstr>
      <vt:lpstr>How a speaker works</vt:lpstr>
      <vt:lpstr>Using tone() to make sound</vt:lpstr>
      <vt:lpstr>To play music</vt:lpstr>
      <vt:lpstr>Wiring the speaker</vt:lpstr>
      <vt:lpstr>Let's discuss arrays</vt:lpstr>
      <vt:lpstr>How we can use arrays</vt:lpstr>
      <vt:lpstr>PowerPoint Presentation</vt:lpstr>
      <vt:lpstr>Adding playback functionality</vt:lpstr>
      <vt:lpstr>How that code looks</vt:lpstr>
      <vt:lpstr>Limitations of tone()</vt:lpstr>
      <vt:lpstr>Building a micro piano</vt:lpstr>
      <vt:lpstr>Wiring diagram</vt:lpstr>
      <vt:lpstr>The code</vt:lpstr>
      <vt:lpstr>Songs you should be able to play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Workshop #5</dc:title>
  <dc:creator>Kelley, Todd W</dc:creator>
  <cp:lastModifiedBy>Kelley, Todd W</cp:lastModifiedBy>
  <cp:revision>20</cp:revision>
  <dcterms:modified xsi:type="dcterms:W3CDTF">2021-12-08T19:48:53Z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