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2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98" r:id="rId19"/>
    <p:sldId id="297" r:id="rId20"/>
    <p:sldId id="296" r:id="rId21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3"/>
    </p:embeddedFont>
    <p:embeddedFont>
      <p:font typeface="Josefin Slab Thin" pitchFamily="2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</p:embeddedFont>
    <p:embeddedFont>
      <p:font typeface="Montserrat" panose="02000505000000020004" pitchFamily="2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7B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82F1EA-A3F7-4679-BA49-00788D88F88E}" v="37" dt="2022-08-31T14:19:52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8282F1EA-A3F7-4679-BA49-00788D88F88E}"/>
    <pc:docChg chg="custSel addSld modSld sldOrd">
      <pc:chgData name="Kelley, Todd W" userId="d27d4cb4-89b9-4445-97de-d6d70d6b1c5d" providerId="ADAL" clId="{8282F1EA-A3F7-4679-BA49-00788D88F88E}" dt="2022-10-07T20:54:25.834" v="1092" actId="20577"/>
      <pc:docMkLst>
        <pc:docMk/>
      </pc:docMkLst>
      <pc:sldChg chg="addSp modSp mod">
        <pc:chgData name="Kelley, Todd W" userId="d27d4cb4-89b9-4445-97de-d6d70d6b1c5d" providerId="ADAL" clId="{8282F1EA-A3F7-4679-BA49-00788D88F88E}" dt="2022-08-30T15:53:49.051" v="245" actId="20577"/>
        <pc:sldMkLst>
          <pc:docMk/>
          <pc:sldMk cId="0" sldId="258"/>
        </pc:sldMkLst>
        <pc:spChg chg="add mod">
          <ac:chgData name="Kelley, Todd W" userId="d27d4cb4-89b9-4445-97de-d6d70d6b1c5d" providerId="ADAL" clId="{8282F1EA-A3F7-4679-BA49-00788D88F88E}" dt="2022-08-30T15:53:49.051" v="245" actId="20577"/>
          <ac:spMkLst>
            <pc:docMk/>
            <pc:sldMk cId="0" sldId="258"/>
            <ac:spMk id="2" creationId="{97814346-C490-47F7-89F9-AD0866466072}"/>
          </ac:spMkLst>
        </pc:spChg>
        <pc:picChg chg="mod">
          <ac:chgData name="Kelley, Todd W" userId="d27d4cb4-89b9-4445-97de-d6d70d6b1c5d" providerId="ADAL" clId="{8282F1EA-A3F7-4679-BA49-00788D88F88E}" dt="2022-08-30T15:52:13.557" v="218" actId="1076"/>
          <ac:picMkLst>
            <pc:docMk/>
            <pc:sldMk cId="0" sldId="258"/>
            <ac:picMk id="874" creationId="{00000000-0000-0000-0000-000000000000}"/>
          </ac:picMkLst>
        </pc:picChg>
      </pc:sldChg>
      <pc:sldChg chg="modSp mod">
        <pc:chgData name="Kelley, Todd W" userId="d27d4cb4-89b9-4445-97de-d6d70d6b1c5d" providerId="ADAL" clId="{8282F1EA-A3F7-4679-BA49-00788D88F88E}" dt="2022-08-30T15:50:53.437" v="215" actId="1076"/>
        <pc:sldMkLst>
          <pc:docMk/>
          <pc:sldMk cId="0" sldId="260"/>
        </pc:sldMkLst>
        <pc:picChg chg="mod">
          <ac:chgData name="Kelley, Todd W" userId="d27d4cb4-89b9-4445-97de-d6d70d6b1c5d" providerId="ADAL" clId="{8282F1EA-A3F7-4679-BA49-00788D88F88E}" dt="2022-08-30T15:50:53.437" v="215" actId="1076"/>
          <ac:picMkLst>
            <pc:docMk/>
            <pc:sldMk cId="0" sldId="260"/>
            <ac:picMk id="887" creationId="{00000000-0000-0000-0000-000000000000}"/>
          </ac:picMkLst>
        </pc:picChg>
      </pc:sldChg>
      <pc:sldChg chg="modSp mod">
        <pc:chgData name="Kelley, Todd W" userId="d27d4cb4-89b9-4445-97de-d6d70d6b1c5d" providerId="ADAL" clId="{8282F1EA-A3F7-4679-BA49-00788D88F88E}" dt="2022-08-29T18:36:58.127" v="183" actId="20577"/>
        <pc:sldMkLst>
          <pc:docMk/>
          <pc:sldMk cId="0" sldId="261"/>
        </pc:sldMkLst>
        <pc:spChg chg="mod">
          <ac:chgData name="Kelley, Todd W" userId="d27d4cb4-89b9-4445-97de-d6d70d6b1c5d" providerId="ADAL" clId="{8282F1EA-A3F7-4679-BA49-00788D88F88E}" dt="2022-08-29T18:35:43.613" v="150" actId="20577"/>
          <ac:spMkLst>
            <pc:docMk/>
            <pc:sldMk cId="0" sldId="261"/>
            <ac:spMk id="892" creationId="{00000000-0000-0000-0000-000000000000}"/>
          </ac:spMkLst>
        </pc:spChg>
        <pc:spChg chg="mod">
          <ac:chgData name="Kelley, Todd W" userId="d27d4cb4-89b9-4445-97de-d6d70d6b1c5d" providerId="ADAL" clId="{8282F1EA-A3F7-4679-BA49-00788D88F88E}" dt="2022-08-29T18:36:58.127" v="183" actId="20577"/>
          <ac:spMkLst>
            <pc:docMk/>
            <pc:sldMk cId="0" sldId="261"/>
            <ac:spMk id="893" creationId="{00000000-0000-0000-0000-000000000000}"/>
          </ac:spMkLst>
        </pc:spChg>
      </pc:sldChg>
      <pc:sldChg chg="modSp mod">
        <pc:chgData name="Kelley, Todd W" userId="d27d4cb4-89b9-4445-97de-d6d70d6b1c5d" providerId="ADAL" clId="{8282F1EA-A3F7-4679-BA49-00788D88F88E}" dt="2022-08-29T18:37:46.568" v="214" actId="20577"/>
        <pc:sldMkLst>
          <pc:docMk/>
          <pc:sldMk cId="0" sldId="263"/>
        </pc:sldMkLst>
        <pc:spChg chg="mod">
          <ac:chgData name="Kelley, Todd W" userId="d27d4cb4-89b9-4445-97de-d6d70d6b1c5d" providerId="ADAL" clId="{8282F1EA-A3F7-4679-BA49-00788D88F88E}" dt="2022-08-29T18:37:46.568" v="214" actId="20577"/>
          <ac:spMkLst>
            <pc:docMk/>
            <pc:sldMk cId="0" sldId="263"/>
            <ac:spMk id="905" creationId="{00000000-0000-0000-0000-000000000000}"/>
          </ac:spMkLst>
        </pc:spChg>
      </pc:sldChg>
      <pc:sldChg chg="addSp modSp mod">
        <pc:chgData name="Kelley, Todd W" userId="d27d4cb4-89b9-4445-97de-d6d70d6b1c5d" providerId="ADAL" clId="{8282F1EA-A3F7-4679-BA49-00788D88F88E}" dt="2022-08-30T19:42:04.327" v="450" actId="20577"/>
        <pc:sldMkLst>
          <pc:docMk/>
          <pc:sldMk cId="0" sldId="266"/>
        </pc:sldMkLst>
        <pc:spChg chg="add mod">
          <ac:chgData name="Kelley, Todd W" userId="d27d4cb4-89b9-4445-97de-d6d70d6b1c5d" providerId="ADAL" clId="{8282F1EA-A3F7-4679-BA49-00788D88F88E}" dt="2022-08-30T19:42:04.327" v="450" actId="20577"/>
          <ac:spMkLst>
            <pc:docMk/>
            <pc:sldMk cId="0" sldId="266"/>
            <ac:spMk id="36" creationId="{1B4AF78E-1CB7-462B-AF19-FD28653C7BB5}"/>
          </ac:spMkLst>
        </pc:spChg>
        <pc:picChg chg="mod">
          <ac:chgData name="Kelley, Todd W" userId="d27d4cb4-89b9-4445-97de-d6d70d6b1c5d" providerId="ADAL" clId="{8282F1EA-A3F7-4679-BA49-00788D88F88E}" dt="2022-08-30T19:39:30.145" v="315" actId="1076"/>
          <ac:picMkLst>
            <pc:docMk/>
            <pc:sldMk cId="0" sldId="266"/>
            <ac:picMk id="924" creationId="{00000000-0000-0000-0000-000000000000}"/>
          </ac:picMkLst>
        </pc:pic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3" creationId="{148A9DFE-7D79-4511-9FA8-0CF8367D8E9A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9" creationId="{FE5DEB04-1DEB-4A27-A432-87759541C8E9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12" creationId="{8B673DD6-A48D-490B-A277-1E70D9F1F0AE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17" creationId="{6E53D26A-7D6E-4B04-9BA0-98F2A458C8A9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24" creationId="{B3031406-7496-4B29-A118-B7EFC77883D0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28" creationId="{4BE128FD-7FAD-47BE-915D-08200633E124}"/>
          </ac:cxnSpMkLst>
        </pc:cxnChg>
        <pc:cxnChg chg="add mod">
          <ac:chgData name="Kelley, Todd W" userId="d27d4cb4-89b9-4445-97de-d6d70d6b1c5d" providerId="ADAL" clId="{8282F1EA-A3F7-4679-BA49-00788D88F88E}" dt="2022-08-30T19:39:30.145" v="315" actId="1076"/>
          <ac:cxnSpMkLst>
            <pc:docMk/>
            <pc:sldMk cId="0" sldId="266"/>
            <ac:cxnSpMk id="30" creationId="{590C4900-3D81-43E0-A388-B0DA4D43D1AA}"/>
          </ac:cxnSpMkLst>
        </pc:cxnChg>
      </pc:sldChg>
      <pc:sldChg chg="modSp mod">
        <pc:chgData name="Kelley, Todd W" userId="d27d4cb4-89b9-4445-97de-d6d70d6b1c5d" providerId="ADAL" clId="{8282F1EA-A3F7-4679-BA49-00788D88F88E}" dt="2022-08-31T14:00:09.535" v="672" actId="20577"/>
        <pc:sldMkLst>
          <pc:docMk/>
          <pc:sldMk cId="0" sldId="268"/>
        </pc:sldMkLst>
        <pc:spChg chg="mod">
          <ac:chgData name="Kelley, Todd W" userId="d27d4cb4-89b9-4445-97de-d6d70d6b1c5d" providerId="ADAL" clId="{8282F1EA-A3F7-4679-BA49-00788D88F88E}" dt="2022-08-31T14:00:09.535" v="672" actId="20577"/>
          <ac:spMkLst>
            <pc:docMk/>
            <pc:sldMk cId="0" sldId="268"/>
            <ac:spMk id="936" creationId="{00000000-0000-0000-0000-000000000000}"/>
          </ac:spMkLst>
        </pc:spChg>
        <pc:picChg chg="mod">
          <ac:chgData name="Kelley, Todd W" userId="d27d4cb4-89b9-4445-97de-d6d70d6b1c5d" providerId="ADAL" clId="{8282F1EA-A3F7-4679-BA49-00788D88F88E}" dt="2022-08-30T18:36:07.369" v="246" actId="1076"/>
          <ac:picMkLst>
            <pc:docMk/>
            <pc:sldMk cId="0" sldId="268"/>
            <ac:picMk id="937" creationId="{00000000-0000-0000-0000-000000000000}"/>
          </ac:picMkLst>
        </pc:picChg>
      </pc:sldChg>
      <pc:sldChg chg="modSp mod">
        <pc:chgData name="Kelley, Todd W" userId="d27d4cb4-89b9-4445-97de-d6d70d6b1c5d" providerId="ADAL" clId="{8282F1EA-A3F7-4679-BA49-00788D88F88E}" dt="2022-08-29T18:33:10.937" v="128" actId="313"/>
        <pc:sldMkLst>
          <pc:docMk/>
          <pc:sldMk cId="86687579" sldId="295"/>
        </pc:sldMkLst>
        <pc:spChg chg="mod">
          <ac:chgData name="Kelley, Todd W" userId="d27d4cb4-89b9-4445-97de-d6d70d6b1c5d" providerId="ADAL" clId="{8282F1EA-A3F7-4679-BA49-00788D88F88E}" dt="2022-08-29T18:33:10.937" v="128" actId="313"/>
          <ac:spMkLst>
            <pc:docMk/>
            <pc:sldMk cId="86687579" sldId="295"/>
            <ac:spMk id="7" creationId="{613D3C9A-8239-42D6-B021-1869D97AC86F}"/>
          </ac:spMkLst>
        </pc:spChg>
      </pc:sldChg>
      <pc:sldChg chg="modSp mod">
        <pc:chgData name="Kelley, Todd W" userId="d27d4cb4-89b9-4445-97de-d6d70d6b1c5d" providerId="ADAL" clId="{8282F1EA-A3F7-4679-BA49-00788D88F88E}" dt="2022-08-09T18:56:42.203" v="127" actId="20577"/>
        <pc:sldMkLst>
          <pc:docMk/>
          <pc:sldMk cId="0" sldId="296"/>
        </pc:sldMkLst>
        <pc:spChg chg="mod">
          <ac:chgData name="Kelley, Todd W" userId="d27d4cb4-89b9-4445-97de-d6d70d6b1c5d" providerId="ADAL" clId="{8282F1EA-A3F7-4679-BA49-00788D88F88E}" dt="2022-08-09T18:56:42.203" v="127" actId="20577"/>
          <ac:spMkLst>
            <pc:docMk/>
            <pc:sldMk cId="0" sldId="296"/>
            <ac:spMk id="1028" creationId="{00000000-0000-0000-0000-000000000000}"/>
          </ac:spMkLst>
        </pc:spChg>
      </pc:sldChg>
      <pc:sldChg chg="addSp delSp modSp add mod ord">
        <pc:chgData name="Kelley, Todd W" userId="d27d4cb4-89b9-4445-97de-d6d70d6b1c5d" providerId="ADAL" clId="{8282F1EA-A3F7-4679-BA49-00788D88F88E}" dt="2022-08-31T15:06:05.289" v="953" actId="20577"/>
        <pc:sldMkLst>
          <pc:docMk/>
          <pc:sldMk cId="1975573556" sldId="297"/>
        </pc:sldMkLst>
        <pc:spChg chg="add mod">
          <ac:chgData name="Kelley, Todd W" userId="d27d4cb4-89b9-4445-97de-d6d70d6b1c5d" providerId="ADAL" clId="{8282F1EA-A3F7-4679-BA49-00788D88F88E}" dt="2022-08-31T14:01:23.874" v="682" actId="2085"/>
          <ac:spMkLst>
            <pc:docMk/>
            <pc:sldMk cId="1975573556" sldId="297"/>
            <ac:spMk id="2" creationId="{48ECDEB7-DB69-4C62-9738-94EDEC820422}"/>
          </ac:spMkLst>
        </pc:spChg>
        <pc:spChg chg="add mod">
          <ac:chgData name="Kelley, Todd W" userId="d27d4cb4-89b9-4445-97de-d6d70d6b1c5d" providerId="ADAL" clId="{8282F1EA-A3F7-4679-BA49-00788D88F88E}" dt="2022-08-31T14:01:46.382" v="685" actId="1076"/>
          <ac:spMkLst>
            <pc:docMk/>
            <pc:sldMk cId="1975573556" sldId="297"/>
            <ac:spMk id="13" creationId="{BFED39FE-7EB1-4252-BAB1-5AC61CE1C8CA}"/>
          </ac:spMkLst>
        </pc:spChg>
        <pc:spChg chg="add mod">
          <ac:chgData name="Kelley, Todd W" userId="d27d4cb4-89b9-4445-97de-d6d70d6b1c5d" providerId="ADAL" clId="{8282F1EA-A3F7-4679-BA49-00788D88F88E}" dt="2022-08-31T14:02:02.688" v="690" actId="14100"/>
          <ac:spMkLst>
            <pc:docMk/>
            <pc:sldMk cId="1975573556" sldId="297"/>
            <ac:spMk id="14" creationId="{F3D9C7B9-9F11-4F2F-8C24-3D908D30D8A5}"/>
          </ac:spMkLst>
        </pc:spChg>
        <pc:spChg chg="add mod">
          <ac:chgData name="Kelley, Todd W" userId="d27d4cb4-89b9-4445-97de-d6d70d6b1c5d" providerId="ADAL" clId="{8282F1EA-A3F7-4679-BA49-00788D88F88E}" dt="2022-08-31T14:02:18.080" v="693" actId="207"/>
          <ac:spMkLst>
            <pc:docMk/>
            <pc:sldMk cId="1975573556" sldId="297"/>
            <ac:spMk id="15" creationId="{D9D51ECB-6A8D-47F8-9F2D-ADEA49615703}"/>
          </ac:spMkLst>
        </pc:spChg>
        <pc:spChg chg="add mod">
          <ac:chgData name="Kelley, Todd W" userId="d27d4cb4-89b9-4445-97de-d6d70d6b1c5d" providerId="ADAL" clId="{8282F1EA-A3F7-4679-BA49-00788D88F88E}" dt="2022-08-31T14:02:29.303" v="696" actId="14100"/>
          <ac:spMkLst>
            <pc:docMk/>
            <pc:sldMk cId="1975573556" sldId="297"/>
            <ac:spMk id="16" creationId="{20D5368A-B4F7-4C62-8F59-101818E59ED1}"/>
          </ac:spMkLst>
        </pc:spChg>
        <pc:spChg chg="add mod">
          <ac:chgData name="Kelley, Todd W" userId="d27d4cb4-89b9-4445-97de-d6d70d6b1c5d" providerId="ADAL" clId="{8282F1EA-A3F7-4679-BA49-00788D88F88E}" dt="2022-08-31T14:02:35.070" v="698" actId="1076"/>
          <ac:spMkLst>
            <pc:docMk/>
            <pc:sldMk cId="1975573556" sldId="297"/>
            <ac:spMk id="18" creationId="{056B8575-1762-4B6C-BD04-661DB9296E18}"/>
          </ac:spMkLst>
        </pc:spChg>
        <pc:spChg chg="mod">
          <ac:chgData name="Kelley, Todd W" userId="d27d4cb4-89b9-4445-97de-d6d70d6b1c5d" providerId="ADAL" clId="{8282F1EA-A3F7-4679-BA49-00788D88F88E}" dt="2022-08-31T15:06:05.289" v="953" actId="20577"/>
          <ac:spMkLst>
            <pc:docMk/>
            <pc:sldMk cId="1975573556" sldId="297"/>
            <ac:spMk id="36" creationId="{1B4AF78E-1CB7-462B-AF19-FD28653C7BB5}"/>
          </ac:spMkLst>
        </pc:spChg>
        <pc:spChg chg="add mod">
          <ac:chgData name="Kelley, Todd W" userId="d27d4cb4-89b9-4445-97de-d6d70d6b1c5d" providerId="ADAL" clId="{8282F1EA-A3F7-4679-BA49-00788D88F88E}" dt="2022-08-31T14:10:47.913" v="814" actId="1076"/>
          <ac:spMkLst>
            <pc:docMk/>
            <pc:sldMk cId="1975573556" sldId="297"/>
            <ac:spMk id="57" creationId="{539B86D3-8B54-43A5-AFBB-F7920EDB82A3}"/>
          </ac:spMkLst>
        </pc:spChg>
        <pc:picChg chg="mod">
          <ac:chgData name="Kelley, Todd W" userId="d27d4cb4-89b9-4445-97de-d6d70d6b1c5d" providerId="ADAL" clId="{8282F1EA-A3F7-4679-BA49-00788D88F88E}" dt="2022-08-31T14:04:33.377" v="701" actId="14100"/>
          <ac:picMkLst>
            <pc:docMk/>
            <pc:sldMk cId="1975573556" sldId="297"/>
            <ac:picMk id="924" creationId="{00000000-0000-0000-0000-000000000000}"/>
          </ac:picMkLst>
        </pc:picChg>
        <pc:picChg chg="add del mod">
          <ac:chgData name="Kelley, Todd W" userId="d27d4cb4-89b9-4445-97de-d6d70d6b1c5d" providerId="ADAL" clId="{8282F1EA-A3F7-4679-BA49-00788D88F88E}" dt="2022-08-31T14:04:34.119" v="702"/>
          <ac:picMkLst>
            <pc:docMk/>
            <pc:sldMk cId="1975573556" sldId="297"/>
            <ac:picMk id="1026" creationId="{99D6BF1D-8225-4280-9273-66718B078D09}"/>
          </ac:picMkLst>
        </pc:picChg>
        <pc:picChg chg="add mod">
          <ac:chgData name="Kelley, Todd W" userId="d27d4cb4-89b9-4445-97de-d6d70d6b1c5d" providerId="ADAL" clId="{8282F1EA-A3F7-4679-BA49-00788D88F88E}" dt="2022-08-31T14:05:00.944" v="706" actId="14100"/>
          <ac:picMkLst>
            <pc:docMk/>
            <pc:sldMk cId="1975573556" sldId="297"/>
            <ac:picMk id="1028" creationId="{57DCE97C-9E63-4C01-B444-6E70B73530DB}"/>
          </ac:picMkLst>
        </pc:picChg>
        <pc:cxnChg chg="del">
          <ac:chgData name="Kelley, Todd W" userId="d27d4cb4-89b9-4445-97de-d6d70d6b1c5d" providerId="ADAL" clId="{8282F1EA-A3F7-4679-BA49-00788D88F88E}" dt="2022-08-31T14:00:48.944" v="679" actId="478"/>
          <ac:cxnSpMkLst>
            <pc:docMk/>
            <pc:sldMk cId="1975573556" sldId="297"/>
            <ac:cxnSpMk id="3" creationId="{148A9DFE-7D79-4511-9FA8-0CF8367D8E9A}"/>
          </ac:cxnSpMkLst>
        </pc:cxnChg>
        <pc:cxnChg chg="add mod">
          <ac:chgData name="Kelley, Todd W" userId="d27d4cb4-89b9-4445-97de-d6d70d6b1c5d" providerId="ADAL" clId="{8282F1EA-A3F7-4679-BA49-00788D88F88E}" dt="2022-08-31T14:08:03.365" v="750" actId="14100"/>
          <ac:cxnSpMkLst>
            <pc:docMk/>
            <pc:sldMk cId="1975573556" sldId="297"/>
            <ac:cxnSpMk id="5" creationId="{B0C90731-D2BE-40F5-88E7-F409E225C705}"/>
          </ac:cxnSpMkLst>
        </pc:cxnChg>
        <pc:cxnChg chg="del">
          <ac:chgData name="Kelley, Todd W" userId="d27d4cb4-89b9-4445-97de-d6d70d6b1c5d" providerId="ADAL" clId="{8282F1EA-A3F7-4679-BA49-00788D88F88E}" dt="2022-08-31T14:00:45.839" v="677" actId="478"/>
          <ac:cxnSpMkLst>
            <pc:docMk/>
            <pc:sldMk cId="1975573556" sldId="297"/>
            <ac:cxnSpMk id="9" creationId="{FE5DEB04-1DEB-4A27-A432-87759541C8E9}"/>
          </ac:cxnSpMkLst>
        </pc:cxnChg>
        <pc:cxnChg chg="del">
          <ac:chgData name="Kelley, Todd W" userId="d27d4cb4-89b9-4445-97de-d6d70d6b1c5d" providerId="ADAL" clId="{8282F1EA-A3F7-4679-BA49-00788D88F88E}" dt="2022-08-31T14:00:47.159" v="678" actId="478"/>
          <ac:cxnSpMkLst>
            <pc:docMk/>
            <pc:sldMk cId="1975573556" sldId="297"/>
            <ac:cxnSpMk id="12" creationId="{8B673DD6-A48D-490B-A277-1E70D9F1F0AE}"/>
          </ac:cxnSpMkLst>
        </pc:cxnChg>
        <pc:cxnChg chg="del">
          <ac:chgData name="Kelley, Todd W" userId="d27d4cb4-89b9-4445-97de-d6d70d6b1c5d" providerId="ADAL" clId="{8282F1EA-A3F7-4679-BA49-00788D88F88E}" dt="2022-08-31T14:00:44.352" v="676" actId="478"/>
          <ac:cxnSpMkLst>
            <pc:docMk/>
            <pc:sldMk cId="1975573556" sldId="297"/>
            <ac:cxnSpMk id="17" creationId="{6E53D26A-7D6E-4B04-9BA0-98F2A458C8A9}"/>
          </ac:cxnSpMkLst>
        </pc:cxnChg>
        <pc:cxnChg chg="del">
          <ac:chgData name="Kelley, Todd W" userId="d27d4cb4-89b9-4445-97de-d6d70d6b1c5d" providerId="ADAL" clId="{8282F1EA-A3F7-4679-BA49-00788D88F88E}" dt="2022-08-31T14:00:42.303" v="674" actId="478"/>
          <ac:cxnSpMkLst>
            <pc:docMk/>
            <pc:sldMk cId="1975573556" sldId="297"/>
            <ac:cxnSpMk id="24" creationId="{B3031406-7496-4B29-A118-B7EFC77883D0}"/>
          </ac:cxnSpMkLst>
        </pc:cxnChg>
        <pc:cxnChg chg="add mod">
          <ac:chgData name="Kelley, Todd W" userId="d27d4cb4-89b9-4445-97de-d6d70d6b1c5d" providerId="ADAL" clId="{8282F1EA-A3F7-4679-BA49-00788D88F88E}" dt="2022-08-31T14:06:30.746" v="720" actId="14100"/>
          <ac:cxnSpMkLst>
            <pc:docMk/>
            <pc:sldMk cId="1975573556" sldId="297"/>
            <ac:cxnSpMk id="25" creationId="{0C5F810E-6D6A-4CF0-A181-1FD35B5DBCD1}"/>
          </ac:cxnSpMkLst>
        </pc:cxnChg>
        <pc:cxnChg chg="del">
          <ac:chgData name="Kelley, Todd W" userId="d27d4cb4-89b9-4445-97de-d6d70d6b1c5d" providerId="ADAL" clId="{8282F1EA-A3F7-4679-BA49-00788D88F88E}" dt="2022-08-31T14:00:43.520" v="675" actId="478"/>
          <ac:cxnSpMkLst>
            <pc:docMk/>
            <pc:sldMk cId="1975573556" sldId="297"/>
            <ac:cxnSpMk id="28" creationId="{4BE128FD-7FAD-47BE-915D-08200633E124}"/>
          </ac:cxnSpMkLst>
        </pc:cxnChg>
        <pc:cxnChg chg="del">
          <ac:chgData name="Kelley, Todd W" userId="d27d4cb4-89b9-4445-97de-d6d70d6b1c5d" providerId="ADAL" clId="{8282F1EA-A3F7-4679-BA49-00788D88F88E}" dt="2022-08-31T14:00:41.280" v="673" actId="478"/>
          <ac:cxnSpMkLst>
            <pc:docMk/>
            <pc:sldMk cId="1975573556" sldId="297"/>
            <ac:cxnSpMk id="30" creationId="{590C4900-3D81-43E0-A388-B0DA4D43D1AA}"/>
          </ac:cxnSpMkLst>
        </pc:cxnChg>
        <pc:cxnChg chg="add mod">
          <ac:chgData name="Kelley, Todd W" userId="d27d4cb4-89b9-4445-97de-d6d70d6b1c5d" providerId="ADAL" clId="{8282F1EA-A3F7-4679-BA49-00788D88F88E}" dt="2022-08-31T14:06:54.639" v="725" actId="14100"/>
          <ac:cxnSpMkLst>
            <pc:docMk/>
            <pc:sldMk cId="1975573556" sldId="297"/>
            <ac:cxnSpMk id="31" creationId="{4B18ABF9-4C96-47DA-B804-A75719291232}"/>
          </ac:cxnSpMkLst>
        </pc:cxnChg>
        <pc:cxnChg chg="add mod">
          <ac:chgData name="Kelley, Todd W" userId="d27d4cb4-89b9-4445-97de-d6d70d6b1c5d" providerId="ADAL" clId="{8282F1EA-A3F7-4679-BA49-00788D88F88E}" dt="2022-08-31T14:07:04.304" v="728" actId="14100"/>
          <ac:cxnSpMkLst>
            <pc:docMk/>
            <pc:sldMk cId="1975573556" sldId="297"/>
            <ac:cxnSpMk id="33" creationId="{26593B2B-CAE6-4C96-85D4-F864A006D0FA}"/>
          </ac:cxnSpMkLst>
        </pc:cxnChg>
        <pc:cxnChg chg="add mod">
          <ac:chgData name="Kelley, Todd W" userId="d27d4cb4-89b9-4445-97de-d6d70d6b1c5d" providerId="ADAL" clId="{8282F1EA-A3F7-4679-BA49-00788D88F88E}" dt="2022-08-31T14:07:45.335" v="737" actId="208"/>
          <ac:cxnSpMkLst>
            <pc:docMk/>
            <pc:sldMk cId="1975573556" sldId="297"/>
            <ac:cxnSpMk id="37" creationId="{2A9B90E3-C5CB-4A55-83AD-4CA5961F5BE0}"/>
          </ac:cxnSpMkLst>
        </pc:cxnChg>
        <pc:cxnChg chg="add mod">
          <ac:chgData name="Kelley, Todd W" userId="d27d4cb4-89b9-4445-97de-d6d70d6b1c5d" providerId="ADAL" clId="{8282F1EA-A3F7-4679-BA49-00788D88F88E}" dt="2022-08-31T14:08:00.941" v="749" actId="1036"/>
          <ac:cxnSpMkLst>
            <pc:docMk/>
            <pc:sldMk cId="1975573556" sldId="297"/>
            <ac:cxnSpMk id="39" creationId="{6E885125-4498-4104-89CC-FABCFC338D03}"/>
          </ac:cxnSpMkLst>
        </pc:cxnChg>
        <pc:cxnChg chg="add mod">
          <ac:chgData name="Kelley, Todd W" userId="d27d4cb4-89b9-4445-97de-d6d70d6b1c5d" providerId="ADAL" clId="{8282F1EA-A3F7-4679-BA49-00788D88F88E}" dt="2022-08-31T14:08:29.800" v="753" actId="14100"/>
          <ac:cxnSpMkLst>
            <pc:docMk/>
            <pc:sldMk cId="1975573556" sldId="297"/>
            <ac:cxnSpMk id="43" creationId="{568A5E02-942F-4104-A441-BB200F763107}"/>
          </ac:cxnSpMkLst>
        </pc:cxnChg>
        <pc:cxnChg chg="add mod">
          <ac:chgData name="Kelley, Todd W" userId="d27d4cb4-89b9-4445-97de-d6d70d6b1c5d" providerId="ADAL" clId="{8282F1EA-A3F7-4679-BA49-00788D88F88E}" dt="2022-08-31T14:09:02.358" v="762" actId="14100"/>
          <ac:cxnSpMkLst>
            <pc:docMk/>
            <pc:sldMk cId="1975573556" sldId="297"/>
            <ac:cxnSpMk id="45" creationId="{E46FE2EB-F10E-43C1-8082-7FEDFA539235}"/>
          </ac:cxnSpMkLst>
        </pc:cxnChg>
        <pc:cxnChg chg="add mod">
          <ac:chgData name="Kelley, Todd W" userId="d27d4cb4-89b9-4445-97de-d6d70d6b1c5d" providerId="ADAL" clId="{8282F1EA-A3F7-4679-BA49-00788D88F88E}" dt="2022-08-31T14:09:00.198" v="761" actId="14100"/>
          <ac:cxnSpMkLst>
            <pc:docMk/>
            <pc:sldMk cId="1975573556" sldId="297"/>
            <ac:cxnSpMk id="47" creationId="{35A64C05-574C-4F5E-BE56-0ACE1D0F2D16}"/>
          </ac:cxnSpMkLst>
        </pc:cxnChg>
        <pc:cxnChg chg="add mod">
          <ac:chgData name="Kelley, Todd W" userId="d27d4cb4-89b9-4445-97de-d6d70d6b1c5d" providerId="ADAL" clId="{8282F1EA-A3F7-4679-BA49-00788D88F88E}" dt="2022-08-31T14:09:28.879" v="766" actId="14100"/>
          <ac:cxnSpMkLst>
            <pc:docMk/>
            <pc:sldMk cId="1975573556" sldId="297"/>
            <ac:cxnSpMk id="51" creationId="{BF1D8488-38D1-4A95-B639-BF3F2DA50D75}"/>
          </ac:cxnSpMkLst>
        </pc:cxnChg>
        <pc:cxnChg chg="add mod">
          <ac:chgData name="Kelley, Todd W" userId="d27d4cb4-89b9-4445-97de-d6d70d6b1c5d" providerId="ADAL" clId="{8282F1EA-A3F7-4679-BA49-00788D88F88E}" dt="2022-08-31T14:09:41.940" v="771" actId="14100"/>
          <ac:cxnSpMkLst>
            <pc:docMk/>
            <pc:sldMk cId="1975573556" sldId="297"/>
            <ac:cxnSpMk id="53" creationId="{ADA63845-D956-47DF-9213-A9D08016FF85}"/>
          </ac:cxnSpMkLst>
        </pc:cxnChg>
        <pc:cxnChg chg="add mod">
          <ac:chgData name="Kelley, Todd W" userId="d27d4cb4-89b9-4445-97de-d6d70d6b1c5d" providerId="ADAL" clId="{8282F1EA-A3F7-4679-BA49-00788D88F88E}" dt="2022-08-31T14:09:53.857" v="774" actId="14100"/>
          <ac:cxnSpMkLst>
            <pc:docMk/>
            <pc:sldMk cId="1975573556" sldId="297"/>
            <ac:cxnSpMk id="58" creationId="{C0A65883-F3C0-44AA-B95D-23088883996D}"/>
          </ac:cxnSpMkLst>
        </pc:cxnChg>
        <pc:cxnChg chg="add mod">
          <ac:chgData name="Kelley, Todd W" userId="d27d4cb4-89b9-4445-97de-d6d70d6b1c5d" providerId="ADAL" clId="{8282F1EA-A3F7-4679-BA49-00788D88F88E}" dt="2022-08-31T14:10:04.261" v="777" actId="14100"/>
          <ac:cxnSpMkLst>
            <pc:docMk/>
            <pc:sldMk cId="1975573556" sldId="297"/>
            <ac:cxnSpMk id="60" creationId="{996F1722-9DE5-409E-A257-3BF8316E1827}"/>
          </ac:cxnSpMkLst>
        </pc:cxnChg>
        <pc:cxnChg chg="add mod">
          <ac:chgData name="Kelley, Todd W" userId="d27d4cb4-89b9-4445-97de-d6d70d6b1c5d" providerId="ADAL" clId="{8282F1EA-A3F7-4679-BA49-00788D88F88E}" dt="2022-08-31T14:11:05.557" v="817" actId="14100"/>
          <ac:cxnSpMkLst>
            <pc:docMk/>
            <pc:sldMk cId="1975573556" sldId="297"/>
            <ac:cxnSpMk id="61" creationId="{25F809B7-289F-4459-85E9-F8CEF9F081D7}"/>
          </ac:cxnSpMkLst>
        </pc:cxnChg>
        <pc:cxnChg chg="add mod">
          <ac:chgData name="Kelley, Todd W" userId="d27d4cb4-89b9-4445-97de-d6d70d6b1c5d" providerId="ADAL" clId="{8282F1EA-A3F7-4679-BA49-00788D88F88E}" dt="2022-08-31T14:10:15.995" v="780" actId="14100"/>
          <ac:cxnSpMkLst>
            <pc:docMk/>
            <pc:sldMk cId="1975573556" sldId="297"/>
            <ac:cxnSpMk id="62" creationId="{35CB952A-A684-4DDB-A135-66282F038329}"/>
          </ac:cxnSpMkLst>
        </pc:cxnChg>
      </pc:sldChg>
      <pc:sldChg chg="addSp modSp new mod ord">
        <pc:chgData name="Kelley, Todd W" userId="d27d4cb4-89b9-4445-97de-d6d70d6b1c5d" providerId="ADAL" clId="{8282F1EA-A3F7-4679-BA49-00788D88F88E}" dt="2022-10-07T20:54:25.834" v="1092" actId="20577"/>
        <pc:sldMkLst>
          <pc:docMk/>
          <pc:sldMk cId="2023465524" sldId="298"/>
        </pc:sldMkLst>
        <pc:spChg chg="mod">
          <ac:chgData name="Kelley, Todd W" userId="d27d4cb4-89b9-4445-97de-d6d70d6b1c5d" providerId="ADAL" clId="{8282F1EA-A3F7-4679-BA49-00788D88F88E}" dt="2022-08-30T20:34:00.625" v="522" actId="20577"/>
          <ac:spMkLst>
            <pc:docMk/>
            <pc:sldMk cId="2023465524" sldId="298"/>
            <ac:spMk id="2" creationId="{E97C8341-7FA0-458F-8450-FB2A341EA736}"/>
          </ac:spMkLst>
        </pc:spChg>
        <pc:spChg chg="mod">
          <ac:chgData name="Kelley, Todd W" userId="d27d4cb4-89b9-4445-97de-d6d70d6b1c5d" providerId="ADAL" clId="{8282F1EA-A3F7-4679-BA49-00788D88F88E}" dt="2022-10-07T20:54:25.834" v="1092" actId="20577"/>
          <ac:spMkLst>
            <pc:docMk/>
            <pc:sldMk cId="2023465524" sldId="298"/>
            <ac:spMk id="3" creationId="{8148B88E-AF7B-4297-AA85-37935BF5F6E1}"/>
          </ac:spMkLst>
        </pc:spChg>
        <pc:picChg chg="add mod">
          <ac:chgData name="Kelley, Todd W" userId="d27d4cb4-89b9-4445-97de-d6d70d6b1c5d" providerId="ADAL" clId="{8282F1EA-A3F7-4679-BA49-00788D88F88E}" dt="2022-08-30T20:34:16.342" v="525" actId="1076"/>
          <ac:picMkLst>
            <pc:docMk/>
            <pc:sldMk cId="2023465524" sldId="298"/>
            <ac:picMk id="5" creationId="{F6670813-77CC-4DC8-8B3B-F6B03FCF1E4C}"/>
          </ac:picMkLst>
        </pc:picChg>
        <pc:picChg chg="add mod">
          <ac:chgData name="Kelley, Todd W" userId="d27d4cb4-89b9-4445-97de-d6d70d6b1c5d" providerId="ADAL" clId="{8282F1EA-A3F7-4679-BA49-00788D88F88E}" dt="2022-08-31T14:19:52.022" v="926" actId="1076"/>
          <ac:picMkLst>
            <pc:docMk/>
            <pc:sldMk cId="2023465524" sldId="298"/>
            <ac:picMk id="6" creationId="{E0636FC1-8D40-4D89-8113-E3C790E748E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24 – Arduino Uno</a:t>
            </a:r>
          </a:p>
          <a:p>
            <a:pPr marL="0" indent="0">
              <a:buNone/>
            </a:pPr>
            <a:r>
              <a:rPr lang="en-US"/>
              <a:t>24 – USB cable</a:t>
            </a:r>
          </a:p>
          <a:p>
            <a:pPr marL="0" indent="0">
              <a:buNone/>
            </a:pPr>
            <a:r>
              <a:rPr lang="en-US"/>
              <a:t>192 – Red LED</a:t>
            </a:r>
          </a:p>
          <a:p>
            <a:pPr marL="0" indent="0">
              <a:buNone/>
            </a:pPr>
            <a:r>
              <a:rPr lang="en-US"/>
              <a:t>72 – Yellow LED</a:t>
            </a:r>
          </a:p>
          <a:p>
            <a:pPr marL="0" indent="0">
              <a:buNone/>
            </a:pPr>
            <a:r>
              <a:rPr lang="en-US"/>
              <a:t>120 – Green LED</a:t>
            </a:r>
          </a:p>
          <a:p>
            <a:pPr marL="0" indent="0">
              <a:buNone/>
            </a:pPr>
            <a:r>
              <a:rPr lang="en-US"/>
              <a:t>192 – 220 Ω resistors</a:t>
            </a:r>
          </a:p>
          <a:p>
            <a:pPr marL="0" indent="0">
              <a:buNone/>
            </a:pPr>
            <a:r>
              <a:rPr lang="en-US"/>
              <a:t>24 – SN74HC595N shift register DIP IC</a:t>
            </a:r>
          </a:p>
          <a:p>
            <a:pPr marL="0" indent="0">
              <a:buNone/>
            </a:pPr>
            <a:r>
              <a:rPr lang="en-US"/>
              <a:t>24 – Sharp GP2Y0A41SK0F IR distance sensor (with cable)</a:t>
            </a:r>
          </a:p>
          <a:p>
            <a:pPr marL="0" indent="0">
              <a:buNone/>
            </a:pPr>
            <a:r>
              <a:rPr lang="en-US"/>
              <a:t>24 – Jumper Wire Sets</a:t>
            </a:r>
            <a:endParaRPr lang="en-US" dirty="0"/>
          </a:p>
          <a:p>
            <a:pPr marL="0" indent="0">
              <a:buNone/>
            </a:pPr>
            <a:r>
              <a:rPr lang="en-US"/>
              <a:t>24 – Breadboards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b85f739f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b85f739f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b85f739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b85f739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eb85f739f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eb85f739f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eb85f739f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eb85f739f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eb85f739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eb85f739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715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85f739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85f739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eb85f739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eb85f739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b85f739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b85f739f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b85f739f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b85f739f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eb85f739f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eb85f739f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eb85f739f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eb85f739f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eb85f739f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eb85f739f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eb85f739f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eb85f739f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#5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Shift Registers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 bar graph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our knowledge</a:t>
            </a:r>
            <a:endParaRPr/>
          </a:p>
        </p:txBody>
      </p:sp>
      <p:sp>
        <p:nvSpPr>
          <p:cNvPr id="918" name="Google Shape;918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the LED lights respond as a bar graph to how close your hand (or other object is)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Using our knowledge of analog sensors and the shift registry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a IR distance sensor to change the registry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are also going to need to map the receiver values (0 to 500) to 4 bits (0 to 8) range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4" name="Google Shape;9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758" y="1017600"/>
            <a:ext cx="4631635" cy="3821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8A9DFE-7D79-4511-9FA8-0CF8367D8E9A}"/>
              </a:ext>
            </a:extLst>
          </p:cNvPr>
          <p:cNvCxnSpPr>
            <a:cxnSpLocks/>
          </p:cNvCxnSpPr>
          <p:nvPr/>
        </p:nvCxnSpPr>
        <p:spPr>
          <a:xfrm>
            <a:off x="6922206" y="2623457"/>
            <a:ext cx="0" cy="141514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DEB04-1DEB-4A27-A432-87759541C8E9}"/>
              </a:ext>
            </a:extLst>
          </p:cNvPr>
          <p:cNvCxnSpPr>
            <a:cxnSpLocks/>
          </p:cNvCxnSpPr>
          <p:nvPr/>
        </p:nvCxnSpPr>
        <p:spPr>
          <a:xfrm flipH="1">
            <a:off x="5562234" y="2743200"/>
            <a:ext cx="1359972" cy="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673DD6-A48D-490B-A277-1E70D9F1F0AE}"/>
              </a:ext>
            </a:extLst>
          </p:cNvPr>
          <p:cNvCxnSpPr>
            <a:cxnSpLocks/>
          </p:cNvCxnSpPr>
          <p:nvPr/>
        </p:nvCxnSpPr>
        <p:spPr>
          <a:xfrm>
            <a:off x="5588014" y="2743200"/>
            <a:ext cx="0" cy="182880"/>
          </a:xfrm>
          <a:prstGeom prst="line">
            <a:avLst/>
          </a:prstGeom>
          <a:ln w="571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53D26A-7D6E-4B04-9BA0-98F2A458C8A9}"/>
              </a:ext>
            </a:extLst>
          </p:cNvPr>
          <p:cNvCxnSpPr>
            <a:cxnSpLocks/>
          </p:cNvCxnSpPr>
          <p:nvPr/>
        </p:nvCxnSpPr>
        <p:spPr>
          <a:xfrm>
            <a:off x="7007313" y="2623457"/>
            <a:ext cx="0" cy="5170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031406-7496-4B29-A118-B7EFC77883D0}"/>
              </a:ext>
            </a:extLst>
          </p:cNvPr>
          <p:cNvCxnSpPr>
            <a:cxnSpLocks/>
          </p:cNvCxnSpPr>
          <p:nvPr/>
        </p:nvCxnSpPr>
        <p:spPr>
          <a:xfrm>
            <a:off x="6255110" y="3118757"/>
            <a:ext cx="7522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BE128FD-7FAD-47BE-915D-08200633E124}"/>
              </a:ext>
            </a:extLst>
          </p:cNvPr>
          <p:cNvCxnSpPr>
            <a:cxnSpLocks/>
          </p:cNvCxnSpPr>
          <p:nvPr/>
        </p:nvCxnSpPr>
        <p:spPr>
          <a:xfrm>
            <a:off x="7094399" y="2627811"/>
            <a:ext cx="0" cy="59436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0C4900-3D81-43E0-A388-B0DA4D43D1AA}"/>
              </a:ext>
            </a:extLst>
          </p:cNvPr>
          <p:cNvCxnSpPr>
            <a:cxnSpLocks/>
          </p:cNvCxnSpPr>
          <p:nvPr/>
        </p:nvCxnSpPr>
        <p:spPr>
          <a:xfrm>
            <a:off x="6255109" y="3197679"/>
            <a:ext cx="81479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4AF78E-1CB7-462B-AF19-FD28653C7BB5}"/>
              </a:ext>
            </a:extLst>
          </p:cNvPr>
          <p:cNvSpPr txBox="1"/>
          <p:nvPr/>
        </p:nvSpPr>
        <p:spPr>
          <a:xfrm>
            <a:off x="784746" y="1487606"/>
            <a:ext cx="20130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IR Wires: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Notice the white wire is the output or the sensor.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Red wire is GROUND!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Black wire is POWER!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as the result</a:t>
            </a:r>
            <a:endParaRPr/>
          </a:p>
        </p:txBody>
      </p:sp>
      <p:sp>
        <p:nvSpPr>
          <p:cNvPr id="930" name="Google Shape;930;p42"/>
          <p:cNvSpPr txBox="1">
            <a:spLocks noGrp="1"/>
          </p:cNvSpPr>
          <p:nvPr>
            <p:ph type="body" idx="1"/>
          </p:nvPr>
        </p:nvSpPr>
        <p:spPr>
          <a:xfrm>
            <a:off x="4889700" y="1187400"/>
            <a:ext cx="3534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each line is some distance away from the receiver and as we get closer to the receiver more lights light up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Try this first, we will look at one possible solution in a moment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Note the values next to each line is the decimal conversion of the binary shown</a:t>
            </a:r>
            <a:endParaRPr/>
          </a:p>
        </p:txBody>
      </p:sp>
      <p:pic>
        <p:nvPicPr>
          <p:cNvPr id="931" name="Google Shape;9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25" y="1187400"/>
            <a:ext cx="3145416" cy="3821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3"/>
          <p:cNvSpPr txBox="1">
            <a:spLocks noGrp="1"/>
          </p:cNvSpPr>
          <p:nvPr>
            <p:ph type="title"/>
          </p:nvPr>
        </p:nvSpPr>
        <p:spPr>
          <a:xfrm>
            <a:off x="144750" y="1893275"/>
            <a:ext cx="3208050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bargraph.ino</a:t>
            </a:r>
            <a:endParaRPr dirty="0"/>
          </a:p>
        </p:txBody>
      </p:sp>
      <p:pic>
        <p:nvPicPr>
          <p:cNvPr id="937" name="Google Shape;9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1337" y="0"/>
            <a:ext cx="46426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8341-7FA0-458F-8450-FB2A341E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HC-SR04 Ultrasonic Sensor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8B88E-AF7B-4297-AA85-37935BF5F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87400"/>
            <a:ext cx="4043069" cy="3416400"/>
          </a:xfrm>
        </p:spPr>
        <p:txBody>
          <a:bodyPr/>
          <a:lstStyle/>
          <a:p>
            <a:r>
              <a:rPr lang="en-US" dirty="0"/>
              <a:t>Using IO trigger for at least 10us high level signal.</a:t>
            </a:r>
          </a:p>
          <a:p>
            <a:r>
              <a:rPr lang="en-US" dirty="0"/>
              <a:t>The Module </a:t>
            </a:r>
            <a:r>
              <a:rPr lang="en-US" b="1" u="sng" dirty="0"/>
              <a:t>automatically</a:t>
            </a:r>
            <a:r>
              <a:rPr lang="en-US" dirty="0"/>
              <a:t> sends eight 40 kHz and detects whether there is a pulse signal back.  </a:t>
            </a:r>
          </a:p>
          <a:p>
            <a:r>
              <a:rPr lang="en-US" dirty="0"/>
              <a:t>If the signal returns, the ECHO Pin will pulse its output for the duration it took to receive the signal back. Like a </a:t>
            </a:r>
            <a:r>
              <a:rPr lang="en-US"/>
              <a:t>PWM signal.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70813-77CC-4DC8-8B3B-F6B03FCF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319" y="1790727"/>
            <a:ext cx="3520716" cy="2165373"/>
          </a:xfrm>
          <a:prstGeom prst="rect">
            <a:avLst/>
          </a:prstGeom>
        </p:spPr>
      </p:pic>
      <p:pic>
        <p:nvPicPr>
          <p:cNvPr id="6" name="Picture 4" descr="Sensor Wiki: KY-050 / HC-SR04 Ultrasonic Sensor - The Geek Pub">
            <a:extLst>
              <a:ext uri="{FF2B5EF4-FFF2-40B4-BE49-F238E27FC236}">
                <a16:creationId xmlns:a16="http://schemas.microsoft.com/office/drawing/2014/main" id="{E0636FC1-8D40-4D89-8113-E3C790E74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984" y="842418"/>
            <a:ext cx="1185386" cy="9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6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4" name="Google Shape;9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7758" y="1017600"/>
            <a:ext cx="4631635" cy="38210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B4AF78E-1CB7-462B-AF19-FD28653C7BB5}"/>
              </a:ext>
            </a:extLst>
          </p:cNvPr>
          <p:cNvSpPr txBox="1"/>
          <p:nvPr/>
        </p:nvSpPr>
        <p:spPr>
          <a:xfrm>
            <a:off x="621791" y="1212260"/>
            <a:ext cx="22041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Now with an Ultra Sonic sensor!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Build circuit </a:t>
            </a:r>
            <a:r>
              <a:rPr lang="en-US" dirty="0">
                <a:solidFill>
                  <a:schemeClr val="tx1"/>
                </a:solidFill>
              </a:rPr>
              <a:t>then download</a:t>
            </a:r>
          </a:p>
          <a:p>
            <a:r>
              <a:rPr lang="en-US" dirty="0" err="1">
                <a:solidFill>
                  <a:schemeClr val="tx1"/>
                </a:solidFill>
              </a:rPr>
              <a:t>Bargraph_ultrasonic.ino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Read serial port – bounce waves back with a flat object at different ruler distances.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Change the max value and retest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 Serial Plotter!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ECDEB7-DB69-4C62-9738-94EDEC820422}"/>
              </a:ext>
            </a:extLst>
          </p:cNvPr>
          <p:cNvSpPr/>
          <p:nvPr/>
        </p:nvSpPr>
        <p:spPr>
          <a:xfrm>
            <a:off x="6469039" y="1951630"/>
            <a:ext cx="1210354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D39FE-7EB1-4252-BAB1-5AC61CE1C8CA}"/>
              </a:ext>
            </a:extLst>
          </p:cNvPr>
          <p:cNvSpPr/>
          <p:nvPr/>
        </p:nvSpPr>
        <p:spPr>
          <a:xfrm>
            <a:off x="6321596" y="1414074"/>
            <a:ext cx="1210354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D9C7B9-9F11-4F2F-8C24-3D908D30D8A5}"/>
              </a:ext>
            </a:extLst>
          </p:cNvPr>
          <p:cNvSpPr/>
          <p:nvPr/>
        </p:nvSpPr>
        <p:spPr>
          <a:xfrm>
            <a:off x="6174153" y="2643447"/>
            <a:ext cx="108129" cy="1422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D51ECB-6A8D-47F8-9F2D-ADEA49615703}"/>
              </a:ext>
            </a:extLst>
          </p:cNvPr>
          <p:cNvSpPr/>
          <p:nvPr/>
        </p:nvSpPr>
        <p:spPr>
          <a:xfrm>
            <a:off x="6066024" y="2643447"/>
            <a:ext cx="108129" cy="142227"/>
          </a:xfrm>
          <a:prstGeom prst="rect">
            <a:avLst/>
          </a:prstGeom>
          <a:solidFill>
            <a:srgbClr val="2A7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D5368A-B4F7-4C62-8F59-101818E59ED1}"/>
              </a:ext>
            </a:extLst>
          </p:cNvPr>
          <p:cNvSpPr/>
          <p:nvPr/>
        </p:nvSpPr>
        <p:spPr>
          <a:xfrm>
            <a:off x="5816057" y="2643447"/>
            <a:ext cx="210653" cy="142227"/>
          </a:xfrm>
          <a:prstGeom prst="rect">
            <a:avLst/>
          </a:prstGeom>
          <a:solidFill>
            <a:srgbClr val="2A7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B8575-1762-4B6C-BD04-661DB9296E18}"/>
              </a:ext>
            </a:extLst>
          </p:cNvPr>
          <p:cNvSpPr/>
          <p:nvPr/>
        </p:nvSpPr>
        <p:spPr>
          <a:xfrm>
            <a:off x="5561916" y="2714560"/>
            <a:ext cx="210653" cy="142227"/>
          </a:xfrm>
          <a:prstGeom prst="rect">
            <a:avLst/>
          </a:prstGeom>
          <a:solidFill>
            <a:srgbClr val="2A7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nsor Wiki: KY-050 / HC-SR04 Ultrasonic Sensor - The Geek Pub">
            <a:extLst>
              <a:ext uri="{FF2B5EF4-FFF2-40B4-BE49-F238E27FC236}">
                <a16:creationId xmlns:a16="http://schemas.microsoft.com/office/drawing/2014/main" id="{57DCE97C-9E63-4C01-B444-6E70B7353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72" y="1766251"/>
            <a:ext cx="1185386" cy="9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C90731-D2BE-40F5-88E7-F409E225C705}"/>
              </a:ext>
            </a:extLst>
          </p:cNvPr>
          <p:cNvCxnSpPr>
            <a:cxnSpLocks/>
          </p:cNvCxnSpPr>
          <p:nvPr/>
        </p:nvCxnSpPr>
        <p:spPr>
          <a:xfrm>
            <a:off x="6321596" y="3213803"/>
            <a:ext cx="6749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5F810E-6D6A-4CF0-A181-1FD35B5DBCD1}"/>
              </a:ext>
            </a:extLst>
          </p:cNvPr>
          <p:cNvCxnSpPr>
            <a:cxnSpLocks/>
          </p:cNvCxnSpPr>
          <p:nvPr/>
        </p:nvCxnSpPr>
        <p:spPr>
          <a:xfrm flipV="1">
            <a:off x="6996500" y="2534705"/>
            <a:ext cx="0" cy="6790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18ABF9-4C96-47DA-B804-A75719291232}"/>
              </a:ext>
            </a:extLst>
          </p:cNvPr>
          <p:cNvCxnSpPr>
            <a:cxnSpLocks/>
          </p:cNvCxnSpPr>
          <p:nvPr/>
        </p:nvCxnSpPr>
        <p:spPr>
          <a:xfrm>
            <a:off x="6360910" y="3127427"/>
            <a:ext cx="83217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593B2B-CAE6-4C96-85D4-F864A006D0FA}"/>
              </a:ext>
            </a:extLst>
          </p:cNvPr>
          <p:cNvCxnSpPr>
            <a:cxnSpLocks/>
          </p:cNvCxnSpPr>
          <p:nvPr/>
        </p:nvCxnSpPr>
        <p:spPr>
          <a:xfrm flipV="1">
            <a:off x="7193081" y="2534705"/>
            <a:ext cx="0" cy="6031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A9B90E3-C5CB-4A55-83AD-4CA5961F5BE0}"/>
              </a:ext>
            </a:extLst>
          </p:cNvPr>
          <p:cNvCxnSpPr>
            <a:cxnSpLocks/>
          </p:cNvCxnSpPr>
          <p:nvPr/>
        </p:nvCxnSpPr>
        <p:spPr>
          <a:xfrm flipV="1">
            <a:off x="7062300" y="2534705"/>
            <a:ext cx="0" cy="292034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E885125-4498-4104-89CC-FABCFC338D03}"/>
              </a:ext>
            </a:extLst>
          </p:cNvPr>
          <p:cNvCxnSpPr>
            <a:cxnSpLocks/>
          </p:cNvCxnSpPr>
          <p:nvPr/>
        </p:nvCxnSpPr>
        <p:spPr>
          <a:xfrm>
            <a:off x="6478862" y="2809505"/>
            <a:ext cx="595354" cy="0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68A5E02-942F-4104-A441-BB200F763107}"/>
              </a:ext>
            </a:extLst>
          </p:cNvPr>
          <p:cNvCxnSpPr>
            <a:cxnSpLocks/>
          </p:cNvCxnSpPr>
          <p:nvPr/>
        </p:nvCxnSpPr>
        <p:spPr>
          <a:xfrm flipV="1">
            <a:off x="6497872" y="1072261"/>
            <a:ext cx="0" cy="1752066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6FE2EB-F10E-43C1-8082-7FEDFA539235}"/>
              </a:ext>
            </a:extLst>
          </p:cNvPr>
          <p:cNvCxnSpPr>
            <a:cxnSpLocks/>
          </p:cNvCxnSpPr>
          <p:nvPr/>
        </p:nvCxnSpPr>
        <p:spPr>
          <a:xfrm>
            <a:off x="5737363" y="1072261"/>
            <a:ext cx="782577" cy="0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A64C05-574C-4F5E-BE56-0ACE1D0F2D16}"/>
              </a:ext>
            </a:extLst>
          </p:cNvPr>
          <p:cNvCxnSpPr>
            <a:cxnSpLocks/>
          </p:cNvCxnSpPr>
          <p:nvPr/>
        </p:nvCxnSpPr>
        <p:spPr>
          <a:xfrm flipV="1">
            <a:off x="5737363" y="1072261"/>
            <a:ext cx="0" cy="262745"/>
          </a:xfrm>
          <a:prstGeom prst="line">
            <a:avLst/>
          </a:prstGeom>
          <a:ln w="3810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1D8488-38D1-4A95-B639-BF3F2DA50D75}"/>
              </a:ext>
            </a:extLst>
          </p:cNvPr>
          <p:cNvCxnSpPr>
            <a:cxnSpLocks/>
          </p:cNvCxnSpPr>
          <p:nvPr/>
        </p:nvCxnSpPr>
        <p:spPr>
          <a:xfrm flipV="1">
            <a:off x="7122367" y="2534705"/>
            <a:ext cx="0" cy="3934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A63845-D956-47DF-9213-A9D08016FF85}"/>
              </a:ext>
            </a:extLst>
          </p:cNvPr>
          <p:cNvCxnSpPr>
            <a:cxnSpLocks/>
          </p:cNvCxnSpPr>
          <p:nvPr/>
        </p:nvCxnSpPr>
        <p:spPr>
          <a:xfrm flipH="1">
            <a:off x="6400800" y="2910702"/>
            <a:ext cx="72156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0A65883-F3C0-44AA-B95D-23088883996D}"/>
              </a:ext>
            </a:extLst>
          </p:cNvPr>
          <p:cNvCxnSpPr>
            <a:cxnSpLocks/>
          </p:cNvCxnSpPr>
          <p:nvPr/>
        </p:nvCxnSpPr>
        <p:spPr>
          <a:xfrm flipV="1">
            <a:off x="6400800" y="1158637"/>
            <a:ext cx="0" cy="176951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6F1722-9DE5-409E-A257-3BF8316E1827}"/>
              </a:ext>
            </a:extLst>
          </p:cNvPr>
          <p:cNvCxnSpPr>
            <a:cxnSpLocks/>
          </p:cNvCxnSpPr>
          <p:nvPr/>
        </p:nvCxnSpPr>
        <p:spPr>
          <a:xfrm flipH="1">
            <a:off x="5798373" y="1158637"/>
            <a:ext cx="623277" cy="12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5CB952A-A684-4DDB-A135-66282F038329}"/>
              </a:ext>
            </a:extLst>
          </p:cNvPr>
          <p:cNvCxnSpPr>
            <a:cxnSpLocks/>
          </p:cNvCxnSpPr>
          <p:nvPr/>
        </p:nvCxnSpPr>
        <p:spPr>
          <a:xfrm flipV="1">
            <a:off x="5816057" y="1158637"/>
            <a:ext cx="0" cy="17636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39B86D3-8B54-43A5-AFBB-F7920EDB82A3}"/>
              </a:ext>
            </a:extLst>
          </p:cNvPr>
          <p:cNvSpPr txBox="1"/>
          <p:nvPr/>
        </p:nvSpPr>
        <p:spPr>
          <a:xfrm>
            <a:off x="6578345" y="1523501"/>
            <a:ext cx="98777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Male to female jumpers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5F809B7-289F-4459-85E9-F8CEF9F081D7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6526706" y="1157581"/>
            <a:ext cx="545525" cy="3659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573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6 will cover the I</a:t>
            </a:r>
            <a:r>
              <a:rPr lang="en-US" baseline="30000" dirty="0"/>
              <a:t>2</a:t>
            </a:r>
            <a:r>
              <a:rPr lang="en-US" dirty="0"/>
              <a:t>C bus.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 wire a Digital Temperature sensor to the circuit we </a:t>
            </a:r>
            <a:r>
              <a:rPr lang="en-US"/>
              <a:t>just built!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323462" y="2925991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5 Shift Registers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74HC595 Shift register pin-out diagram 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4631225" y="1187400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Pins Q</a:t>
            </a:r>
            <a:r>
              <a:rPr lang="en" baseline="-25000"/>
              <a:t>B</a:t>
            </a:r>
            <a:r>
              <a:rPr lang="en"/>
              <a:t> to Q</a:t>
            </a:r>
            <a:r>
              <a:rPr lang="en" baseline="-25000"/>
              <a:t>H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eight parallel outputs of the shift register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VCC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Connect to 5 V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GND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Shared ground with the arduino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SER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Where we will feed 8 sequential bits to set the value of the parallel out puts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SRCLK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Clock pin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Every time this is high the value shifts by 1 bit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8 pulses will pull all the data we are sending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RCLK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Latch pin (register clock pin)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Allows to sequentially shift data</a:t>
            </a:r>
            <a:endParaRPr/>
          </a:p>
        </p:txBody>
      </p:sp>
      <p:pic>
        <p:nvPicPr>
          <p:cNvPr id="868" name="Google Shape;868;p32"/>
          <p:cNvPicPr preferRelativeResize="0"/>
          <p:nvPr/>
        </p:nvPicPr>
        <p:blipFill rotWithShape="1">
          <a:blip r:embed="rId3">
            <a:alphaModFix/>
          </a:blip>
          <a:srcRect t="10329"/>
          <a:stretch/>
        </p:blipFill>
        <p:spPr>
          <a:xfrm>
            <a:off x="1083775" y="1187400"/>
            <a:ext cx="342556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089" y="65809"/>
            <a:ext cx="4185911" cy="50118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814346-C490-47F7-89F9-AD0866466072}"/>
              </a:ext>
            </a:extLst>
          </p:cNvPr>
          <p:cNvSpPr txBox="1"/>
          <p:nvPr/>
        </p:nvSpPr>
        <p:spPr>
          <a:xfrm>
            <a:off x="665018" y="1600200"/>
            <a:ext cx="226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Send in a serial 10101010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look at the new Arduino code</a:t>
            </a:r>
            <a:endParaRPr dirty="0"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Conveniently, Arduino has a built in shift function</a:t>
            </a:r>
            <a:endParaRPr dirty="0"/>
          </a:p>
          <a:p>
            <a:pPr marL="0" indent="0" algn="ctr">
              <a:buNone/>
            </a:pPr>
            <a:r>
              <a:rPr lang="en" dirty="0"/>
              <a:t>                                           </a:t>
            </a:r>
            <a:r>
              <a:rPr lang="en" dirty="0" err="1"/>
              <a:t>shiftOut</a:t>
            </a:r>
            <a:r>
              <a:rPr lang="en" dirty="0"/>
              <a:t>()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accepts 4 parameters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pin number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Clock pin number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Bit order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value to shift out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for example you want to shift out the alternating pattern shown previously you would write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shiftOut</a:t>
            </a:r>
            <a:r>
              <a:rPr lang="en" dirty="0"/>
              <a:t>(DATA, CLOCK,MSBFIRST, B10101010);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and clock are set to the pin number for those lines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MSBFIRST indicates the most significant bit (leftmost) is sent first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B in the last parameter tells the Arduino IDE to interpret as binary rather than a decimal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wire up what we just looked at</a:t>
            </a: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4572000" y="1187400"/>
            <a:ext cx="3852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Data is pin 8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Latch is pin 9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Clock is pin 10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Don't forget the current limiting resistors for the LEDS</a:t>
            </a:r>
            <a:endParaRPr/>
          </a:p>
        </p:txBody>
      </p:sp>
      <p:pic>
        <p:nvPicPr>
          <p:cNvPr id="887" name="Google Shape;8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5166" y="1104272"/>
            <a:ext cx="3492780" cy="3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alternate.ino</a:t>
            </a:r>
            <a:endParaRPr dirty="0"/>
          </a:p>
        </p:txBody>
      </p:sp>
      <p:sp>
        <p:nvSpPr>
          <p:cNvPr id="893" name="Google Shape;893;p36"/>
          <p:cNvSpPr txBox="1">
            <a:spLocks noGrp="1"/>
          </p:cNvSpPr>
          <p:nvPr>
            <p:ph type="body" idx="1"/>
          </p:nvPr>
        </p:nvSpPr>
        <p:spPr>
          <a:xfrm>
            <a:off x="355300" y="1187400"/>
            <a:ext cx="40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Because the shift register will latch the values, you only need to send them one time in the setup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This program follows the flow chart shown earlier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Latch pin is set low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8 bits of data shifted in (using </a:t>
            </a:r>
            <a:r>
              <a:rPr lang="en" i="1" dirty="0"/>
              <a:t>shiftOut()</a:t>
            </a:r>
            <a:r>
              <a:rPr lang="en" dirty="0"/>
              <a:t>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Latch pin is set high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Try LSBFIRST – what happens</a:t>
            </a:r>
            <a:endParaRPr dirty="0"/>
          </a:p>
        </p:txBody>
      </p:sp>
      <p:pic>
        <p:nvPicPr>
          <p:cNvPr id="894" name="Google Shape;8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3900" y="1170000"/>
            <a:ext cx="4397700" cy="27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using shift register</a:t>
            </a:r>
            <a:endParaRPr/>
          </a:p>
        </p:txBody>
      </p:sp>
      <p:sp>
        <p:nvSpPr>
          <p:cNvPr id="900" name="Google Shape;900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make a light rider (leds chase each other back and forth) with the same circuit as before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simply change how we implement </a:t>
            </a:r>
            <a:r>
              <a:rPr lang="en" i="1"/>
              <a:t>shiftOut()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Because shiftout() is very fast we can update the register thousands of times per second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just need to know the binary code we want the leds to follow (and then we need to convert that into a decimal)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 that as a sequence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the sequence and use the value as the shift value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For loop works good here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lightrider.ino</a:t>
            </a:r>
            <a:endParaRPr dirty="0"/>
          </a:p>
        </p:txBody>
      </p:sp>
      <p:sp>
        <p:nvSpPr>
          <p:cNvPr id="906" name="Google Shape;906;p38"/>
          <p:cNvSpPr txBox="1">
            <a:spLocks noGrp="1"/>
          </p:cNvSpPr>
          <p:nvPr>
            <p:ph type="body" idx="1"/>
          </p:nvPr>
        </p:nvSpPr>
        <p:spPr>
          <a:xfrm>
            <a:off x="5050450" y="1187400"/>
            <a:ext cx="38151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things up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Speed the lights up or 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delay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Make a different pattern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the values in the sequence -- remember they are a decimal conversion from binary value</a:t>
            </a:r>
            <a:endParaRPr/>
          </a:p>
        </p:txBody>
      </p:sp>
      <p:pic>
        <p:nvPicPr>
          <p:cNvPr id="907" name="Google Shape;9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050" y="1187400"/>
            <a:ext cx="4457949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F5F039-C495-4862-837D-64A08D1D028D}">
  <ds:schemaRefs>
    <ds:schemaRef ds:uri="4187ec63-6cff-4486-abd9-1357d75c1c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2CFA83-A52D-465F-B85A-F1E9C891BB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9B09D0-0612-43CA-957F-93C6B556EF6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1464</TotalTime>
  <Words>783</Words>
  <Application>Microsoft Office PowerPoint</Application>
  <PresentationFormat>On-screen Show (16:9)</PresentationFormat>
  <Paragraphs>113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Raleway</vt:lpstr>
      <vt:lpstr>Arial</vt:lpstr>
      <vt:lpstr>Josefin Slab Thin</vt:lpstr>
      <vt:lpstr>Montserrat</vt:lpstr>
      <vt:lpstr>Source Sans Pro</vt:lpstr>
      <vt:lpstr>Bebas Neue</vt:lpstr>
      <vt:lpstr>Lato</vt:lpstr>
      <vt:lpstr>Electronic Circuit Style CV by Slidesgo</vt:lpstr>
      <vt:lpstr>Arduino Workshop #5</vt:lpstr>
      <vt:lpstr>PowerPoint and Code</vt:lpstr>
      <vt:lpstr>Looking at the 74HC595 Shift register pin-out diagram </vt:lpstr>
      <vt:lpstr>How it works</vt:lpstr>
      <vt:lpstr>Let's look at the new Arduino code</vt:lpstr>
      <vt:lpstr>Lets wire up what we just looked at</vt:lpstr>
      <vt:lpstr>Download alternate.ino</vt:lpstr>
      <vt:lpstr>Animation using shift register</vt:lpstr>
      <vt:lpstr>Download lightrider.ino</vt:lpstr>
      <vt:lpstr>LED bar graph</vt:lpstr>
      <vt:lpstr>Use our knowledge</vt:lpstr>
      <vt:lpstr>Wire it up</vt:lpstr>
      <vt:lpstr>What we want as the result</vt:lpstr>
      <vt:lpstr>Download bargraph.ino</vt:lpstr>
      <vt:lpstr>HC-SR04 Ultrasonic Sensor</vt:lpstr>
      <vt:lpstr>Wire it up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#7</dc:title>
  <dc:creator>Kelley, Todd W</dc:creator>
  <cp:lastModifiedBy>Kelley, Todd W</cp:lastModifiedBy>
  <cp:revision>30</cp:revision>
  <dcterms:modified xsi:type="dcterms:W3CDTF">2022-10-07T20:54:27Z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