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22"/>
  </p:notesMasterIdLst>
  <p:sldIdLst>
    <p:sldId id="256" r:id="rId5"/>
    <p:sldId id="29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98" r:id="rId19"/>
    <p:sldId id="297" r:id="rId20"/>
    <p:sldId id="296" r:id="rId2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3"/>
    </p:embeddedFont>
    <p:embeddedFont>
      <p:font typeface="Josefin Slab Thin" pitchFamily="2" charset="0"/>
      <p:regular r:id="rId24"/>
      <p:bold r:id="rId25"/>
      <p:italic r:id="rId26"/>
      <p:boldItalic r:id="rId27"/>
    </p:embeddedFont>
    <p:embeddedFont>
      <p:font typeface="Lato" panose="020F0502020204030203" pitchFamily="34" charset="0"/>
      <p:regular r:id="rId28"/>
      <p:bold r:id="rId29"/>
    </p:embeddedFont>
    <p:embeddedFont>
      <p:font typeface="Montserrat" panose="02000505000000020004" pitchFamily="2" charset="0"/>
      <p:regular r:id="rId30"/>
      <p:bold r:id="rId31"/>
      <p:italic r:id="rId32"/>
      <p:boldItalic r:id="rId33"/>
    </p:embeddedFont>
    <p:embeddedFont>
      <p:font typeface="Raleway" pitchFamily="2" charset="0"/>
      <p:regular r:id="rId34"/>
      <p:bold r:id="rId35"/>
      <p:italic r:id="rId36"/>
      <p:boldItalic r:id="rId37"/>
    </p:embeddedFont>
    <p:embeddedFont>
      <p:font typeface="Source Sans Pro" panose="020B0503030403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B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96EE0-BFE9-4BFE-94CA-0CFFB56AEEF7}" v="10" dt="2025-07-17T20:56:37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47" autoAdjust="0"/>
  </p:normalViewPr>
  <p:slideViewPr>
    <p:cSldViewPr snapToGrid="0">
      <p:cViewPr varScale="1">
        <p:scale>
          <a:sx n="132" d="100"/>
          <a:sy n="132" d="100"/>
        </p:scale>
        <p:origin x="132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font" Target="fonts/font1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0A896EE0-BFE9-4BFE-94CA-0CFFB56AEEF7}"/>
    <pc:docChg chg="undo custSel modSld">
      <pc:chgData name="Kelley, Todd W" userId="d27d4cb4-89b9-4445-97de-d6d70d6b1c5d" providerId="ADAL" clId="{0A896EE0-BFE9-4BFE-94CA-0CFFB56AEEF7}" dt="2025-07-17T20:56:52.992" v="693" actId="20577"/>
      <pc:docMkLst>
        <pc:docMk/>
      </pc:docMkLst>
      <pc:sldChg chg="modNotesTx">
        <pc:chgData name="Kelley, Todd W" userId="d27d4cb4-89b9-4445-97de-d6d70d6b1c5d" providerId="ADAL" clId="{0A896EE0-BFE9-4BFE-94CA-0CFFB56AEEF7}" dt="2025-07-16T19:28:01.715" v="0" actId="6549"/>
        <pc:sldMkLst>
          <pc:docMk/>
          <pc:sldMk cId="0" sldId="256"/>
        </pc:sldMkLst>
      </pc:sldChg>
      <pc:sldChg chg="modSp mod">
        <pc:chgData name="Kelley, Todd W" userId="d27d4cb4-89b9-4445-97de-d6d70d6b1c5d" providerId="ADAL" clId="{0A896EE0-BFE9-4BFE-94CA-0CFFB56AEEF7}" dt="2025-07-16T20:49:34.393" v="2" actId="20577"/>
        <pc:sldMkLst>
          <pc:docMk/>
          <pc:sldMk cId="0" sldId="257"/>
        </pc:sldMkLst>
        <pc:spChg chg="mod">
          <ac:chgData name="Kelley, Todd W" userId="d27d4cb4-89b9-4445-97de-d6d70d6b1c5d" providerId="ADAL" clId="{0A896EE0-BFE9-4BFE-94CA-0CFFB56AEEF7}" dt="2025-07-16T20:49:34.393" v="2" actId="20577"/>
          <ac:spMkLst>
            <pc:docMk/>
            <pc:sldMk cId="0" sldId="257"/>
            <ac:spMk id="867" creationId="{00000000-0000-0000-0000-000000000000}"/>
          </ac:spMkLst>
        </pc:spChg>
      </pc:sldChg>
      <pc:sldChg chg="modSp mod">
        <pc:chgData name="Kelley, Todd W" userId="d27d4cb4-89b9-4445-97de-d6d70d6b1c5d" providerId="ADAL" clId="{0A896EE0-BFE9-4BFE-94CA-0CFFB56AEEF7}" dt="2025-07-16T20:51:08.473" v="109" actId="207"/>
        <pc:sldMkLst>
          <pc:docMk/>
          <pc:sldMk cId="0" sldId="259"/>
        </pc:sldMkLst>
        <pc:spChg chg="mod">
          <ac:chgData name="Kelley, Todd W" userId="d27d4cb4-89b9-4445-97de-d6d70d6b1c5d" providerId="ADAL" clId="{0A896EE0-BFE9-4BFE-94CA-0CFFB56AEEF7}" dt="2025-07-16T20:51:08.473" v="109" actId="207"/>
          <ac:spMkLst>
            <pc:docMk/>
            <pc:sldMk cId="0" sldId="259"/>
            <ac:spMk id="880" creationId="{00000000-0000-0000-0000-000000000000}"/>
          </ac:spMkLst>
        </pc:spChg>
      </pc:sldChg>
      <pc:sldChg chg="addSp delSp modSp mod">
        <pc:chgData name="Kelley, Todd W" userId="d27d4cb4-89b9-4445-97de-d6d70d6b1c5d" providerId="ADAL" clId="{0A896EE0-BFE9-4BFE-94CA-0CFFB56AEEF7}" dt="2025-07-17T20:56:52.992" v="693" actId="20577"/>
        <pc:sldMkLst>
          <pc:docMk/>
          <pc:sldMk cId="0" sldId="260"/>
        </pc:sldMkLst>
        <pc:spChg chg="mod">
          <ac:chgData name="Kelley, Todd W" userId="d27d4cb4-89b9-4445-97de-d6d70d6b1c5d" providerId="ADAL" clId="{0A896EE0-BFE9-4BFE-94CA-0CFFB56AEEF7}" dt="2025-07-17T20:56:52.992" v="693" actId="20577"/>
          <ac:spMkLst>
            <pc:docMk/>
            <pc:sldMk cId="0" sldId="260"/>
            <ac:spMk id="885" creationId="{00000000-0000-0000-0000-000000000000}"/>
          </ac:spMkLst>
        </pc:spChg>
        <pc:spChg chg="mod">
          <ac:chgData name="Kelley, Todd W" userId="d27d4cb4-89b9-4445-97de-d6d70d6b1c5d" providerId="ADAL" clId="{0A896EE0-BFE9-4BFE-94CA-0CFFB56AEEF7}" dt="2025-07-17T20:56:30.107" v="619" actId="1076"/>
          <ac:spMkLst>
            <pc:docMk/>
            <pc:sldMk cId="0" sldId="260"/>
            <ac:spMk id="886" creationId="{00000000-0000-0000-0000-000000000000}"/>
          </ac:spMkLst>
        </pc:spChg>
        <pc:picChg chg="add del mod">
          <ac:chgData name="Kelley, Todd W" userId="d27d4cb4-89b9-4445-97de-d6d70d6b1c5d" providerId="ADAL" clId="{0A896EE0-BFE9-4BFE-94CA-0CFFB56AEEF7}" dt="2025-07-17T18:08:31.231" v="164" actId="478"/>
          <ac:picMkLst>
            <pc:docMk/>
            <pc:sldMk cId="0" sldId="260"/>
            <ac:picMk id="3" creationId="{4E93CF27-3933-ADEC-8026-3F2BB063AA30}"/>
          </ac:picMkLst>
        </pc:picChg>
        <pc:picChg chg="add del mod">
          <ac:chgData name="Kelley, Todd W" userId="d27d4cb4-89b9-4445-97de-d6d70d6b1c5d" providerId="ADAL" clId="{0A896EE0-BFE9-4BFE-94CA-0CFFB56AEEF7}" dt="2025-07-17T18:33:05.811" v="558" actId="478"/>
          <ac:picMkLst>
            <pc:docMk/>
            <pc:sldMk cId="0" sldId="260"/>
            <ac:picMk id="5" creationId="{D5B9E2AB-83A4-D364-1813-5D0E0D9F268F}"/>
          </ac:picMkLst>
        </pc:picChg>
        <pc:picChg chg="add del mod">
          <ac:chgData name="Kelley, Todd W" userId="d27d4cb4-89b9-4445-97de-d6d70d6b1c5d" providerId="ADAL" clId="{0A896EE0-BFE9-4BFE-94CA-0CFFB56AEEF7}" dt="2025-07-17T20:56:25.513" v="618" actId="478"/>
          <ac:picMkLst>
            <pc:docMk/>
            <pc:sldMk cId="0" sldId="260"/>
            <ac:picMk id="7" creationId="{58FD986F-7A48-EE72-4290-B0FB93EE7548}"/>
          </ac:picMkLst>
        </pc:picChg>
        <pc:picChg chg="add mod">
          <ac:chgData name="Kelley, Todd W" userId="d27d4cb4-89b9-4445-97de-d6d70d6b1c5d" providerId="ADAL" clId="{0A896EE0-BFE9-4BFE-94CA-0CFFB56AEEF7}" dt="2025-07-17T20:56:44.440" v="689" actId="1038"/>
          <ac:picMkLst>
            <pc:docMk/>
            <pc:sldMk cId="0" sldId="260"/>
            <ac:picMk id="9" creationId="{3B0AE5E5-8178-AC01-71CA-DDFE3BC3BFDC}"/>
          </ac:picMkLst>
        </pc:picChg>
        <pc:picChg chg="del">
          <ac:chgData name="Kelley, Todd W" userId="d27d4cb4-89b9-4445-97de-d6d70d6b1c5d" providerId="ADAL" clId="{0A896EE0-BFE9-4BFE-94CA-0CFFB56AEEF7}" dt="2025-07-17T18:05:31.054" v="116" actId="478"/>
          <ac:picMkLst>
            <pc:docMk/>
            <pc:sldMk cId="0" sldId="260"/>
            <ac:picMk id="887" creationId="{00000000-0000-0000-0000-000000000000}"/>
          </ac:picMkLst>
        </pc:picChg>
      </pc:sldChg>
      <pc:sldChg chg="addSp delSp modSp mod">
        <pc:chgData name="Kelley, Todd W" userId="d27d4cb4-89b9-4445-97de-d6d70d6b1c5d" providerId="ADAL" clId="{0A896EE0-BFE9-4BFE-94CA-0CFFB56AEEF7}" dt="2025-07-17T18:12:48.014" v="365" actId="20577"/>
        <pc:sldMkLst>
          <pc:docMk/>
          <pc:sldMk cId="0" sldId="261"/>
        </pc:sldMkLst>
        <pc:spChg chg="mod">
          <ac:chgData name="Kelley, Todd W" userId="d27d4cb4-89b9-4445-97de-d6d70d6b1c5d" providerId="ADAL" clId="{0A896EE0-BFE9-4BFE-94CA-0CFFB56AEEF7}" dt="2025-07-16T20:51:40.529" v="115" actId="20577"/>
          <ac:spMkLst>
            <pc:docMk/>
            <pc:sldMk cId="0" sldId="261"/>
            <ac:spMk id="892" creationId="{00000000-0000-0000-0000-000000000000}"/>
          </ac:spMkLst>
        </pc:spChg>
        <pc:spChg chg="mod">
          <ac:chgData name="Kelley, Todd W" userId="d27d4cb4-89b9-4445-97de-d6d70d6b1c5d" providerId="ADAL" clId="{0A896EE0-BFE9-4BFE-94CA-0CFFB56AEEF7}" dt="2025-07-17T18:12:48.014" v="365" actId="20577"/>
          <ac:spMkLst>
            <pc:docMk/>
            <pc:sldMk cId="0" sldId="261"/>
            <ac:spMk id="893" creationId="{00000000-0000-0000-0000-000000000000}"/>
          </ac:spMkLst>
        </pc:spChg>
        <pc:picChg chg="add mod">
          <ac:chgData name="Kelley, Todd W" userId="d27d4cb4-89b9-4445-97de-d6d70d6b1c5d" providerId="ADAL" clId="{0A896EE0-BFE9-4BFE-94CA-0CFFB56AEEF7}" dt="2025-07-17T18:12:24.133" v="345" actId="1076"/>
          <ac:picMkLst>
            <pc:docMk/>
            <pc:sldMk cId="0" sldId="261"/>
            <ac:picMk id="3" creationId="{6E0A9730-1267-406B-C213-7D242F676104}"/>
          </ac:picMkLst>
        </pc:picChg>
        <pc:picChg chg="del">
          <ac:chgData name="Kelley, Todd W" userId="d27d4cb4-89b9-4445-97de-d6d70d6b1c5d" providerId="ADAL" clId="{0A896EE0-BFE9-4BFE-94CA-0CFFB56AEEF7}" dt="2025-07-17T18:12:16.142" v="342" actId="478"/>
          <ac:picMkLst>
            <pc:docMk/>
            <pc:sldMk cId="0" sldId="261"/>
            <ac:picMk id="894" creationId="{00000000-0000-0000-0000-000000000000}"/>
          </ac:picMkLst>
        </pc:picChg>
      </pc:sldChg>
      <pc:sldChg chg="addSp delSp modSp mod">
        <pc:chgData name="Kelley, Todd W" userId="d27d4cb4-89b9-4445-97de-d6d70d6b1c5d" providerId="ADAL" clId="{0A896EE0-BFE9-4BFE-94CA-0CFFB56AEEF7}" dt="2025-07-17T18:19:34.421" v="557" actId="20577"/>
        <pc:sldMkLst>
          <pc:docMk/>
          <pc:sldMk cId="0" sldId="263"/>
        </pc:sldMkLst>
        <pc:spChg chg="mod">
          <ac:chgData name="Kelley, Todd W" userId="d27d4cb4-89b9-4445-97de-d6d70d6b1c5d" providerId="ADAL" clId="{0A896EE0-BFE9-4BFE-94CA-0CFFB56AEEF7}" dt="2025-07-17T18:13:53.606" v="371" actId="20577"/>
          <ac:spMkLst>
            <pc:docMk/>
            <pc:sldMk cId="0" sldId="263"/>
            <ac:spMk id="905" creationId="{00000000-0000-0000-0000-000000000000}"/>
          </ac:spMkLst>
        </pc:spChg>
        <pc:spChg chg="mod">
          <ac:chgData name="Kelley, Todd W" userId="d27d4cb4-89b9-4445-97de-d6d70d6b1c5d" providerId="ADAL" clId="{0A896EE0-BFE9-4BFE-94CA-0CFFB56AEEF7}" dt="2025-07-17T18:19:34.421" v="557" actId="20577"/>
          <ac:spMkLst>
            <pc:docMk/>
            <pc:sldMk cId="0" sldId="263"/>
            <ac:spMk id="906" creationId="{00000000-0000-0000-0000-000000000000}"/>
          </ac:spMkLst>
        </pc:spChg>
        <pc:picChg chg="add mod">
          <ac:chgData name="Kelley, Todd W" userId="d27d4cb4-89b9-4445-97de-d6d70d6b1c5d" providerId="ADAL" clId="{0A896EE0-BFE9-4BFE-94CA-0CFFB56AEEF7}" dt="2025-07-17T18:15:59.080" v="376" actId="14100"/>
          <ac:picMkLst>
            <pc:docMk/>
            <pc:sldMk cId="0" sldId="263"/>
            <ac:picMk id="3" creationId="{DA171466-AF64-603C-1809-64AB912B73F1}"/>
          </ac:picMkLst>
        </pc:picChg>
        <pc:picChg chg="del">
          <ac:chgData name="Kelley, Todd W" userId="d27d4cb4-89b9-4445-97de-d6d70d6b1c5d" providerId="ADAL" clId="{0A896EE0-BFE9-4BFE-94CA-0CFFB56AEEF7}" dt="2025-07-17T18:15:25.317" v="373" actId="478"/>
          <ac:picMkLst>
            <pc:docMk/>
            <pc:sldMk cId="0" sldId="263"/>
            <ac:picMk id="907" creationId="{00000000-0000-0000-0000-000000000000}"/>
          </ac:picMkLst>
        </pc:picChg>
      </pc:sldChg>
      <pc:sldChg chg="addSp delSp modSp mod">
        <pc:chgData name="Kelley, Todd W" userId="d27d4cb4-89b9-4445-97de-d6d70d6b1c5d" providerId="ADAL" clId="{0A896EE0-BFE9-4BFE-94CA-0CFFB56AEEF7}" dt="2025-07-17T20:55:34.330" v="617" actId="1076"/>
        <pc:sldMkLst>
          <pc:docMk/>
          <pc:sldMk cId="0" sldId="266"/>
        </pc:sldMkLst>
        <pc:picChg chg="add del mod">
          <ac:chgData name="Kelley, Todd W" userId="d27d4cb4-89b9-4445-97de-d6d70d6b1c5d" providerId="ADAL" clId="{0A896EE0-BFE9-4BFE-94CA-0CFFB56AEEF7}" dt="2025-07-17T20:55:14.224" v="612" actId="478"/>
          <ac:picMkLst>
            <pc:docMk/>
            <pc:sldMk cId="0" sldId="266"/>
            <ac:picMk id="4" creationId="{A84A3EAF-6B1E-4116-F24A-FCDEB013CF9D}"/>
          </ac:picMkLst>
        </pc:picChg>
        <pc:picChg chg="add mod">
          <ac:chgData name="Kelley, Todd W" userId="d27d4cb4-89b9-4445-97de-d6d70d6b1c5d" providerId="ADAL" clId="{0A896EE0-BFE9-4BFE-94CA-0CFFB56AEEF7}" dt="2025-07-17T20:55:34.330" v="617" actId="1076"/>
          <ac:picMkLst>
            <pc:docMk/>
            <pc:sldMk cId="0" sldId="266"/>
            <ac:picMk id="6" creationId="{60BB6FBD-C1FF-D56D-4090-E07D772F48AE}"/>
          </ac:picMkLst>
        </pc:picChg>
        <pc:picChg chg="del">
          <ac:chgData name="Kelley, Todd W" userId="d27d4cb4-89b9-4445-97de-d6d70d6b1c5d" providerId="ADAL" clId="{0A896EE0-BFE9-4BFE-94CA-0CFFB56AEEF7}" dt="2025-07-17T18:52:24.680" v="565" actId="478"/>
          <ac:picMkLst>
            <pc:docMk/>
            <pc:sldMk cId="0" sldId="266"/>
            <ac:picMk id="924" creationId="{00000000-0000-0000-0000-000000000000}"/>
          </ac:picMkLst>
        </pc:picChg>
        <pc:cxnChg chg="del">
          <ac:chgData name="Kelley, Todd W" userId="d27d4cb4-89b9-4445-97de-d6d70d6b1c5d" providerId="ADAL" clId="{0A896EE0-BFE9-4BFE-94CA-0CFFB56AEEF7}" dt="2025-07-17T20:55:18.192" v="613" actId="478"/>
          <ac:cxnSpMkLst>
            <pc:docMk/>
            <pc:sldMk cId="0" sldId="266"/>
            <ac:cxnSpMk id="3" creationId="{148A9DFE-7D79-4511-9FA8-0CF8367D8E9A}"/>
          </ac:cxnSpMkLst>
        </pc:cxnChg>
        <pc:cxnChg chg="del">
          <ac:chgData name="Kelley, Todd W" userId="d27d4cb4-89b9-4445-97de-d6d70d6b1c5d" providerId="ADAL" clId="{0A896EE0-BFE9-4BFE-94CA-0CFFB56AEEF7}" dt="2025-07-17T20:55:18.192" v="613" actId="478"/>
          <ac:cxnSpMkLst>
            <pc:docMk/>
            <pc:sldMk cId="0" sldId="266"/>
            <ac:cxnSpMk id="9" creationId="{FE5DEB04-1DEB-4A27-A432-87759541C8E9}"/>
          </ac:cxnSpMkLst>
        </pc:cxnChg>
        <pc:cxnChg chg="del">
          <ac:chgData name="Kelley, Todd W" userId="d27d4cb4-89b9-4445-97de-d6d70d6b1c5d" providerId="ADAL" clId="{0A896EE0-BFE9-4BFE-94CA-0CFFB56AEEF7}" dt="2025-07-17T20:55:18.192" v="613" actId="478"/>
          <ac:cxnSpMkLst>
            <pc:docMk/>
            <pc:sldMk cId="0" sldId="266"/>
            <ac:cxnSpMk id="12" creationId="{8B673DD6-A48D-490B-A277-1E70D9F1F0AE}"/>
          </ac:cxnSpMkLst>
        </pc:cxnChg>
        <pc:cxnChg chg="del">
          <ac:chgData name="Kelley, Todd W" userId="d27d4cb4-89b9-4445-97de-d6d70d6b1c5d" providerId="ADAL" clId="{0A896EE0-BFE9-4BFE-94CA-0CFFB56AEEF7}" dt="2025-07-17T20:55:18.192" v="613" actId="478"/>
          <ac:cxnSpMkLst>
            <pc:docMk/>
            <pc:sldMk cId="0" sldId="266"/>
            <ac:cxnSpMk id="17" creationId="{6E53D26A-7D6E-4B04-9BA0-98F2A458C8A9}"/>
          </ac:cxnSpMkLst>
        </pc:cxnChg>
        <pc:cxnChg chg="del">
          <ac:chgData name="Kelley, Todd W" userId="d27d4cb4-89b9-4445-97de-d6d70d6b1c5d" providerId="ADAL" clId="{0A896EE0-BFE9-4BFE-94CA-0CFFB56AEEF7}" dt="2025-07-17T20:55:18.192" v="613" actId="478"/>
          <ac:cxnSpMkLst>
            <pc:docMk/>
            <pc:sldMk cId="0" sldId="266"/>
            <ac:cxnSpMk id="24" creationId="{B3031406-7496-4B29-A118-B7EFC77883D0}"/>
          </ac:cxnSpMkLst>
        </pc:cxnChg>
        <pc:cxnChg chg="del">
          <ac:chgData name="Kelley, Todd W" userId="d27d4cb4-89b9-4445-97de-d6d70d6b1c5d" providerId="ADAL" clId="{0A896EE0-BFE9-4BFE-94CA-0CFFB56AEEF7}" dt="2025-07-17T20:55:18.192" v="613" actId="478"/>
          <ac:cxnSpMkLst>
            <pc:docMk/>
            <pc:sldMk cId="0" sldId="266"/>
            <ac:cxnSpMk id="28" creationId="{4BE128FD-7FAD-47BE-915D-08200633E124}"/>
          </ac:cxnSpMkLst>
        </pc:cxnChg>
        <pc:cxnChg chg="del">
          <ac:chgData name="Kelley, Todd W" userId="d27d4cb4-89b9-4445-97de-d6d70d6b1c5d" providerId="ADAL" clId="{0A896EE0-BFE9-4BFE-94CA-0CFFB56AEEF7}" dt="2025-07-17T20:55:18.192" v="613" actId="478"/>
          <ac:cxnSpMkLst>
            <pc:docMk/>
            <pc:sldMk cId="0" sldId="266"/>
            <ac:cxnSpMk id="30" creationId="{590C4900-3D81-43E0-A388-B0DA4D43D1AA}"/>
          </ac:cxnSpMkLst>
        </pc:cxnChg>
      </pc:sldChg>
      <pc:sldChg chg="addSp delSp modSp mod">
        <pc:chgData name="Kelley, Todd W" userId="d27d4cb4-89b9-4445-97de-d6d70d6b1c5d" providerId="ADAL" clId="{0A896EE0-BFE9-4BFE-94CA-0CFFB56AEEF7}" dt="2025-07-17T20:02:47.751" v="611" actId="167"/>
        <pc:sldMkLst>
          <pc:docMk/>
          <pc:sldMk cId="1975573556" sldId="297"/>
        </pc:sldMkLst>
        <pc:spChg chg="del">
          <ac:chgData name="Kelley, Todd W" userId="d27d4cb4-89b9-4445-97de-d6d70d6b1c5d" providerId="ADAL" clId="{0A896EE0-BFE9-4BFE-94CA-0CFFB56AEEF7}" dt="2025-07-17T19:51:07.709" v="577" actId="478"/>
          <ac:spMkLst>
            <pc:docMk/>
            <pc:sldMk cId="1975573556" sldId="297"/>
            <ac:spMk id="2" creationId="{48ECDEB7-DB69-4C62-9738-94EDEC820422}"/>
          </ac:spMkLst>
        </pc:spChg>
        <pc:spChg chg="del mod">
          <ac:chgData name="Kelley, Todd W" userId="d27d4cb4-89b9-4445-97de-d6d70d6b1c5d" providerId="ADAL" clId="{0A896EE0-BFE9-4BFE-94CA-0CFFB56AEEF7}" dt="2025-07-17T19:50:58.385" v="572" actId="478"/>
          <ac:spMkLst>
            <pc:docMk/>
            <pc:sldMk cId="1975573556" sldId="297"/>
            <ac:spMk id="13" creationId="{BFED39FE-7EB1-4252-BAB1-5AC61CE1C8CA}"/>
          </ac:spMkLst>
        </pc:spChg>
        <pc:spChg chg="del">
          <ac:chgData name="Kelley, Todd W" userId="d27d4cb4-89b9-4445-97de-d6d70d6b1c5d" providerId="ADAL" clId="{0A896EE0-BFE9-4BFE-94CA-0CFFB56AEEF7}" dt="2025-07-17T19:51:07.709" v="577" actId="478"/>
          <ac:spMkLst>
            <pc:docMk/>
            <pc:sldMk cId="1975573556" sldId="297"/>
            <ac:spMk id="14" creationId="{F3D9C7B9-9F11-4F2F-8C24-3D908D30D8A5}"/>
          </ac:spMkLst>
        </pc:spChg>
        <pc:spChg chg="del">
          <ac:chgData name="Kelley, Todd W" userId="d27d4cb4-89b9-4445-97de-d6d70d6b1c5d" providerId="ADAL" clId="{0A896EE0-BFE9-4BFE-94CA-0CFFB56AEEF7}" dt="2025-07-17T19:51:07.709" v="577" actId="478"/>
          <ac:spMkLst>
            <pc:docMk/>
            <pc:sldMk cId="1975573556" sldId="297"/>
            <ac:spMk id="15" creationId="{D9D51ECB-6A8D-47F8-9F2D-ADEA49615703}"/>
          </ac:spMkLst>
        </pc:spChg>
        <pc:spChg chg="del">
          <ac:chgData name="Kelley, Todd W" userId="d27d4cb4-89b9-4445-97de-d6d70d6b1c5d" providerId="ADAL" clId="{0A896EE0-BFE9-4BFE-94CA-0CFFB56AEEF7}" dt="2025-07-17T19:51:07.709" v="577" actId="478"/>
          <ac:spMkLst>
            <pc:docMk/>
            <pc:sldMk cId="1975573556" sldId="297"/>
            <ac:spMk id="16" creationId="{20D5368A-B4F7-4C62-8F59-101818E59ED1}"/>
          </ac:spMkLst>
        </pc:spChg>
        <pc:spChg chg="del">
          <ac:chgData name="Kelley, Todd W" userId="d27d4cb4-89b9-4445-97de-d6d70d6b1c5d" providerId="ADAL" clId="{0A896EE0-BFE9-4BFE-94CA-0CFFB56AEEF7}" dt="2025-07-17T19:51:07.709" v="577" actId="478"/>
          <ac:spMkLst>
            <pc:docMk/>
            <pc:sldMk cId="1975573556" sldId="297"/>
            <ac:spMk id="18" creationId="{056B8575-1762-4B6C-BD04-661DB9296E18}"/>
          </ac:spMkLst>
        </pc:spChg>
        <pc:spChg chg="mod">
          <ac:chgData name="Kelley, Todd W" userId="d27d4cb4-89b9-4445-97de-d6d70d6b1c5d" providerId="ADAL" clId="{0A896EE0-BFE9-4BFE-94CA-0CFFB56AEEF7}" dt="2025-07-17T19:56:47.459" v="597" actId="20577"/>
          <ac:spMkLst>
            <pc:docMk/>
            <pc:sldMk cId="1975573556" sldId="297"/>
            <ac:spMk id="36" creationId="{1B4AF78E-1CB7-462B-AF19-FD28653C7BB5}"/>
          </ac:spMkLst>
        </pc:spChg>
        <pc:spChg chg="mod ord">
          <ac:chgData name="Kelley, Todd W" userId="d27d4cb4-89b9-4445-97de-d6d70d6b1c5d" providerId="ADAL" clId="{0A896EE0-BFE9-4BFE-94CA-0CFFB56AEEF7}" dt="2025-07-17T19:52:19.539" v="594" actId="1076"/>
          <ac:spMkLst>
            <pc:docMk/>
            <pc:sldMk cId="1975573556" sldId="297"/>
            <ac:spMk id="57" creationId="{539B86D3-8B54-43A5-AFBB-F7920EDB82A3}"/>
          </ac:spMkLst>
        </pc:spChg>
        <pc:picChg chg="add del mod">
          <ac:chgData name="Kelley, Todd W" userId="d27d4cb4-89b9-4445-97de-d6d70d6b1c5d" providerId="ADAL" clId="{0A896EE0-BFE9-4BFE-94CA-0CFFB56AEEF7}" dt="2025-07-17T20:01:32.450" v="598" actId="478"/>
          <ac:picMkLst>
            <pc:docMk/>
            <pc:sldMk cId="1975573556" sldId="297"/>
            <ac:picMk id="4" creationId="{C3527B80-E631-BCB1-F0AD-10E6FCF338AE}"/>
          </ac:picMkLst>
        </pc:picChg>
        <pc:picChg chg="add del mod ord">
          <ac:chgData name="Kelley, Todd W" userId="d27d4cb4-89b9-4445-97de-d6d70d6b1c5d" providerId="ADAL" clId="{0A896EE0-BFE9-4BFE-94CA-0CFFB56AEEF7}" dt="2025-07-17T20:02:37.186" v="606" actId="478"/>
          <ac:picMkLst>
            <pc:docMk/>
            <pc:sldMk cId="1975573556" sldId="297"/>
            <ac:picMk id="9" creationId="{84B69871-5E75-5C76-0EFC-CA82CC70CCC5}"/>
          </ac:picMkLst>
        </pc:picChg>
        <pc:picChg chg="add mod ord">
          <ac:chgData name="Kelley, Todd W" userId="d27d4cb4-89b9-4445-97de-d6d70d6b1c5d" providerId="ADAL" clId="{0A896EE0-BFE9-4BFE-94CA-0CFFB56AEEF7}" dt="2025-07-17T20:02:47.751" v="611" actId="167"/>
          <ac:picMkLst>
            <pc:docMk/>
            <pc:sldMk cId="1975573556" sldId="297"/>
            <ac:picMk id="11" creationId="{FD86B65C-7727-9DA0-80EF-738C7563DFCA}"/>
          </ac:picMkLst>
        </pc:picChg>
        <pc:picChg chg="del">
          <ac:chgData name="Kelley, Todd W" userId="d27d4cb4-89b9-4445-97de-d6d70d6b1c5d" providerId="ADAL" clId="{0A896EE0-BFE9-4BFE-94CA-0CFFB56AEEF7}" dt="2025-07-17T19:51:04.565" v="576" actId="478"/>
          <ac:picMkLst>
            <pc:docMk/>
            <pc:sldMk cId="1975573556" sldId="297"/>
            <ac:picMk id="924" creationId="{00000000-0000-0000-0000-000000000000}"/>
          </ac:picMkLst>
        </pc:picChg>
        <pc:picChg chg="del">
          <ac:chgData name="Kelley, Todd W" userId="d27d4cb4-89b9-4445-97de-d6d70d6b1c5d" providerId="ADAL" clId="{0A896EE0-BFE9-4BFE-94CA-0CFFB56AEEF7}" dt="2025-07-17T19:51:00.213" v="573" actId="478"/>
          <ac:picMkLst>
            <pc:docMk/>
            <pc:sldMk cId="1975573556" sldId="297"/>
            <ac:picMk id="1028" creationId="{57DCE97C-9E63-4C01-B444-6E70B73530DB}"/>
          </ac:picMkLst>
        </pc:picChg>
        <pc:cxnChg chg="del">
          <ac:chgData name="Kelley, Todd W" userId="d27d4cb4-89b9-4445-97de-d6d70d6b1c5d" providerId="ADAL" clId="{0A896EE0-BFE9-4BFE-94CA-0CFFB56AEEF7}" dt="2025-07-17T19:51:07.709" v="577" actId="478"/>
          <ac:cxnSpMkLst>
            <pc:docMk/>
            <pc:sldMk cId="1975573556" sldId="297"/>
            <ac:cxnSpMk id="5" creationId="{B0C90731-D2BE-40F5-88E7-F409E225C705}"/>
          </ac:cxnSpMkLst>
        </pc:cxnChg>
        <pc:cxnChg chg="del">
          <ac:chgData name="Kelley, Todd W" userId="d27d4cb4-89b9-4445-97de-d6d70d6b1c5d" providerId="ADAL" clId="{0A896EE0-BFE9-4BFE-94CA-0CFFB56AEEF7}" dt="2025-07-17T19:51:07.709" v="577" actId="478"/>
          <ac:cxnSpMkLst>
            <pc:docMk/>
            <pc:sldMk cId="1975573556" sldId="297"/>
            <ac:cxnSpMk id="25" creationId="{0C5F810E-6D6A-4CF0-A181-1FD35B5DBCD1}"/>
          </ac:cxnSpMkLst>
        </pc:cxnChg>
        <pc:cxnChg chg="del">
          <ac:chgData name="Kelley, Todd W" userId="d27d4cb4-89b9-4445-97de-d6d70d6b1c5d" providerId="ADAL" clId="{0A896EE0-BFE9-4BFE-94CA-0CFFB56AEEF7}" dt="2025-07-17T19:51:07.709" v="577" actId="478"/>
          <ac:cxnSpMkLst>
            <pc:docMk/>
            <pc:sldMk cId="1975573556" sldId="297"/>
            <ac:cxnSpMk id="31" creationId="{4B18ABF9-4C96-47DA-B804-A75719291232}"/>
          </ac:cxnSpMkLst>
        </pc:cxnChg>
        <pc:cxnChg chg="del">
          <ac:chgData name="Kelley, Todd W" userId="d27d4cb4-89b9-4445-97de-d6d70d6b1c5d" providerId="ADAL" clId="{0A896EE0-BFE9-4BFE-94CA-0CFFB56AEEF7}" dt="2025-07-17T19:51:07.709" v="577" actId="478"/>
          <ac:cxnSpMkLst>
            <pc:docMk/>
            <pc:sldMk cId="1975573556" sldId="297"/>
            <ac:cxnSpMk id="39" creationId="{6E885125-4498-4104-89CC-FABCFC338D03}"/>
          </ac:cxnSpMkLst>
        </pc:cxnChg>
        <pc:cxnChg chg="del">
          <ac:chgData name="Kelley, Todd W" userId="d27d4cb4-89b9-4445-97de-d6d70d6b1c5d" providerId="ADAL" clId="{0A896EE0-BFE9-4BFE-94CA-0CFFB56AEEF7}" dt="2025-07-17T19:51:03.756" v="575" actId="478"/>
          <ac:cxnSpMkLst>
            <pc:docMk/>
            <pc:sldMk cId="1975573556" sldId="297"/>
            <ac:cxnSpMk id="43" creationId="{568A5E02-942F-4104-A441-BB200F763107}"/>
          </ac:cxnSpMkLst>
        </pc:cxnChg>
        <pc:cxnChg chg="del">
          <ac:chgData name="Kelley, Todd W" userId="d27d4cb4-89b9-4445-97de-d6d70d6b1c5d" providerId="ADAL" clId="{0A896EE0-BFE9-4BFE-94CA-0CFFB56AEEF7}" dt="2025-07-17T19:51:07.709" v="577" actId="478"/>
          <ac:cxnSpMkLst>
            <pc:docMk/>
            <pc:sldMk cId="1975573556" sldId="297"/>
            <ac:cxnSpMk id="51" creationId="{BF1D8488-38D1-4A95-B639-BF3F2DA50D75}"/>
          </ac:cxnSpMkLst>
        </pc:cxnChg>
        <pc:cxnChg chg="del">
          <ac:chgData name="Kelley, Todd W" userId="d27d4cb4-89b9-4445-97de-d6d70d6b1c5d" providerId="ADAL" clId="{0A896EE0-BFE9-4BFE-94CA-0CFFB56AEEF7}" dt="2025-07-17T19:51:02.261" v="574" actId="478"/>
          <ac:cxnSpMkLst>
            <pc:docMk/>
            <pc:sldMk cId="1975573556" sldId="297"/>
            <ac:cxnSpMk id="58" creationId="{C0A65883-F3C0-44AA-B95D-23088883996D}"/>
          </ac:cxnSpMkLst>
        </pc:cxnChg>
        <pc:cxnChg chg="mod ord">
          <ac:chgData name="Kelley, Todd W" userId="d27d4cb4-89b9-4445-97de-d6d70d6b1c5d" providerId="ADAL" clId="{0A896EE0-BFE9-4BFE-94CA-0CFFB56AEEF7}" dt="2025-07-17T19:52:14.147" v="593" actId="14100"/>
          <ac:cxnSpMkLst>
            <pc:docMk/>
            <pc:sldMk cId="1975573556" sldId="297"/>
            <ac:cxnSpMk id="61" creationId="{25F809B7-289F-4459-85E9-F8CEF9F081D7}"/>
          </ac:cxnSpMkLst>
        </pc:cxnChg>
      </pc:sldChg>
    </pc:docChg>
  </pc:docChgLst>
  <pc:docChgLst>
    <pc:chgData name="Kelley, Todd W" userId="d27d4cb4-89b9-4445-97de-d6d70d6b1c5d" providerId="ADAL" clId="{8282F1EA-A3F7-4679-BA49-00788D88F88E}"/>
    <pc:docChg chg="custSel addSld modSld sldOrd">
      <pc:chgData name="Kelley, Todd W" userId="d27d4cb4-89b9-4445-97de-d6d70d6b1c5d" providerId="ADAL" clId="{8282F1EA-A3F7-4679-BA49-00788D88F88E}" dt="2022-10-07T20:54:25.834" v="1092" actId="20577"/>
      <pc:docMkLst>
        <pc:docMk/>
      </pc:docMkLst>
      <pc:sldChg chg="addSp modSp mod">
        <pc:chgData name="Kelley, Todd W" userId="d27d4cb4-89b9-4445-97de-d6d70d6b1c5d" providerId="ADAL" clId="{8282F1EA-A3F7-4679-BA49-00788D88F88E}" dt="2022-08-30T15:53:49.051" v="245" actId="20577"/>
        <pc:sldMkLst>
          <pc:docMk/>
          <pc:sldMk cId="0" sldId="258"/>
        </pc:sldMkLst>
      </pc:sldChg>
      <pc:sldChg chg="modSp mod">
        <pc:chgData name="Kelley, Todd W" userId="d27d4cb4-89b9-4445-97de-d6d70d6b1c5d" providerId="ADAL" clId="{8282F1EA-A3F7-4679-BA49-00788D88F88E}" dt="2022-08-30T15:50:53.437" v="215" actId="1076"/>
        <pc:sldMkLst>
          <pc:docMk/>
          <pc:sldMk cId="0" sldId="260"/>
        </pc:sldMkLst>
      </pc:sldChg>
      <pc:sldChg chg="modSp mod">
        <pc:chgData name="Kelley, Todd W" userId="d27d4cb4-89b9-4445-97de-d6d70d6b1c5d" providerId="ADAL" clId="{8282F1EA-A3F7-4679-BA49-00788D88F88E}" dt="2022-08-29T18:36:58.127" v="183" actId="20577"/>
        <pc:sldMkLst>
          <pc:docMk/>
          <pc:sldMk cId="0" sldId="261"/>
        </pc:sldMkLst>
      </pc:sldChg>
      <pc:sldChg chg="modSp mod">
        <pc:chgData name="Kelley, Todd W" userId="d27d4cb4-89b9-4445-97de-d6d70d6b1c5d" providerId="ADAL" clId="{8282F1EA-A3F7-4679-BA49-00788D88F88E}" dt="2022-08-29T18:37:46.568" v="214" actId="20577"/>
        <pc:sldMkLst>
          <pc:docMk/>
          <pc:sldMk cId="0" sldId="263"/>
        </pc:sldMkLst>
      </pc:sldChg>
      <pc:sldChg chg="addSp modSp mod">
        <pc:chgData name="Kelley, Todd W" userId="d27d4cb4-89b9-4445-97de-d6d70d6b1c5d" providerId="ADAL" clId="{8282F1EA-A3F7-4679-BA49-00788D88F88E}" dt="2022-08-30T19:42:04.327" v="450" actId="20577"/>
        <pc:sldMkLst>
          <pc:docMk/>
          <pc:sldMk cId="0" sldId="266"/>
        </pc:sldMkLst>
      </pc:sldChg>
      <pc:sldChg chg="modSp mod">
        <pc:chgData name="Kelley, Todd W" userId="d27d4cb4-89b9-4445-97de-d6d70d6b1c5d" providerId="ADAL" clId="{8282F1EA-A3F7-4679-BA49-00788D88F88E}" dt="2022-08-31T14:00:09.535" v="672" actId="20577"/>
        <pc:sldMkLst>
          <pc:docMk/>
          <pc:sldMk cId="0" sldId="268"/>
        </pc:sldMkLst>
      </pc:sldChg>
      <pc:sldChg chg="modSp mod">
        <pc:chgData name="Kelley, Todd W" userId="d27d4cb4-89b9-4445-97de-d6d70d6b1c5d" providerId="ADAL" clId="{8282F1EA-A3F7-4679-BA49-00788D88F88E}" dt="2022-08-29T18:33:10.937" v="128" actId="313"/>
        <pc:sldMkLst>
          <pc:docMk/>
          <pc:sldMk cId="86687579" sldId="295"/>
        </pc:sldMkLst>
      </pc:sldChg>
      <pc:sldChg chg="modSp mod">
        <pc:chgData name="Kelley, Todd W" userId="d27d4cb4-89b9-4445-97de-d6d70d6b1c5d" providerId="ADAL" clId="{8282F1EA-A3F7-4679-BA49-00788D88F88E}" dt="2022-08-09T18:56:42.203" v="127" actId="20577"/>
        <pc:sldMkLst>
          <pc:docMk/>
          <pc:sldMk cId="0" sldId="296"/>
        </pc:sldMkLst>
      </pc:sldChg>
      <pc:sldChg chg="addSp delSp modSp add mod ord">
        <pc:chgData name="Kelley, Todd W" userId="d27d4cb4-89b9-4445-97de-d6d70d6b1c5d" providerId="ADAL" clId="{8282F1EA-A3F7-4679-BA49-00788D88F88E}" dt="2022-08-31T15:06:05.289" v="953" actId="20577"/>
        <pc:sldMkLst>
          <pc:docMk/>
          <pc:sldMk cId="1975573556" sldId="297"/>
        </pc:sldMkLst>
      </pc:sldChg>
      <pc:sldChg chg="addSp modSp new mod ord">
        <pc:chgData name="Kelley, Todd W" userId="d27d4cb4-89b9-4445-97de-d6d70d6b1c5d" providerId="ADAL" clId="{8282F1EA-A3F7-4679-BA49-00788D88F88E}" dt="2022-10-07T20:54:25.834" v="1092" actId="20577"/>
        <pc:sldMkLst>
          <pc:docMk/>
          <pc:sldMk cId="2023465524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eb85f739f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eb85f739f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eb85f739f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eb85f739f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eb85f739f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eb85f739f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b85f739f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b85f739f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eb85f739f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eb85f739f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715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b85f739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b85f739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eb85f739f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eb85f739f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eb85f739f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eb85f739f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eb85f739f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eb85f739f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eb85f739f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eb85f739f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eb85f739f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eb85f739f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eb85f739f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eb85f739f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eb85f739f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eb85f739f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5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aleway"/>
              <a:buChar char="■"/>
              <a:defRPr sz="13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aleway"/>
              <a:buChar char="○"/>
              <a:defRPr sz="1100"/>
            </a:lvl5pPr>
            <a:lvl6pPr marL="2743200" lvl="5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/>
            </a:lvl6pPr>
            <a:lvl7pPr marL="3200400" lvl="6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/>
            </a:lvl7pPr>
            <a:lvl8pPr marL="3657600" lvl="7" indent="-279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Raleway"/>
              <a:buChar char="○"/>
              <a:defRPr sz="800"/>
            </a:lvl8pPr>
            <a:lvl9pPr marL="4114800" lvl="8" indent="-2730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Font typeface="Raleway"/>
              <a:buChar char="■"/>
              <a:defRPr sz="700"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Workshop #5</a:t>
            </a:r>
            <a:endParaRPr dirty="0"/>
          </a:p>
        </p:txBody>
      </p:sp>
      <p:sp>
        <p:nvSpPr>
          <p:cNvPr id="861" name="Google Shape;861;p31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Registers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9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 bar graph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our knowledge</a:t>
            </a:r>
            <a:endParaRPr/>
          </a:p>
        </p:txBody>
      </p:sp>
      <p:sp>
        <p:nvSpPr>
          <p:cNvPr id="918" name="Google Shape;918;p40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the LED lights respond as a bar graph to how close your hand (or other object is)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our knowledge of analog sensors and the shift registry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Using a IR distance sensor to change the registry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We are also going to need to map the receiver values (0 to 500) to 4 bits (0 to 8) range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it up</a:t>
            </a:r>
            <a:endParaRPr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4AF78E-1CB7-462B-AF19-FD28653C7BB5}"/>
              </a:ext>
            </a:extLst>
          </p:cNvPr>
          <p:cNvSpPr txBox="1"/>
          <p:nvPr/>
        </p:nvSpPr>
        <p:spPr>
          <a:xfrm>
            <a:off x="784746" y="1487606"/>
            <a:ext cx="20130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IR Wires: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Notice the white wire is the output or the sensor.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Red wire is GROUND!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Black wire is POWER!</a:t>
            </a:r>
          </a:p>
        </p:txBody>
      </p:sp>
      <p:pic>
        <p:nvPicPr>
          <p:cNvPr id="6" name="Picture 5" descr="A circuit board with wires&#10;&#10;AI-generated content may be incorrect.">
            <a:extLst>
              <a:ext uri="{FF2B5EF4-FFF2-40B4-BE49-F238E27FC236}">
                <a16:creationId xmlns:a16="http://schemas.microsoft.com/office/drawing/2014/main" id="{60BB6FBD-C1FF-D56D-4090-E07D772F4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719" y="0"/>
            <a:ext cx="526628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as the result</a:t>
            </a:r>
            <a:endParaRPr/>
          </a:p>
        </p:txBody>
      </p:sp>
      <p:sp>
        <p:nvSpPr>
          <p:cNvPr id="930" name="Google Shape;930;p42"/>
          <p:cNvSpPr txBox="1">
            <a:spLocks noGrp="1"/>
          </p:cNvSpPr>
          <p:nvPr>
            <p:ph type="body" idx="1"/>
          </p:nvPr>
        </p:nvSpPr>
        <p:spPr>
          <a:xfrm>
            <a:off x="4889700" y="1187400"/>
            <a:ext cx="353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each line is some distance away from the receiver and as we get closer to the receiver more lights light up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Try this first, we will look at one possible solution in a moment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 the values next to each line is the decimal conversion of the binary shown</a:t>
            </a:r>
            <a:endParaRPr/>
          </a:p>
        </p:txBody>
      </p:sp>
      <p:pic>
        <p:nvPicPr>
          <p:cNvPr id="931" name="Google Shape;9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725" y="1187400"/>
            <a:ext cx="3145416" cy="382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3"/>
          <p:cNvSpPr txBox="1">
            <a:spLocks noGrp="1"/>
          </p:cNvSpPr>
          <p:nvPr>
            <p:ph type="title"/>
          </p:nvPr>
        </p:nvSpPr>
        <p:spPr>
          <a:xfrm>
            <a:off x="144750" y="1893275"/>
            <a:ext cx="3208050" cy="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bargraph.ino</a:t>
            </a:r>
            <a:endParaRPr dirty="0"/>
          </a:p>
        </p:txBody>
      </p:sp>
      <p:pic>
        <p:nvPicPr>
          <p:cNvPr id="937" name="Google Shape;9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337" y="0"/>
            <a:ext cx="46426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8341-7FA0-458F-8450-FB2A341E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HC-SR04 Ultrasonic Sensor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8B88E-AF7B-4297-AA85-37935BF5F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87400"/>
            <a:ext cx="4043069" cy="3416400"/>
          </a:xfrm>
        </p:spPr>
        <p:txBody>
          <a:bodyPr/>
          <a:lstStyle/>
          <a:p>
            <a:r>
              <a:rPr lang="en-US" dirty="0"/>
              <a:t>Using IO trigger for at least 10us high level signal.</a:t>
            </a:r>
          </a:p>
          <a:p>
            <a:r>
              <a:rPr lang="en-US" dirty="0"/>
              <a:t>The Module </a:t>
            </a:r>
            <a:r>
              <a:rPr lang="en-US" b="1" u="sng" dirty="0"/>
              <a:t>automatically</a:t>
            </a:r>
            <a:r>
              <a:rPr lang="en-US" dirty="0"/>
              <a:t> sends eight 40 kHz and detects whether there is a pulse signal back.  </a:t>
            </a:r>
          </a:p>
          <a:p>
            <a:r>
              <a:rPr lang="en-US" dirty="0"/>
              <a:t>If the signal returns, the ECHO Pin will pulse its output for the duration it took to receive the signal back. Like a </a:t>
            </a:r>
            <a:r>
              <a:rPr lang="en-US"/>
              <a:t>PWM signal.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70813-77CC-4DC8-8B3B-F6B03FCF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19" y="1790727"/>
            <a:ext cx="3520716" cy="2165373"/>
          </a:xfrm>
          <a:prstGeom prst="rect">
            <a:avLst/>
          </a:prstGeom>
        </p:spPr>
      </p:pic>
      <p:pic>
        <p:nvPicPr>
          <p:cNvPr id="6" name="Picture 4" descr="Sensor Wiki: KY-050 / HC-SR04 Ultrasonic Sensor - The Geek Pub">
            <a:extLst>
              <a:ext uri="{FF2B5EF4-FFF2-40B4-BE49-F238E27FC236}">
                <a16:creationId xmlns:a16="http://schemas.microsoft.com/office/drawing/2014/main" id="{E0636FC1-8D40-4D89-8113-E3C790E74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984" y="842418"/>
            <a:ext cx="1185386" cy="94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465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ircuit board with wires&#10;&#10;AI-generated content may be incorrect.">
            <a:extLst>
              <a:ext uri="{FF2B5EF4-FFF2-40B4-BE49-F238E27FC236}">
                <a16:creationId xmlns:a16="http://schemas.microsoft.com/office/drawing/2014/main" id="{FD86B65C-7727-9DA0-80EF-738C7563D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650" y="0"/>
            <a:ext cx="5453350" cy="5143500"/>
          </a:xfrm>
          <a:prstGeom prst="rect">
            <a:avLst/>
          </a:prstGeom>
        </p:spPr>
      </p:pic>
      <p:sp>
        <p:nvSpPr>
          <p:cNvPr id="923" name="Google Shape;923;p4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it up</a:t>
            </a:r>
            <a:endParaRPr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4AF78E-1CB7-462B-AF19-FD28653C7BB5}"/>
              </a:ext>
            </a:extLst>
          </p:cNvPr>
          <p:cNvSpPr txBox="1"/>
          <p:nvPr/>
        </p:nvSpPr>
        <p:spPr>
          <a:xfrm>
            <a:off x="621791" y="1212260"/>
            <a:ext cx="22041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Now with an Ultra Sonic sensor!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Build circuit then upload</a:t>
            </a:r>
          </a:p>
          <a:p>
            <a:r>
              <a:rPr lang="en-US" dirty="0" err="1">
                <a:solidFill>
                  <a:schemeClr val="tx1"/>
                </a:solidFill>
              </a:rPr>
              <a:t>Bargraph_ultrasonic.ino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Read serial port – bounce waves back with a flat object at different distances.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Change the max value and retest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Use Serial Plotter!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9B86D3-8B54-43A5-AFBB-F7920EDB82A3}"/>
              </a:ext>
            </a:extLst>
          </p:cNvPr>
          <p:cNvSpPr txBox="1"/>
          <p:nvPr/>
        </p:nvSpPr>
        <p:spPr>
          <a:xfrm>
            <a:off x="7957490" y="3119531"/>
            <a:ext cx="9877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Male to female jumpers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5F809B7-289F-4459-85E9-F8CEF9F081D7}"/>
              </a:ext>
            </a:extLst>
          </p:cNvPr>
          <p:cNvCxnSpPr>
            <a:cxnSpLocks/>
          </p:cNvCxnSpPr>
          <p:nvPr/>
        </p:nvCxnSpPr>
        <p:spPr>
          <a:xfrm flipH="1" flipV="1">
            <a:off x="8325134" y="2286000"/>
            <a:ext cx="252484" cy="816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573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2327475" y="1829125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Stay tuned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2327463" y="2561613"/>
            <a:ext cx="3759012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Arduino 6 will cover the I</a:t>
            </a:r>
            <a:r>
              <a:rPr lang="en-US" baseline="30000" dirty="0"/>
              <a:t>2</a:t>
            </a:r>
            <a:r>
              <a:rPr lang="en-US" dirty="0"/>
              <a:t>C bus.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We’ll  wire a Digital Temperature sensor to the circuit we </a:t>
            </a:r>
            <a:r>
              <a:rPr lang="en-US"/>
              <a:t>just built!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A6D0-56EB-49EE-AC70-0F1B9B2E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72" y="1372642"/>
            <a:ext cx="5601656" cy="616800"/>
          </a:xfrm>
        </p:spPr>
        <p:txBody>
          <a:bodyPr/>
          <a:lstStyle/>
          <a:p>
            <a:r>
              <a:rPr lang="en-US" dirty="0"/>
              <a:t>PowerPoint and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4C0B2-E775-4300-9C1C-B204E2F8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463" y="2168753"/>
            <a:ext cx="4125600" cy="419700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EELabMan</a:t>
            </a:r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613D3C9A-8239-42D6-B021-1869D97AC86F}"/>
              </a:ext>
            </a:extLst>
          </p:cNvPr>
          <p:cNvSpPr txBox="1">
            <a:spLocks/>
          </p:cNvSpPr>
          <p:nvPr/>
        </p:nvSpPr>
        <p:spPr>
          <a:xfrm>
            <a:off x="2323462" y="2925991"/>
            <a:ext cx="4728501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1400" dirty="0"/>
              <a:t>Go To Repositories and find Arduino 5 Shift Registers</a:t>
            </a:r>
          </a:p>
        </p:txBody>
      </p:sp>
    </p:spTree>
    <p:extLst>
      <p:ext uri="{BB962C8B-B14F-4D97-AF65-F5344CB8AC3E}">
        <p14:creationId xmlns:p14="http://schemas.microsoft.com/office/powerpoint/2010/main" val="8668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74HC595 Shift register pin-out diagram </a:t>
            </a:r>
            <a:endParaRPr/>
          </a:p>
        </p:txBody>
      </p:sp>
      <p:sp>
        <p:nvSpPr>
          <p:cNvPr id="867" name="Google Shape;867;p32"/>
          <p:cNvSpPr txBox="1">
            <a:spLocks noGrp="1"/>
          </p:cNvSpPr>
          <p:nvPr>
            <p:ph type="body" idx="1"/>
          </p:nvPr>
        </p:nvSpPr>
        <p:spPr>
          <a:xfrm>
            <a:off x="4631225" y="1187400"/>
            <a:ext cx="385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 dirty="0"/>
              <a:t>Pins Q</a:t>
            </a:r>
            <a:r>
              <a:rPr lang="en" baseline="-25000" dirty="0"/>
              <a:t>A</a:t>
            </a:r>
            <a:r>
              <a:rPr lang="en" dirty="0"/>
              <a:t> to Q</a:t>
            </a:r>
            <a:r>
              <a:rPr lang="en" baseline="-25000" dirty="0"/>
              <a:t>H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eight parallel outputs of the shift register</a:t>
            </a:r>
            <a:endParaRPr dirty="0"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 dirty="0"/>
              <a:t>VCC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Connect to 5 V</a:t>
            </a:r>
            <a:endParaRPr dirty="0"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 dirty="0"/>
              <a:t>GND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Shared ground with the arduino</a:t>
            </a:r>
            <a:endParaRPr dirty="0"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 dirty="0"/>
              <a:t>SER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Where we will feed 8 sequential bits to set the value of the parallel out puts</a:t>
            </a:r>
            <a:endParaRPr dirty="0"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 dirty="0"/>
              <a:t>SRCLK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Clock pin</a:t>
            </a:r>
            <a:endParaRPr dirty="0"/>
          </a:p>
          <a:p>
            <a:pPr marL="1371600" lvl="2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Every time this is high the value shifts by 1 bit</a:t>
            </a:r>
            <a:endParaRPr dirty="0"/>
          </a:p>
          <a:p>
            <a:pPr marL="1371600" lvl="2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8 pulses will pull all the data we are sending</a:t>
            </a:r>
            <a:endParaRPr dirty="0"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 dirty="0"/>
              <a:t>RCLK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Latch pin (register clock pin)</a:t>
            </a:r>
            <a:endParaRPr dirty="0"/>
          </a:p>
          <a:p>
            <a:pPr marL="1371600" lvl="2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Allows to sequentially shift data</a:t>
            </a:r>
            <a:endParaRPr dirty="0"/>
          </a:p>
        </p:txBody>
      </p:sp>
      <p:pic>
        <p:nvPicPr>
          <p:cNvPr id="868" name="Google Shape;868;p32"/>
          <p:cNvPicPr preferRelativeResize="0"/>
          <p:nvPr/>
        </p:nvPicPr>
        <p:blipFill rotWithShape="1">
          <a:blip r:embed="rId3">
            <a:alphaModFix/>
          </a:blip>
          <a:srcRect t="10329"/>
          <a:stretch/>
        </p:blipFill>
        <p:spPr>
          <a:xfrm>
            <a:off x="1083775" y="1187400"/>
            <a:ext cx="342556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pic>
        <p:nvPicPr>
          <p:cNvPr id="874" name="Google Shape;8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089" y="65809"/>
            <a:ext cx="4185911" cy="50118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814346-C490-47F7-89F9-AD0866466072}"/>
              </a:ext>
            </a:extLst>
          </p:cNvPr>
          <p:cNvSpPr txBox="1"/>
          <p:nvPr/>
        </p:nvSpPr>
        <p:spPr>
          <a:xfrm>
            <a:off x="665018" y="1600200"/>
            <a:ext cx="226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Send in a serial 10101010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Let's look at the new Arduino code</a:t>
            </a:r>
            <a:endParaRPr dirty="0"/>
          </a:p>
        </p:txBody>
      </p:sp>
      <p:sp>
        <p:nvSpPr>
          <p:cNvPr id="880" name="Google Shape;880;p3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Conveniently, Arduino has a built in shift function</a:t>
            </a:r>
            <a:r>
              <a:rPr lang="en-US" dirty="0"/>
              <a:t> “ </a:t>
            </a:r>
            <a:r>
              <a:rPr lang="en-US" dirty="0" err="1"/>
              <a:t>shiftOut</a:t>
            </a:r>
            <a:r>
              <a:rPr lang="en-US" dirty="0"/>
              <a:t>()”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accepts 4 parameters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Data pin number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Clock pin number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Bit order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The value to shift out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for example you want to shift out the alternating pattern shown previously you would write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FFC000"/>
                </a:solidFill>
              </a:rPr>
              <a:t>shiftOut</a:t>
            </a:r>
            <a:r>
              <a:rPr lang="en" dirty="0">
                <a:solidFill>
                  <a:srgbClr val="FFC000"/>
                </a:solidFill>
              </a:rPr>
              <a:t>(DATA, CLOCK,MSBFIRST, B10101010);</a:t>
            </a:r>
            <a:endParaRPr dirty="0">
              <a:solidFill>
                <a:srgbClr val="FFC000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Data and clock are set to the pin number for those lines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MSBFIRST indicates the most significant bit (leftmost) is sent first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B in the last parameter tells the Arduino IDE to interpret as binary rather than a decimal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wire it up</a:t>
            </a:r>
            <a:endParaRPr dirty="0"/>
          </a:p>
        </p:txBody>
      </p:sp>
      <p:sp>
        <p:nvSpPr>
          <p:cNvPr id="886" name="Google Shape;886;p35"/>
          <p:cNvSpPr txBox="1">
            <a:spLocks noGrp="1"/>
          </p:cNvSpPr>
          <p:nvPr>
            <p:ph type="body" idx="1"/>
          </p:nvPr>
        </p:nvSpPr>
        <p:spPr>
          <a:xfrm>
            <a:off x="580571" y="1238200"/>
            <a:ext cx="385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Data is pin 8 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Latch is pin 9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Clock is pin 10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Flat side of LED is the negative cathode. Cathode is on the left.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Pin 1 of the shift register is in column 1 row E of the breadboard.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Be Exact with placement.</a:t>
            </a:r>
            <a:endParaRPr dirty="0"/>
          </a:p>
        </p:txBody>
      </p:sp>
      <p:pic>
        <p:nvPicPr>
          <p:cNvPr id="9" name="Picture 8" descr="A circuit board with wires and wires&#10;&#10;AI-generated content may be incorrect.">
            <a:extLst>
              <a:ext uri="{FF2B5EF4-FFF2-40B4-BE49-F238E27FC236}">
                <a16:creationId xmlns:a16="http://schemas.microsoft.com/office/drawing/2014/main" id="{3B0AE5E5-8178-AC01-71CA-DDFE3BC3B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217" y="0"/>
            <a:ext cx="401856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Upload alternate.ino</a:t>
            </a:r>
            <a:endParaRPr dirty="0"/>
          </a:p>
        </p:txBody>
      </p:sp>
      <p:sp>
        <p:nvSpPr>
          <p:cNvPr id="893" name="Google Shape;893;p36"/>
          <p:cNvSpPr txBox="1">
            <a:spLocks noGrp="1"/>
          </p:cNvSpPr>
          <p:nvPr>
            <p:ph type="body" idx="1"/>
          </p:nvPr>
        </p:nvSpPr>
        <p:spPr>
          <a:xfrm>
            <a:off x="355300" y="1187400"/>
            <a:ext cx="408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Because the shift register will latch the values, you only need to send them one time in the setup section of the code.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This program follows the flow chart shown earlier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Latch pin is set low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8 bits of data shifted in (using </a:t>
            </a:r>
            <a:r>
              <a:rPr lang="en" i="1" dirty="0"/>
              <a:t>shiftOut()</a:t>
            </a:r>
            <a:r>
              <a:rPr lang="en" dirty="0"/>
              <a:t>)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Latch pin is set high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>
                <a:solidFill>
                  <a:srgbClr val="FFC000"/>
                </a:solidFill>
              </a:rPr>
              <a:t>Change MSBFIRST to LSBFIRST in line 23 and upload again – what happens?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0A9730-1267-406B-C213-7D242F676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874" y="1045486"/>
            <a:ext cx="4742944" cy="29106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using shift register</a:t>
            </a:r>
            <a:endParaRPr/>
          </a:p>
        </p:txBody>
      </p:sp>
      <p:sp>
        <p:nvSpPr>
          <p:cNvPr id="900" name="Google Shape;900;p37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make a light rider (leds chase each other back and forth) with the same circuit as before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simply change how we implement </a:t>
            </a:r>
            <a:r>
              <a:rPr lang="en" i="1"/>
              <a:t>shiftOut()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Because shiftout() is very fast we can update the register thousands of times per second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We just need to know the binary code we want the leds to follow (and then we need to convert that into a decimal)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that as a sequence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Iterate the sequence and use the value as the shift value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For loop works good here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Upload lightrider.ino</a:t>
            </a:r>
            <a:endParaRPr dirty="0"/>
          </a:p>
        </p:txBody>
      </p:sp>
      <p:sp>
        <p:nvSpPr>
          <p:cNvPr id="906" name="Google Shape;906;p38"/>
          <p:cNvSpPr txBox="1">
            <a:spLocks noGrp="1"/>
          </p:cNvSpPr>
          <p:nvPr>
            <p:ph type="body" idx="1"/>
          </p:nvPr>
        </p:nvSpPr>
        <p:spPr>
          <a:xfrm>
            <a:off x="5438632" y="934916"/>
            <a:ext cx="265581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lvl="0" indent="0" algn="l" rtl="0">
              <a:spcBef>
                <a:spcPts val="1600"/>
              </a:spcBef>
              <a:spcAft>
                <a:spcPts val="0"/>
              </a:spcAft>
              <a:buSzPts val="1700"/>
              <a:buNone/>
            </a:pPr>
            <a:r>
              <a:rPr lang="en" dirty="0"/>
              <a:t>Speed the lights up or down by changing the delay.</a:t>
            </a:r>
          </a:p>
          <a:p>
            <a:pPr marL="120650" lvl="0" indent="0" algn="l" rtl="0">
              <a:spcBef>
                <a:spcPts val="1600"/>
              </a:spcBef>
              <a:spcAft>
                <a:spcPts val="0"/>
              </a:spcAft>
              <a:buSzPts val="1700"/>
              <a:buNone/>
            </a:pPr>
            <a:r>
              <a:rPr lang="en" dirty="0"/>
              <a:t>The index is referenced from 0 to 13 ( 14 numbers )</a:t>
            </a:r>
          </a:p>
          <a:p>
            <a:pPr marL="120650" lvl="0" indent="0" algn="l" rtl="0">
              <a:spcBef>
                <a:spcPts val="1600"/>
              </a:spcBef>
              <a:spcAft>
                <a:spcPts val="0"/>
              </a:spcAft>
              <a:buSzPts val="1700"/>
              <a:buNone/>
            </a:pPr>
            <a:r>
              <a:rPr lang="en" dirty="0"/>
              <a:t>In binary 1 = 0000001</a:t>
            </a:r>
          </a:p>
          <a:p>
            <a:pPr marL="120650" lvl="0" indent="0" algn="l" rtl="0">
              <a:spcBef>
                <a:spcPts val="1600"/>
              </a:spcBef>
              <a:spcAft>
                <a:spcPts val="0"/>
              </a:spcAft>
              <a:buSzPts val="1700"/>
              <a:buNone/>
            </a:pPr>
            <a:r>
              <a:rPr lang="en" dirty="0"/>
              <a:t>2 = 0000010 </a:t>
            </a:r>
          </a:p>
          <a:p>
            <a:pPr marL="120650" lvl="0" indent="0" algn="l" rtl="0">
              <a:spcBef>
                <a:spcPts val="1600"/>
              </a:spcBef>
              <a:spcAft>
                <a:spcPts val="0"/>
              </a:spcAft>
              <a:buSzPts val="1700"/>
              <a:buNone/>
            </a:pPr>
            <a:r>
              <a:rPr lang="en" dirty="0"/>
              <a:t>4 = 0000100 and so on to light all 8 LED’s one after another.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71466-AF64-603C-1809-64AB912B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8" y="1017600"/>
            <a:ext cx="5138970" cy="40566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10" ma:contentTypeDescription="Create a new document." ma:contentTypeScope="" ma:versionID="15cfca688345c699a4fb691aefe7e420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a6d7f068502babee8fb6afd5146615ed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2CFA83-A52D-465F-B85A-F1E9C891BB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F5F039-C495-4862-837D-64A08D1D028D}">
  <ds:schemaRefs>
    <ds:schemaRef ds:uri="4187ec63-6cff-4486-abd9-1357d75c1c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C9B09D0-0612-43CA-957F-93C6B556EF6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782</Words>
  <Application>Microsoft Office PowerPoint</Application>
  <PresentationFormat>On-screen Show (16:9)</PresentationFormat>
  <Paragraphs>104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Montserrat</vt:lpstr>
      <vt:lpstr>Source Sans Pro</vt:lpstr>
      <vt:lpstr>Lato</vt:lpstr>
      <vt:lpstr>Bebas Neue</vt:lpstr>
      <vt:lpstr>Arial</vt:lpstr>
      <vt:lpstr>Josefin Slab Thin</vt:lpstr>
      <vt:lpstr>Raleway</vt:lpstr>
      <vt:lpstr>Electronic Circuit Style CV by Slidesgo</vt:lpstr>
      <vt:lpstr>Arduino Workshop #5</vt:lpstr>
      <vt:lpstr>PowerPoint and Code</vt:lpstr>
      <vt:lpstr>Looking at the 74HC595 Shift register pin-out diagram </vt:lpstr>
      <vt:lpstr>How it works</vt:lpstr>
      <vt:lpstr>Let's look at the new Arduino code</vt:lpstr>
      <vt:lpstr>Lets wire it up</vt:lpstr>
      <vt:lpstr>Upload alternate.ino</vt:lpstr>
      <vt:lpstr>Animation using shift register</vt:lpstr>
      <vt:lpstr>Upload lightrider.ino</vt:lpstr>
      <vt:lpstr>LED bar graph</vt:lpstr>
      <vt:lpstr>Use our knowledge</vt:lpstr>
      <vt:lpstr>Wire it up</vt:lpstr>
      <vt:lpstr>What we want as the result</vt:lpstr>
      <vt:lpstr>Download bargraph.ino</vt:lpstr>
      <vt:lpstr>HC-SR04 Ultrasonic Sensor</vt:lpstr>
      <vt:lpstr>Wire it up</vt:lpstr>
      <vt:lpstr>Stay tuned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 #7</dc:title>
  <dc:creator>Kelley, Todd W</dc:creator>
  <cp:lastModifiedBy>Kelley, Todd W</cp:lastModifiedBy>
  <cp:revision>30</cp:revision>
  <dcterms:modified xsi:type="dcterms:W3CDTF">2025-07-17T20:56:54Z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