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4"/>
  </p:sldMasterIdLst>
  <p:notesMasterIdLst>
    <p:notesMasterId r:id="rId28"/>
  </p:notesMasterIdLst>
  <p:sldIdLst>
    <p:sldId id="256" r:id="rId5"/>
    <p:sldId id="295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96" r:id="rId27"/>
  </p:sldIdLst>
  <p:sldSz cx="9144000" cy="5143500" type="screen16x9"/>
  <p:notesSz cx="6858000" cy="9144000"/>
  <p:embeddedFontLst>
    <p:embeddedFont>
      <p:font typeface="Bebas Neue" panose="020B0604020202020204" pitchFamily="34" charset="0"/>
      <p:regular r:id="rId29"/>
    </p:embeddedFont>
    <p:embeddedFont>
      <p:font typeface="Josefin Slab Thin" pitchFamily="2" charset="0"/>
      <p:regular r:id="rId30"/>
      <p:bold r:id="rId31"/>
      <p:italic r:id="rId32"/>
      <p:boldItalic r:id="rId33"/>
    </p:embeddedFont>
    <p:embeddedFont>
      <p:font typeface="Lato" panose="020F0502020204030203" pitchFamily="34" charset="0"/>
      <p:regular r:id="rId34"/>
      <p:bold r:id="rId35"/>
    </p:embeddedFont>
    <p:embeddedFont>
      <p:font typeface="Merriweather" panose="00000500000000000000" pitchFamily="2" charset="0"/>
      <p:regular r:id="rId36"/>
      <p:bold r:id="rId37"/>
      <p:italic r:id="rId38"/>
      <p:boldItalic r:id="rId39"/>
    </p:embeddedFont>
    <p:embeddedFont>
      <p:font typeface="Merriweather Light" panose="00000400000000000000" pitchFamily="2" charset="0"/>
      <p:regular r:id="rId40"/>
      <p:bold r:id="rId41"/>
      <p:italic r:id="rId42"/>
      <p:boldItalic r:id="rId43"/>
    </p:embeddedFont>
    <p:embeddedFont>
      <p:font typeface="Montserrat" panose="00000500000000000000" pitchFamily="2" charset="0"/>
      <p:regular r:id="rId44"/>
      <p:bold r:id="rId45"/>
      <p:italic r:id="rId46"/>
      <p:boldItalic r:id="rId47"/>
    </p:embeddedFont>
    <p:embeddedFont>
      <p:font typeface="Raleway" pitchFamily="2" charset="0"/>
      <p:regular r:id="rId48"/>
      <p:bold r:id="rId49"/>
      <p:italic r:id="rId50"/>
      <p:boldItalic r:id="rId51"/>
    </p:embeddedFont>
    <p:embeddedFont>
      <p:font typeface="Source Sans Pro" panose="020B0503030403020204" pitchFamily="34" charset="0"/>
      <p:regular r:id="rId52"/>
      <p:bold r:id="rId53"/>
      <p:italic r:id="rId54"/>
      <p:boldItalic r:id="rId5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E3EA9BC-F99E-47DB-8E73-4FD504793B6F}">
  <a:tblStyle styleId="{7E3EA9BC-F99E-47DB-8E73-4FD504793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792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1.fntdata"/><Relationship Id="rId21" Type="http://schemas.openxmlformats.org/officeDocument/2006/relationships/slide" Target="slides/slide17.xml"/><Relationship Id="rId34" Type="http://schemas.openxmlformats.org/officeDocument/2006/relationships/font" Target="fonts/font6.fntdata"/><Relationship Id="rId42" Type="http://schemas.openxmlformats.org/officeDocument/2006/relationships/font" Target="fonts/font14.fntdata"/><Relationship Id="rId47" Type="http://schemas.openxmlformats.org/officeDocument/2006/relationships/font" Target="fonts/font19.fntdata"/><Relationship Id="rId50" Type="http://schemas.openxmlformats.org/officeDocument/2006/relationships/font" Target="fonts/font22.fntdata"/><Relationship Id="rId55" Type="http://schemas.openxmlformats.org/officeDocument/2006/relationships/font" Target="fonts/font27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font" Target="fonts/font1.fntdata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font" Target="fonts/font17.fntdata"/><Relationship Id="rId53" Type="http://schemas.openxmlformats.org/officeDocument/2006/relationships/font" Target="fonts/font25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font" Target="fonts/font15.fntdata"/><Relationship Id="rId48" Type="http://schemas.openxmlformats.org/officeDocument/2006/relationships/font" Target="fonts/font20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2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46" Type="http://schemas.openxmlformats.org/officeDocument/2006/relationships/font" Target="fonts/font18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13.fntdata"/><Relationship Id="rId54" Type="http://schemas.openxmlformats.org/officeDocument/2006/relationships/font" Target="fonts/font26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49" Type="http://schemas.openxmlformats.org/officeDocument/2006/relationships/font" Target="fonts/font21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font" Target="fonts/font3.fntdata"/><Relationship Id="rId44" Type="http://schemas.openxmlformats.org/officeDocument/2006/relationships/font" Target="fonts/font16.fntdata"/><Relationship Id="rId52" Type="http://schemas.openxmlformats.org/officeDocument/2006/relationships/font" Target="fonts/font24.fntdata"/><Relationship Id="rId6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lley, Todd W" userId="d27d4cb4-89b9-4445-97de-d6d70d6b1c5d" providerId="ADAL" clId="{54846A74-5016-473B-A8A3-073E838DF0A6}"/>
    <pc:docChg chg="custSel delSld modSld">
      <pc:chgData name="Kelley, Todd W" userId="d27d4cb4-89b9-4445-97de-d6d70d6b1c5d" providerId="ADAL" clId="{54846A74-5016-473B-A8A3-073E838DF0A6}" dt="2022-09-01T20:37:27.752" v="168" actId="20577"/>
      <pc:docMkLst>
        <pc:docMk/>
      </pc:docMkLst>
      <pc:sldChg chg="modSp mod">
        <pc:chgData name="Kelley, Todd W" userId="d27d4cb4-89b9-4445-97de-d6d70d6b1c5d" providerId="ADAL" clId="{54846A74-5016-473B-A8A3-073E838DF0A6}" dt="2022-08-31T16:19:32.834" v="25" actId="20577"/>
        <pc:sldMkLst>
          <pc:docMk/>
          <pc:sldMk cId="0" sldId="256"/>
        </pc:sldMkLst>
        <pc:spChg chg="mod">
          <ac:chgData name="Kelley, Todd W" userId="d27d4cb4-89b9-4445-97de-d6d70d6b1c5d" providerId="ADAL" clId="{54846A74-5016-473B-A8A3-073E838DF0A6}" dt="2022-08-31T16:19:32.834" v="25" actId="20577"/>
          <ac:spMkLst>
            <pc:docMk/>
            <pc:sldMk cId="0" sldId="256"/>
            <ac:spMk id="861" creationId="{00000000-0000-0000-0000-000000000000}"/>
          </ac:spMkLst>
        </pc:spChg>
      </pc:sldChg>
      <pc:sldChg chg="addSp delSp modSp mod">
        <pc:chgData name="Kelley, Todd W" userId="d27d4cb4-89b9-4445-97de-d6d70d6b1c5d" providerId="ADAL" clId="{54846A74-5016-473B-A8A3-073E838DF0A6}" dt="2022-08-31T16:21:30.110" v="31" actId="20577"/>
        <pc:sldMkLst>
          <pc:docMk/>
          <pc:sldMk cId="0" sldId="260"/>
        </pc:sldMkLst>
        <pc:spChg chg="mod">
          <ac:chgData name="Kelley, Todd W" userId="d27d4cb4-89b9-4445-97de-d6d70d6b1c5d" providerId="ADAL" clId="{54846A74-5016-473B-A8A3-073E838DF0A6}" dt="2022-08-31T16:21:30.110" v="31" actId="20577"/>
          <ac:spMkLst>
            <pc:docMk/>
            <pc:sldMk cId="0" sldId="260"/>
            <ac:spMk id="885" creationId="{00000000-0000-0000-0000-000000000000}"/>
          </ac:spMkLst>
        </pc:spChg>
        <pc:picChg chg="del">
          <ac:chgData name="Kelley, Todd W" userId="d27d4cb4-89b9-4445-97de-d6d70d6b1c5d" providerId="ADAL" clId="{54846A74-5016-473B-A8A3-073E838DF0A6}" dt="2022-08-31T16:21:23.029" v="28" actId="478"/>
          <ac:picMkLst>
            <pc:docMk/>
            <pc:sldMk cId="0" sldId="260"/>
            <ac:picMk id="886" creationId="{00000000-0000-0000-0000-000000000000}"/>
          </ac:picMkLst>
        </pc:picChg>
        <pc:picChg chg="add mod">
          <ac:chgData name="Kelley, Todd W" userId="d27d4cb4-89b9-4445-97de-d6d70d6b1c5d" providerId="ADAL" clId="{54846A74-5016-473B-A8A3-073E838DF0A6}" dt="2022-08-31T16:21:26.695" v="30" actId="1076"/>
          <ac:picMkLst>
            <pc:docMk/>
            <pc:sldMk cId="0" sldId="260"/>
            <ac:picMk id="1026" creationId="{C3B9B282-D934-40B2-8C22-D06F2AB3F376}"/>
          </ac:picMkLst>
        </pc:picChg>
      </pc:sldChg>
      <pc:sldChg chg="modSp mod">
        <pc:chgData name="Kelley, Todd W" userId="d27d4cb4-89b9-4445-97de-d6d70d6b1c5d" providerId="ADAL" clId="{54846A74-5016-473B-A8A3-073E838DF0A6}" dt="2022-08-31T16:22:38.062" v="55" actId="20577"/>
        <pc:sldMkLst>
          <pc:docMk/>
          <pc:sldMk cId="0" sldId="261"/>
        </pc:sldMkLst>
        <pc:graphicFrameChg chg="modGraphic">
          <ac:chgData name="Kelley, Todd W" userId="d27d4cb4-89b9-4445-97de-d6d70d6b1c5d" providerId="ADAL" clId="{54846A74-5016-473B-A8A3-073E838DF0A6}" dt="2022-08-31T16:22:38.062" v="55" actId="20577"/>
          <ac:graphicFrameMkLst>
            <pc:docMk/>
            <pc:sldMk cId="0" sldId="261"/>
            <ac:graphicFrameMk id="892" creationId="{00000000-0000-0000-0000-000000000000}"/>
          </ac:graphicFrameMkLst>
        </pc:graphicFrameChg>
      </pc:sldChg>
      <pc:sldChg chg="addSp modSp mod">
        <pc:chgData name="Kelley, Todd W" userId="d27d4cb4-89b9-4445-97de-d6d70d6b1c5d" providerId="ADAL" clId="{54846A74-5016-473B-A8A3-073E838DF0A6}" dt="2022-09-01T16:59:50.096" v="113" actId="14100"/>
        <pc:sldMkLst>
          <pc:docMk/>
          <pc:sldMk cId="0" sldId="268"/>
        </pc:sldMkLst>
        <pc:spChg chg="add mod">
          <ac:chgData name="Kelley, Todd W" userId="d27d4cb4-89b9-4445-97de-d6d70d6b1c5d" providerId="ADAL" clId="{54846A74-5016-473B-A8A3-073E838DF0A6}" dt="2022-09-01T16:59:50.096" v="113" actId="14100"/>
          <ac:spMkLst>
            <pc:docMk/>
            <pc:sldMk cId="0" sldId="268"/>
            <ac:spMk id="2" creationId="{8450C23D-EF12-44CB-8A99-32A18E7F1B1A}"/>
          </ac:spMkLst>
        </pc:spChg>
        <pc:picChg chg="mod">
          <ac:chgData name="Kelley, Todd W" userId="d27d4cb4-89b9-4445-97de-d6d70d6b1c5d" providerId="ADAL" clId="{54846A74-5016-473B-A8A3-073E838DF0A6}" dt="2022-09-01T16:58:15.022" v="57" actId="1076"/>
          <ac:picMkLst>
            <pc:docMk/>
            <pc:sldMk cId="0" sldId="268"/>
            <ac:picMk id="936" creationId="{00000000-0000-0000-0000-000000000000}"/>
          </ac:picMkLst>
        </pc:picChg>
      </pc:sldChg>
      <pc:sldChg chg="modSp mod">
        <pc:chgData name="Kelley, Todd W" userId="d27d4cb4-89b9-4445-97de-d6d70d6b1c5d" providerId="ADAL" clId="{54846A74-5016-473B-A8A3-073E838DF0A6}" dt="2022-09-01T20:35:19.147" v="120" actId="20577"/>
        <pc:sldMkLst>
          <pc:docMk/>
          <pc:sldMk cId="0" sldId="271"/>
        </pc:sldMkLst>
        <pc:spChg chg="mod">
          <ac:chgData name="Kelley, Todd W" userId="d27d4cb4-89b9-4445-97de-d6d70d6b1c5d" providerId="ADAL" clId="{54846A74-5016-473B-A8A3-073E838DF0A6}" dt="2022-09-01T20:35:19.147" v="120" actId="20577"/>
          <ac:spMkLst>
            <pc:docMk/>
            <pc:sldMk cId="0" sldId="271"/>
            <ac:spMk id="2" creationId="{EE66280C-15D7-4F30-8359-54A42BECA922}"/>
          </ac:spMkLst>
        </pc:spChg>
      </pc:sldChg>
      <pc:sldChg chg="modSp mod">
        <pc:chgData name="Kelley, Todd W" userId="d27d4cb4-89b9-4445-97de-d6d70d6b1c5d" providerId="ADAL" clId="{54846A74-5016-473B-A8A3-073E838DF0A6}" dt="2022-09-01T19:44:05.987" v="115" actId="1076"/>
        <pc:sldMkLst>
          <pc:docMk/>
          <pc:sldMk cId="0" sldId="274"/>
        </pc:sldMkLst>
        <pc:picChg chg="mod">
          <ac:chgData name="Kelley, Todd W" userId="d27d4cb4-89b9-4445-97de-d6d70d6b1c5d" providerId="ADAL" clId="{54846A74-5016-473B-A8A3-073E838DF0A6}" dt="2022-09-01T19:44:05.987" v="115" actId="1076"/>
          <ac:picMkLst>
            <pc:docMk/>
            <pc:sldMk cId="0" sldId="274"/>
            <ac:picMk id="975" creationId="{00000000-0000-0000-0000-000000000000}"/>
          </ac:picMkLst>
        </pc:picChg>
      </pc:sldChg>
      <pc:sldChg chg="modSp mod">
        <pc:chgData name="Kelley, Todd W" userId="d27d4cb4-89b9-4445-97de-d6d70d6b1c5d" providerId="ADAL" clId="{54846A74-5016-473B-A8A3-073E838DF0A6}" dt="2022-09-01T20:35:28.376" v="121" actId="3626"/>
        <pc:sldMkLst>
          <pc:docMk/>
          <pc:sldMk cId="0" sldId="275"/>
        </pc:sldMkLst>
        <pc:spChg chg="mod">
          <ac:chgData name="Kelley, Todd W" userId="d27d4cb4-89b9-4445-97de-d6d70d6b1c5d" providerId="ADAL" clId="{54846A74-5016-473B-A8A3-073E838DF0A6}" dt="2022-09-01T20:35:28.376" v="121" actId="3626"/>
          <ac:spMkLst>
            <pc:docMk/>
            <pc:sldMk cId="0" sldId="275"/>
            <ac:spMk id="2" creationId="{A5A8E3AF-376E-451C-8919-80600891246D}"/>
          </ac:spMkLst>
        </pc:spChg>
      </pc:sldChg>
      <pc:sldChg chg="del">
        <pc:chgData name="Kelley, Todd W" userId="d27d4cb4-89b9-4445-97de-d6d70d6b1c5d" providerId="ADAL" clId="{54846A74-5016-473B-A8A3-073E838DF0A6}" dt="2022-09-01T20:36:03.875" v="122" actId="2696"/>
        <pc:sldMkLst>
          <pc:docMk/>
          <pc:sldMk cId="0" sldId="277"/>
        </pc:sldMkLst>
      </pc:sldChg>
      <pc:sldChg chg="modSp mod">
        <pc:chgData name="Kelley, Todd W" userId="d27d4cb4-89b9-4445-97de-d6d70d6b1c5d" providerId="ADAL" clId="{54846A74-5016-473B-A8A3-073E838DF0A6}" dt="2022-08-31T16:19:49.516" v="27" actId="1076"/>
        <pc:sldMkLst>
          <pc:docMk/>
          <pc:sldMk cId="86687579" sldId="295"/>
        </pc:sldMkLst>
        <pc:spChg chg="mod">
          <ac:chgData name="Kelley, Todd W" userId="d27d4cb4-89b9-4445-97de-d6d70d6b1c5d" providerId="ADAL" clId="{54846A74-5016-473B-A8A3-073E838DF0A6}" dt="2022-08-31T16:19:49.516" v="27" actId="1076"/>
          <ac:spMkLst>
            <pc:docMk/>
            <pc:sldMk cId="86687579" sldId="295"/>
            <ac:spMk id="7" creationId="{613D3C9A-8239-42D6-B021-1869D97AC86F}"/>
          </ac:spMkLst>
        </pc:spChg>
      </pc:sldChg>
      <pc:sldChg chg="modSp mod">
        <pc:chgData name="Kelley, Todd W" userId="d27d4cb4-89b9-4445-97de-d6d70d6b1c5d" providerId="ADAL" clId="{54846A74-5016-473B-A8A3-073E838DF0A6}" dt="2022-09-01T20:37:27.752" v="168" actId="20577"/>
        <pc:sldMkLst>
          <pc:docMk/>
          <pc:sldMk cId="0" sldId="296"/>
        </pc:sldMkLst>
        <pc:spChg chg="mod">
          <ac:chgData name="Kelley, Todd W" userId="d27d4cb4-89b9-4445-97de-d6d70d6b1c5d" providerId="ADAL" clId="{54846A74-5016-473B-A8A3-073E838DF0A6}" dt="2022-09-01T20:37:27.752" v="168" actId="20577"/>
          <ac:spMkLst>
            <pc:docMk/>
            <pc:sldMk cId="0" sldId="296"/>
            <ac:spMk id="1028" creationId="{00000000-0000-0000-0000-000000000000}"/>
          </ac:spMkLst>
        </pc:spChg>
      </pc:sldChg>
    </pc:docChg>
  </pc:docChgLst>
  <pc:docChgLst>
    <pc:chgData name="Kelley, Todd W" userId="d27d4cb4-89b9-4445-97de-d6d70d6b1c5d" providerId="ADAL" clId="{340CE097-3C88-41FB-8AEA-317F9A4E161A}"/>
    <pc:docChg chg="addSld delSld modSld">
      <pc:chgData name="Kelley, Todd W" userId="d27d4cb4-89b9-4445-97de-d6d70d6b1c5d" providerId="ADAL" clId="{340CE097-3C88-41FB-8AEA-317F9A4E161A}" dt="2022-08-09T19:34:12.163" v="109" actId="20577"/>
      <pc:docMkLst>
        <pc:docMk/>
      </pc:docMkLst>
      <pc:sldChg chg="modSp mod">
        <pc:chgData name="Kelley, Todd W" userId="d27d4cb4-89b9-4445-97de-d6d70d6b1c5d" providerId="ADAL" clId="{340CE097-3C88-41FB-8AEA-317F9A4E161A}" dt="2022-08-09T19:04:22.199" v="1" actId="20577"/>
        <pc:sldMkLst>
          <pc:docMk/>
          <pc:sldMk cId="0" sldId="256"/>
        </pc:sldMkLst>
        <pc:spChg chg="mod">
          <ac:chgData name="Kelley, Todd W" userId="d27d4cb4-89b9-4445-97de-d6d70d6b1c5d" providerId="ADAL" clId="{340CE097-3C88-41FB-8AEA-317F9A4E161A}" dt="2022-08-09T19:04:22.199" v="1" actId="20577"/>
          <ac:spMkLst>
            <pc:docMk/>
            <pc:sldMk cId="0" sldId="256"/>
            <ac:spMk id="860" creationId="{00000000-0000-0000-0000-000000000000}"/>
          </ac:spMkLst>
        </pc:spChg>
      </pc:sldChg>
      <pc:sldChg chg="modSp add mod">
        <pc:chgData name="Kelley, Todd W" userId="d27d4cb4-89b9-4445-97de-d6d70d6b1c5d" providerId="ADAL" clId="{340CE097-3C88-41FB-8AEA-317F9A4E161A}" dt="2022-08-09T19:06:08.860" v="14" actId="20577"/>
        <pc:sldMkLst>
          <pc:docMk/>
          <pc:sldMk cId="86687579" sldId="295"/>
        </pc:sldMkLst>
        <pc:spChg chg="mod">
          <ac:chgData name="Kelley, Todd W" userId="d27d4cb4-89b9-4445-97de-d6d70d6b1c5d" providerId="ADAL" clId="{340CE097-3C88-41FB-8AEA-317F9A4E161A}" dt="2022-08-09T19:06:08.860" v="14" actId="20577"/>
          <ac:spMkLst>
            <pc:docMk/>
            <pc:sldMk cId="86687579" sldId="295"/>
            <ac:spMk id="7" creationId="{613D3C9A-8239-42D6-B021-1869D97AC86F}"/>
          </ac:spMkLst>
        </pc:spChg>
      </pc:sldChg>
      <pc:sldChg chg="modSp add mod">
        <pc:chgData name="Kelley, Todd W" userId="d27d4cb4-89b9-4445-97de-d6d70d6b1c5d" providerId="ADAL" clId="{340CE097-3C88-41FB-8AEA-317F9A4E161A}" dt="2022-08-09T19:34:12.163" v="109" actId="20577"/>
        <pc:sldMkLst>
          <pc:docMk/>
          <pc:sldMk cId="0" sldId="296"/>
        </pc:sldMkLst>
        <pc:spChg chg="mod">
          <ac:chgData name="Kelley, Todd W" userId="d27d4cb4-89b9-4445-97de-d6d70d6b1c5d" providerId="ADAL" clId="{340CE097-3C88-41FB-8AEA-317F9A4E161A}" dt="2022-08-09T19:34:12.163" v="109" actId="20577"/>
          <ac:spMkLst>
            <pc:docMk/>
            <pc:sldMk cId="0" sldId="296"/>
            <ac:spMk id="1028" creationId="{00000000-0000-0000-0000-000000000000}"/>
          </ac:spMkLst>
        </pc:spChg>
      </pc:sldChg>
      <pc:sldChg chg="add del">
        <pc:chgData name="Kelley, Todd W" userId="d27d4cb4-89b9-4445-97de-d6d70d6b1c5d" providerId="ADAL" clId="{340CE097-3C88-41FB-8AEA-317F9A4E161A}" dt="2022-08-09T19:33:16.242" v="16" actId="47"/>
        <pc:sldMkLst>
          <pc:docMk/>
          <pc:sldMk cId="1237424172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Arduino Uno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USB cables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Red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Yellow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Green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Blue LED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96 - 100 Ω resistors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Speakers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Jumper wire sets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24 - Breadboards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48 - MCP4231 Digital SPI potentiometer IC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gec575d116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3" name="Google Shape;913;gec575d116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ec575d1166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ec575d1166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ec575d1166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ec575d1166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ec575d1166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ec575d1166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ec575d1166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ec575d1166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ec575d1166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ec575d1166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ec575d1166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ec575d1166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gec575d1166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0" name="Google Shape;960;gec575d1166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ec575d1166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ec575d1166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1" name="Google Shape;971;gec575d1166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2" name="Google Shape;972;gec575d1166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ec575d11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ec575d116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ec575d116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ec575d116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gec575d1166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7" name="Google Shape;987;gec575d1166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geafe245b95_0_1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5" name="Google Shape;1025;geafe245b95_0_1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9" name="Google Shape;869;gec575d116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0" name="Google Shape;870;gec575d116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ec575d1166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ec575d1166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gec575d1166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3" name="Google Shape;883;gec575d1166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ec575d116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ec575d116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ec575d1166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ec575d1166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ec575d116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ec575d116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gec575d1166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7" name="Google Shape;907;gec575d1166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419709" y="2145759"/>
            <a:ext cx="289868" cy="852000"/>
            <a:chOff x="456616" y="2161476"/>
            <a:chExt cx="289868" cy="852000"/>
          </a:xfrm>
        </p:grpSpPr>
        <p:sp>
          <p:nvSpPr>
            <p:cNvPr id="10" name="Google Shape;10;p2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16" name="Google Shape;16;p2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2758638" y="4173929"/>
            <a:ext cx="3178775" cy="1439250"/>
            <a:chOff x="2608550" y="4236013"/>
            <a:chExt cx="3178775" cy="1439250"/>
          </a:xfrm>
        </p:grpSpPr>
        <p:grpSp>
          <p:nvGrpSpPr>
            <p:cNvPr id="19" name="Google Shape;19;p2"/>
            <p:cNvGrpSpPr/>
            <p:nvPr/>
          </p:nvGrpSpPr>
          <p:grpSpPr>
            <a:xfrm rot="10800000" flipH="1">
              <a:off x="2608550" y="4596963"/>
              <a:ext cx="1368260" cy="1078296"/>
              <a:chOff x="4231725" y="-443721"/>
              <a:chExt cx="1368260" cy="107829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4327869" y="-443721"/>
                <a:ext cx="127211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2317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" name="Google Shape;22;p2"/>
            <p:cNvGrpSpPr/>
            <p:nvPr/>
          </p:nvGrpSpPr>
          <p:grpSpPr>
            <a:xfrm rot="10800000" flipH="1">
              <a:off x="35504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" name="Google Shape;25;p2"/>
            <p:cNvGrpSpPr/>
            <p:nvPr/>
          </p:nvGrpSpPr>
          <p:grpSpPr>
            <a:xfrm rot="10800000">
              <a:off x="4867050" y="4596963"/>
              <a:ext cx="920275" cy="1078300"/>
              <a:chOff x="4679675" y="-443725"/>
              <a:chExt cx="920275" cy="1078300"/>
            </a:xfrm>
          </p:grpSpPr>
          <p:sp>
            <p:nvSpPr>
              <p:cNvPr id="26" name="Google Shape;26;p2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" name="Google Shape;28;p2"/>
            <p:cNvGrpSpPr/>
            <p:nvPr/>
          </p:nvGrpSpPr>
          <p:grpSpPr>
            <a:xfrm rot="10800000">
              <a:off x="4164150" y="4236013"/>
              <a:ext cx="1129225" cy="1439250"/>
              <a:chOff x="5173625" y="-443725"/>
              <a:chExt cx="1129225" cy="1439250"/>
            </a:xfrm>
          </p:grpSpPr>
          <p:sp>
            <p:nvSpPr>
              <p:cNvPr id="29" name="Google Shape;29;p2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1" name="Google Shape;31;p2"/>
          <p:cNvGrpSpPr/>
          <p:nvPr/>
        </p:nvGrpSpPr>
        <p:grpSpPr>
          <a:xfrm rot="10800000" flipH="1">
            <a:off x="7154325" y="3924763"/>
            <a:ext cx="474200" cy="1505350"/>
            <a:chOff x="3995775" y="-443725"/>
            <a:chExt cx="474200" cy="1505350"/>
          </a:xfrm>
        </p:grpSpPr>
        <p:sp>
          <p:nvSpPr>
            <p:cNvPr id="32" name="Google Shape;32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34;p2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35" name="Google Shape;35;p2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" name="Google Shape;37;p2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38" name="Google Shape;38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41" name="Google Shape;41;p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2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44" name="Google Shape;44;p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" name="Google Shape;46;p2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47" name="Google Shape;47;p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" name="Google Shape;49;p2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50" name="Google Shape;50;p2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53" name="Google Shape;53;p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2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56" name="Google Shape;56;p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58;p2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59" name="Google Shape;59;p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61;p2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62" name="Google Shape;62;p2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63" name="Google Shape;63;p2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" name="Google Shape;65;p2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66" name="Google Shape;66;p2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8" name="Google Shape;68;p2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2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5" name="Google Shape;265;p11"/>
          <p:cNvGrpSpPr/>
          <p:nvPr/>
        </p:nvGrpSpPr>
        <p:grpSpPr>
          <a:xfrm rot="10800000" flipH="1">
            <a:off x="5345388" y="4117956"/>
            <a:ext cx="482550" cy="1505350"/>
            <a:chOff x="3121150" y="-443725"/>
            <a:chExt cx="482550" cy="1505350"/>
          </a:xfrm>
        </p:grpSpPr>
        <p:sp>
          <p:nvSpPr>
            <p:cNvPr id="266" name="Google Shape;266;p11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8" name="Google Shape;268;p11"/>
          <p:cNvGrpSpPr/>
          <p:nvPr/>
        </p:nvGrpSpPr>
        <p:grpSpPr>
          <a:xfrm rot="10800000" flipH="1">
            <a:off x="4214663" y="4545006"/>
            <a:ext cx="929375" cy="1078300"/>
            <a:chOff x="1990425" y="-443725"/>
            <a:chExt cx="929375" cy="1078300"/>
          </a:xfrm>
        </p:grpSpPr>
        <p:sp>
          <p:nvSpPr>
            <p:cNvPr id="269" name="Google Shape;269;p11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1" name="Google Shape;271;p11"/>
          <p:cNvGrpSpPr/>
          <p:nvPr/>
        </p:nvGrpSpPr>
        <p:grpSpPr>
          <a:xfrm rot="10800000" flipH="1">
            <a:off x="3511763" y="4184056"/>
            <a:ext cx="1138350" cy="1439250"/>
            <a:chOff x="1287525" y="-443725"/>
            <a:chExt cx="1138350" cy="1439250"/>
          </a:xfrm>
        </p:grpSpPr>
        <p:sp>
          <p:nvSpPr>
            <p:cNvPr id="272" name="Google Shape;272;p11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11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4" name="Google Shape;274;p11"/>
          <p:cNvGrpSpPr/>
          <p:nvPr/>
        </p:nvGrpSpPr>
        <p:grpSpPr>
          <a:xfrm rot="10800000" flipH="1">
            <a:off x="6220013" y="4117956"/>
            <a:ext cx="474200" cy="1505350"/>
            <a:chOff x="3995775" y="-443725"/>
            <a:chExt cx="474200" cy="1505350"/>
          </a:xfrm>
        </p:grpSpPr>
        <p:sp>
          <p:nvSpPr>
            <p:cNvPr id="275" name="Google Shape;275;p11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7" name="Google Shape;277;p11"/>
          <p:cNvGrpSpPr/>
          <p:nvPr/>
        </p:nvGrpSpPr>
        <p:grpSpPr>
          <a:xfrm rot="10800000" flipH="1">
            <a:off x="6903913" y="4545006"/>
            <a:ext cx="920275" cy="1078300"/>
            <a:chOff x="4679675" y="-443725"/>
            <a:chExt cx="920275" cy="1078300"/>
          </a:xfrm>
        </p:grpSpPr>
        <p:sp>
          <p:nvSpPr>
            <p:cNvPr id="278" name="Google Shape;278;p1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 rot="10800000" flipH="1">
            <a:off x="7397863" y="4184056"/>
            <a:ext cx="1129225" cy="1439250"/>
            <a:chOff x="5173625" y="-443725"/>
            <a:chExt cx="1129225" cy="1439250"/>
          </a:xfrm>
        </p:grpSpPr>
        <p:sp>
          <p:nvSpPr>
            <p:cNvPr id="281" name="Google Shape;281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3" name="Google Shape;283;p11"/>
          <p:cNvGrpSpPr/>
          <p:nvPr/>
        </p:nvGrpSpPr>
        <p:grpSpPr>
          <a:xfrm rot="10800000" flipH="1">
            <a:off x="8350838" y="3965981"/>
            <a:ext cx="2240950" cy="1657325"/>
            <a:chOff x="4603700" y="-443725"/>
            <a:chExt cx="2240950" cy="1657325"/>
          </a:xfrm>
        </p:grpSpPr>
        <p:sp>
          <p:nvSpPr>
            <p:cNvPr id="284" name="Google Shape;284;p1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" name="Google Shape;286;p11"/>
          <p:cNvGrpSpPr/>
          <p:nvPr/>
        </p:nvGrpSpPr>
        <p:grpSpPr>
          <a:xfrm>
            <a:off x="8285739" y="2145759"/>
            <a:ext cx="289868" cy="852000"/>
            <a:chOff x="456616" y="2161476"/>
            <a:chExt cx="289868" cy="852000"/>
          </a:xfrm>
        </p:grpSpPr>
        <p:sp>
          <p:nvSpPr>
            <p:cNvPr id="287" name="Google Shape;287;p11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11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7733951" y="-104276"/>
            <a:ext cx="1129225" cy="1439250"/>
            <a:chOff x="5173625" y="-443725"/>
            <a:chExt cx="1129225" cy="1439250"/>
          </a:xfrm>
        </p:grpSpPr>
        <p:sp>
          <p:nvSpPr>
            <p:cNvPr id="293" name="Google Shape;293;p1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5" name="Google Shape;295;p11"/>
          <p:cNvSpPr txBox="1">
            <a:spLocks noGrp="1"/>
          </p:cNvSpPr>
          <p:nvPr>
            <p:ph type="title" hasCustomPrompt="1"/>
          </p:nvPr>
        </p:nvSpPr>
        <p:spPr>
          <a:xfrm>
            <a:off x="1681800" y="1603075"/>
            <a:ext cx="5780400" cy="136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600"/>
              <a:buNone/>
              <a:defRPr sz="96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6" name="Google Shape;296;p11"/>
          <p:cNvSpPr txBox="1">
            <a:spLocks noGrp="1"/>
          </p:cNvSpPr>
          <p:nvPr>
            <p:ph type="subTitle" idx="1"/>
          </p:nvPr>
        </p:nvSpPr>
        <p:spPr>
          <a:xfrm>
            <a:off x="2059200" y="2969825"/>
            <a:ext cx="5025600" cy="57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3"/>
          <p:cNvSpPr txBox="1">
            <a:spLocks noGrp="1"/>
          </p:cNvSpPr>
          <p:nvPr>
            <p:ph type="title"/>
          </p:nvPr>
        </p:nvSpPr>
        <p:spPr>
          <a:xfrm>
            <a:off x="713325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0" name="Google Shape;300;p13"/>
          <p:cNvSpPr txBox="1">
            <a:spLocks noGrp="1"/>
          </p:cNvSpPr>
          <p:nvPr>
            <p:ph type="title" idx="2" hasCustomPrompt="1"/>
          </p:nvPr>
        </p:nvSpPr>
        <p:spPr>
          <a:xfrm>
            <a:off x="713325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1" name="Google Shape;301;p13"/>
          <p:cNvSpPr txBox="1">
            <a:spLocks noGrp="1"/>
          </p:cNvSpPr>
          <p:nvPr>
            <p:ph type="subTitle" idx="1"/>
          </p:nvPr>
        </p:nvSpPr>
        <p:spPr>
          <a:xfrm>
            <a:off x="713313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13"/>
          <p:cNvSpPr txBox="1">
            <a:spLocks noGrp="1"/>
          </p:cNvSpPr>
          <p:nvPr>
            <p:ph type="title" idx="3"/>
          </p:nvPr>
        </p:nvSpPr>
        <p:spPr>
          <a:xfrm>
            <a:off x="3878250" y="1958098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3" name="Google Shape;303;p13"/>
          <p:cNvSpPr txBox="1">
            <a:spLocks noGrp="1"/>
          </p:cNvSpPr>
          <p:nvPr>
            <p:ph type="title" idx="4" hasCustomPrompt="1"/>
          </p:nvPr>
        </p:nvSpPr>
        <p:spPr>
          <a:xfrm>
            <a:off x="3878250" y="1425075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4" name="Google Shape;304;p13"/>
          <p:cNvSpPr txBox="1">
            <a:spLocks noGrp="1"/>
          </p:cNvSpPr>
          <p:nvPr>
            <p:ph type="subTitle" idx="5"/>
          </p:nvPr>
        </p:nvSpPr>
        <p:spPr>
          <a:xfrm>
            <a:off x="3878238" y="2405941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5" name="Google Shape;305;p13"/>
          <p:cNvSpPr txBox="1">
            <a:spLocks noGrp="1"/>
          </p:cNvSpPr>
          <p:nvPr>
            <p:ph type="title" idx="6"/>
          </p:nvPr>
        </p:nvSpPr>
        <p:spPr>
          <a:xfrm>
            <a:off x="720000" y="539700"/>
            <a:ext cx="5365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306" name="Google Shape;306;p13"/>
          <p:cNvSpPr txBox="1">
            <a:spLocks noGrp="1"/>
          </p:cNvSpPr>
          <p:nvPr>
            <p:ph type="title" idx="7"/>
          </p:nvPr>
        </p:nvSpPr>
        <p:spPr>
          <a:xfrm>
            <a:off x="720000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07" name="Google Shape;307;p13"/>
          <p:cNvSpPr txBox="1">
            <a:spLocks noGrp="1"/>
          </p:cNvSpPr>
          <p:nvPr>
            <p:ph type="title" idx="8" hasCustomPrompt="1"/>
          </p:nvPr>
        </p:nvSpPr>
        <p:spPr>
          <a:xfrm>
            <a:off x="720000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08" name="Google Shape;308;p13"/>
          <p:cNvSpPr txBox="1">
            <a:spLocks noGrp="1"/>
          </p:cNvSpPr>
          <p:nvPr>
            <p:ph type="subTitle" idx="9"/>
          </p:nvPr>
        </p:nvSpPr>
        <p:spPr>
          <a:xfrm>
            <a:off x="719988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9" name="Google Shape;309;p13"/>
          <p:cNvSpPr txBox="1">
            <a:spLocks noGrp="1"/>
          </p:cNvSpPr>
          <p:nvPr>
            <p:ph type="title" idx="13"/>
          </p:nvPr>
        </p:nvSpPr>
        <p:spPr>
          <a:xfrm>
            <a:off x="3884925" y="3622629"/>
            <a:ext cx="22008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10" name="Google Shape;310;p13"/>
          <p:cNvSpPr txBox="1">
            <a:spLocks noGrp="1"/>
          </p:cNvSpPr>
          <p:nvPr>
            <p:ph type="title" idx="14" hasCustomPrompt="1"/>
          </p:nvPr>
        </p:nvSpPr>
        <p:spPr>
          <a:xfrm>
            <a:off x="3884925" y="3089624"/>
            <a:ext cx="908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1" name="Google Shape;311;p13"/>
          <p:cNvSpPr txBox="1">
            <a:spLocks noGrp="1"/>
          </p:cNvSpPr>
          <p:nvPr>
            <p:ph type="subTitle" idx="15"/>
          </p:nvPr>
        </p:nvSpPr>
        <p:spPr>
          <a:xfrm>
            <a:off x="3884913" y="4070479"/>
            <a:ext cx="2200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12" name="Google Shape;312;p13"/>
          <p:cNvGrpSpPr/>
          <p:nvPr/>
        </p:nvGrpSpPr>
        <p:grpSpPr>
          <a:xfrm>
            <a:off x="7730824" y="2876232"/>
            <a:ext cx="1697125" cy="1382731"/>
            <a:chOff x="7748374" y="2845645"/>
            <a:chExt cx="1697125" cy="1382731"/>
          </a:xfrm>
        </p:grpSpPr>
        <p:grpSp>
          <p:nvGrpSpPr>
            <p:cNvPr id="313" name="Google Shape;313;p13"/>
            <p:cNvGrpSpPr/>
            <p:nvPr/>
          </p:nvGrpSpPr>
          <p:grpSpPr>
            <a:xfrm rot="-5400000">
              <a:off x="8306336" y="3089213"/>
              <a:ext cx="581201" cy="1697125"/>
              <a:chOff x="79461" y="58200"/>
              <a:chExt cx="581201" cy="1697125"/>
            </a:xfrm>
          </p:grpSpPr>
          <p:grpSp>
            <p:nvGrpSpPr>
              <p:cNvPr id="314" name="Google Shape;314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15" name="Google Shape;315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22" name="Google Shape;322;p13"/>
            <p:cNvGrpSpPr/>
            <p:nvPr/>
          </p:nvGrpSpPr>
          <p:grpSpPr>
            <a:xfrm rot="-5400000" flipH="1">
              <a:off x="8306336" y="2287683"/>
              <a:ext cx="581201" cy="1697125"/>
              <a:chOff x="79461" y="58200"/>
              <a:chExt cx="581201" cy="1697125"/>
            </a:xfrm>
          </p:grpSpPr>
          <p:grpSp>
            <p:nvGrpSpPr>
              <p:cNvPr id="323" name="Google Shape;323;p13"/>
              <p:cNvGrpSpPr/>
              <p:nvPr/>
            </p:nvGrpSpPr>
            <p:grpSpPr>
              <a:xfrm>
                <a:off x="236836" y="140933"/>
                <a:ext cx="423826" cy="1614380"/>
                <a:chOff x="236836" y="140933"/>
                <a:chExt cx="423826" cy="1614380"/>
              </a:xfrm>
            </p:grpSpPr>
            <p:sp>
              <p:nvSpPr>
                <p:cNvPr id="324" name="Google Shape;324;p13"/>
                <p:cNvSpPr/>
                <p:nvPr/>
              </p:nvSpPr>
              <p:spPr>
                <a:xfrm>
                  <a:off x="292013" y="249370"/>
                  <a:ext cx="334005" cy="1407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8" h="31521" extrusionOk="0">
                      <a:moveTo>
                        <a:pt x="6870" y="0"/>
                      </a:moveTo>
                      <a:lnTo>
                        <a:pt x="6870" y="8177"/>
                      </a:lnTo>
                      <a:cubicBezTo>
                        <a:pt x="5441" y="9636"/>
                        <a:pt x="3982" y="11094"/>
                        <a:pt x="2554" y="12493"/>
                      </a:cubicBezTo>
                      <a:lnTo>
                        <a:pt x="122" y="14924"/>
                      </a:lnTo>
                      <a:lnTo>
                        <a:pt x="31" y="15046"/>
                      </a:lnTo>
                      <a:lnTo>
                        <a:pt x="1" y="15107"/>
                      </a:lnTo>
                      <a:cubicBezTo>
                        <a:pt x="1" y="15167"/>
                        <a:pt x="1" y="15228"/>
                        <a:pt x="1" y="15289"/>
                      </a:cubicBezTo>
                      <a:lnTo>
                        <a:pt x="1" y="31520"/>
                      </a:lnTo>
                      <a:lnTo>
                        <a:pt x="578" y="31520"/>
                      </a:lnTo>
                      <a:lnTo>
                        <a:pt x="578" y="15319"/>
                      </a:lnTo>
                      <a:cubicBezTo>
                        <a:pt x="1368" y="14529"/>
                        <a:pt x="2189" y="13739"/>
                        <a:pt x="2979" y="12918"/>
                      </a:cubicBezTo>
                      <a:cubicBezTo>
                        <a:pt x="4438" y="11490"/>
                        <a:pt x="5928" y="9970"/>
                        <a:pt x="7387" y="8511"/>
                      </a:cubicBezTo>
                      <a:lnTo>
                        <a:pt x="7478" y="8420"/>
                      </a:lnTo>
                      <a:lnTo>
                        <a:pt x="747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13"/>
                <p:cNvSpPr/>
                <p:nvPr/>
              </p:nvSpPr>
              <p:spPr>
                <a:xfrm>
                  <a:off x="542088" y="140933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13"/>
                <p:cNvSpPr/>
                <p:nvPr/>
              </p:nvSpPr>
              <p:spPr>
                <a:xfrm>
                  <a:off x="236836" y="1637488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27" name="Google Shape;327;p13"/>
              <p:cNvGrpSpPr/>
              <p:nvPr/>
            </p:nvGrpSpPr>
            <p:grpSpPr>
              <a:xfrm>
                <a:off x="79461" y="58200"/>
                <a:ext cx="428800" cy="1697125"/>
                <a:chOff x="79461" y="58200"/>
                <a:chExt cx="428800" cy="1697125"/>
              </a:xfrm>
            </p:grpSpPr>
            <p:sp>
              <p:nvSpPr>
                <p:cNvPr id="328" name="Google Shape;328;p13"/>
                <p:cNvSpPr/>
                <p:nvPr/>
              </p:nvSpPr>
              <p:spPr>
                <a:xfrm>
                  <a:off x="138597" y="176034"/>
                  <a:ext cx="334050" cy="1481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479" h="33163" extrusionOk="0">
                      <a:moveTo>
                        <a:pt x="6870" y="1"/>
                      </a:moveTo>
                      <a:lnTo>
                        <a:pt x="6870" y="8208"/>
                      </a:lnTo>
                      <a:cubicBezTo>
                        <a:pt x="5442" y="9636"/>
                        <a:pt x="3983" y="11095"/>
                        <a:pt x="2554" y="12524"/>
                      </a:cubicBezTo>
                      <a:cubicBezTo>
                        <a:pt x="1764" y="13344"/>
                        <a:pt x="943" y="14135"/>
                        <a:pt x="122" y="14986"/>
                      </a:cubicBezTo>
                      <a:cubicBezTo>
                        <a:pt x="62" y="15016"/>
                        <a:pt x="31" y="15047"/>
                        <a:pt x="1" y="15107"/>
                      </a:cubicBezTo>
                      <a:lnTo>
                        <a:pt x="1" y="15168"/>
                      </a:lnTo>
                      <a:lnTo>
                        <a:pt x="1" y="33162"/>
                      </a:lnTo>
                      <a:lnTo>
                        <a:pt x="578" y="33162"/>
                      </a:lnTo>
                      <a:lnTo>
                        <a:pt x="578" y="15351"/>
                      </a:lnTo>
                      <a:lnTo>
                        <a:pt x="2980" y="12949"/>
                      </a:lnTo>
                      <a:cubicBezTo>
                        <a:pt x="4408" y="11490"/>
                        <a:pt x="5928" y="10001"/>
                        <a:pt x="7387" y="8512"/>
                      </a:cubicBezTo>
                      <a:lnTo>
                        <a:pt x="7478" y="8420"/>
                      </a:lnTo>
                      <a:lnTo>
                        <a:pt x="747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389686" y="582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79461" y="1637500"/>
                  <a:ext cx="118575" cy="11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13" fill="none" extrusionOk="0">
                      <a:moveTo>
                        <a:pt x="4742" y="2706"/>
                      </a:moveTo>
                      <a:cubicBezTo>
                        <a:pt x="4742" y="913"/>
                        <a:pt x="2554" y="1"/>
                        <a:pt x="1277" y="1277"/>
                      </a:cubicBezTo>
                      <a:cubicBezTo>
                        <a:pt x="1" y="2554"/>
                        <a:pt x="912" y="4712"/>
                        <a:pt x="2706" y="4712"/>
                      </a:cubicBezTo>
                      <a:cubicBezTo>
                        <a:pt x="3830" y="4712"/>
                        <a:pt x="4742" y="3831"/>
                        <a:pt x="4742" y="2706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1" name="Google Shape;331;p13"/>
            <p:cNvSpPr/>
            <p:nvPr/>
          </p:nvSpPr>
          <p:spPr>
            <a:xfrm>
              <a:off x="8620769" y="3295674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>
              <a:off x="8631373" y="3712149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" name="Google Shape;333;p13"/>
          <p:cNvGrpSpPr/>
          <p:nvPr/>
        </p:nvGrpSpPr>
        <p:grpSpPr>
          <a:xfrm>
            <a:off x="8620769" y="604477"/>
            <a:ext cx="640686" cy="543853"/>
            <a:chOff x="8620769" y="639586"/>
            <a:chExt cx="640686" cy="543853"/>
          </a:xfrm>
        </p:grpSpPr>
        <p:sp>
          <p:nvSpPr>
            <p:cNvPr id="334" name="Google Shape;334;p13"/>
            <p:cNvSpPr/>
            <p:nvPr/>
          </p:nvSpPr>
          <p:spPr>
            <a:xfrm>
              <a:off x="8620769" y="639586"/>
              <a:ext cx="640686" cy="136629"/>
            </a:xfrm>
            <a:custGeom>
              <a:avLst/>
              <a:gdLst/>
              <a:ahLst/>
              <a:cxnLst/>
              <a:rect l="l" t="t" r="r" b="b"/>
              <a:pathLst>
                <a:path w="14682" h="3131" extrusionOk="0">
                  <a:moveTo>
                    <a:pt x="426" y="0"/>
                  </a:moveTo>
                  <a:lnTo>
                    <a:pt x="0" y="395"/>
                  </a:lnTo>
                  <a:lnTo>
                    <a:pt x="2736" y="3131"/>
                  </a:lnTo>
                  <a:lnTo>
                    <a:pt x="14681" y="3131"/>
                  </a:lnTo>
                  <a:lnTo>
                    <a:pt x="14681" y="2553"/>
                  </a:lnTo>
                  <a:lnTo>
                    <a:pt x="2979" y="2553"/>
                  </a:lnTo>
                  <a:lnTo>
                    <a:pt x="42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8631373" y="1056062"/>
              <a:ext cx="630082" cy="127378"/>
            </a:xfrm>
            <a:custGeom>
              <a:avLst/>
              <a:gdLst/>
              <a:ahLst/>
              <a:cxnLst/>
              <a:rect l="l" t="t" r="r" b="b"/>
              <a:pathLst>
                <a:path w="14439" h="2919" extrusionOk="0">
                  <a:moveTo>
                    <a:pt x="2493" y="0"/>
                  </a:moveTo>
                  <a:lnTo>
                    <a:pt x="0" y="2493"/>
                  </a:lnTo>
                  <a:lnTo>
                    <a:pt x="395" y="2918"/>
                  </a:lnTo>
                  <a:lnTo>
                    <a:pt x="2736" y="578"/>
                  </a:lnTo>
                  <a:lnTo>
                    <a:pt x="14438" y="578"/>
                  </a:lnTo>
                  <a:lnTo>
                    <a:pt x="1443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14"/>
          <p:cNvSpPr txBox="1">
            <a:spLocks noGrp="1"/>
          </p:cNvSpPr>
          <p:nvPr>
            <p:ph type="title"/>
          </p:nvPr>
        </p:nvSpPr>
        <p:spPr>
          <a:xfrm>
            <a:off x="2601150" y="3162600"/>
            <a:ext cx="39417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338" name="Google Shape;338;p14"/>
          <p:cNvSpPr txBox="1">
            <a:spLocks noGrp="1"/>
          </p:cNvSpPr>
          <p:nvPr>
            <p:ph type="subTitle" idx="1"/>
          </p:nvPr>
        </p:nvSpPr>
        <p:spPr>
          <a:xfrm>
            <a:off x="1776005" y="1484125"/>
            <a:ext cx="5592000" cy="17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 flipH="1">
            <a:off x="7586434" y="1581995"/>
            <a:ext cx="2290315" cy="1518337"/>
            <a:chOff x="-736445" y="1581995"/>
            <a:chExt cx="2290315" cy="1518337"/>
          </a:xfrm>
        </p:grpSpPr>
        <p:sp>
          <p:nvSpPr>
            <p:cNvPr id="340" name="Google Shape;340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1" name="Google Shape;341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42" name="Google Shape;342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43" name="Google Shape;343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44" name="Google Shape;344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5" name="Google Shape;345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6" name="Google Shape;346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47" name="Google Shape;347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8" name="Google Shape;348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49" name="Google Shape;349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50" name="Google Shape;350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2" name="Google Shape;352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53" name="Google Shape;353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55" name="Google Shape;355;p14"/>
          <p:cNvGrpSpPr/>
          <p:nvPr/>
        </p:nvGrpSpPr>
        <p:grpSpPr>
          <a:xfrm>
            <a:off x="-736445" y="1581995"/>
            <a:ext cx="2290315" cy="1518337"/>
            <a:chOff x="-736445" y="1581995"/>
            <a:chExt cx="2290315" cy="1518337"/>
          </a:xfrm>
        </p:grpSpPr>
        <p:sp>
          <p:nvSpPr>
            <p:cNvPr id="356" name="Google Shape;356;p14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7" name="Google Shape;357;p14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358" name="Google Shape;358;p14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59" name="Google Shape;359;p14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360" name="Google Shape;360;p14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14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2" name="Google Shape;362;p14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363" name="Google Shape;363;p14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4" name="Google Shape;364;p14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5" name="Google Shape;365;p14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366" name="Google Shape;366;p14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7" name="Google Shape;367;p14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8" name="Google Shape;368;p14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369" name="Google Shape;369;p14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14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14"/>
          <p:cNvGrpSpPr/>
          <p:nvPr/>
        </p:nvGrpSpPr>
        <p:grpSpPr>
          <a:xfrm rot="10800000" flipH="1">
            <a:off x="3897588" y="4408140"/>
            <a:ext cx="482550" cy="1505350"/>
            <a:chOff x="3121150" y="-443725"/>
            <a:chExt cx="482550" cy="1505350"/>
          </a:xfrm>
        </p:grpSpPr>
        <p:sp>
          <p:nvSpPr>
            <p:cNvPr id="372" name="Google Shape;372;p14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 rot="10800000" flipH="1">
            <a:off x="2766863" y="4835190"/>
            <a:ext cx="929375" cy="1078300"/>
            <a:chOff x="1990425" y="-443725"/>
            <a:chExt cx="929375" cy="1078300"/>
          </a:xfrm>
        </p:grpSpPr>
        <p:sp>
          <p:nvSpPr>
            <p:cNvPr id="375" name="Google Shape;375;p14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4"/>
          <p:cNvGrpSpPr/>
          <p:nvPr/>
        </p:nvGrpSpPr>
        <p:grpSpPr>
          <a:xfrm rot="10800000" flipH="1">
            <a:off x="2063963" y="4474240"/>
            <a:ext cx="1138350" cy="1439250"/>
            <a:chOff x="1287525" y="-443725"/>
            <a:chExt cx="1138350" cy="1439250"/>
          </a:xfrm>
        </p:grpSpPr>
        <p:sp>
          <p:nvSpPr>
            <p:cNvPr id="378" name="Google Shape;378;p14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0" name="Google Shape;380;p14"/>
          <p:cNvGrpSpPr/>
          <p:nvPr/>
        </p:nvGrpSpPr>
        <p:grpSpPr>
          <a:xfrm rot="10800000" flipH="1">
            <a:off x="4772213" y="4408140"/>
            <a:ext cx="474200" cy="1505350"/>
            <a:chOff x="3995775" y="-443725"/>
            <a:chExt cx="474200" cy="1505350"/>
          </a:xfrm>
        </p:grpSpPr>
        <p:sp>
          <p:nvSpPr>
            <p:cNvPr id="381" name="Google Shape;381;p14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4"/>
          <p:cNvGrpSpPr/>
          <p:nvPr/>
        </p:nvGrpSpPr>
        <p:grpSpPr>
          <a:xfrm rot="10800000" flipH="1">
            <a:off x="5456113" y="4835190"/>
            <a:ext cx="920275" cy="1078300"/>
            <a:chOff x="4679675" y="-443725"/>
            <a:chExt cx="920275" cy="1078300"/>
          </a:xfrm>
        </p:grpSpPr>
        <p:sp>
          <p:nvSpPr>
            <p:cNvPr id="384" name="Google Shape;384;p14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4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6" name="Google Shape;386;p14"/>
          <p:cNvGrpSpPr/>
          <p:nvPr/>
        </p:nvGrpSpPr>
        <p:grpSpPr>
          <a:xfrm rot="10800000" flipH="1">
            <a:off x="5950063" y="4474240"/>
            <a:ext cx="1129225" cy="1439250"/>
            <a:chOff x="5173625" y="-443725"/>
            <a:chExt cx="1129225" cy="1439250"/>
          </a:xfrm>
        </p:grpSpPr>
        <p:sp>
          <p:nvSpPr>
            <p:cNvPr id="387" name="Google Shape;387;p14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_1"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0" name="Google Shape;390;p15"/>
          <p:cNvGrpSpPr/>
          <p:nvPr/>
        </p:nvGrpSpPr>
        <p:grpSpPr>
          <a:xfrm>
            <a:off x="7513631" y="-475160"/>
            <a:ext cx="482550" cy="1505350"/>
            <a:chOff x="3121150" y="-443725"/>
            <a:chExt cx="482550" cy="1505350"/>
          </a:xfrm>
        </p:grpSpPr>
        <p:sp>
          <p:nvSpPr>
            <p:cNvPr id="391" name="Google Shape;391;p15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3" name="Google Shape;393;p15"/>
          <p:cNvGrpSpPr/>
          <p:nvPr/>
        </p:nvGrpSpPr>
        <p:grpSpPr>
          <a:xfrm>
            <a:off x="8388256" y="-475160"/>
            <a:ext cx="474200" cy="1505350"/>
            <a:chOff x="3995775" y="-443725"/>
            <a:chExt cx="474200" cy="1505350"/>
          </a:xfrm>
        </p:grpSpPr>
        <p:sp>
          <p:nvSpPr>
            <p:cNvPr id="394" name="Google Shape;394;p15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5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6" name="Google Shape;396;p15"/>
          <p:cNvGrpSpPr/>
          <p:nvPr/>
        </p:nvGrpSpPr>
        <p:grpSpPr>
          <a:xfrm rot="10800000" flipH="1">
            <a:off x="119138" y="4268208"/>
            <a:ext cx="1129225" cy="1439250"/>
            <a:chOff x="5173625" y="-443725"/>
            <a:chExt cx="1129225" cy="1439250"/>
          </a:xfrm>
        </p:grpSpPr>
        <p:sp>
          <p:nvSpPr>
            <p:cNvPr id="397" name="Google Shape;397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9" name="Google Shape;399;p15"/>
          <p:cNvGrpSpPr/>
          <p:nvPr/>
        </p:nvGrpSpPr>
        <p:grpSpPr>
          <a:xfrm rot="10800000">
            <a:off x="713779" y="4534879"/>
            <a:ext cx="920275" cy="1078300"/>
            <a:chOff x="4679675" y="-443725"/>
            <a:chExt cx="920275" cy="1078300"/>
          </a:xfrm>
        </p:grpSpPr>
        <p:sp>
          <p:nvSpPr>
            <p:cNvPr id="400" name="Google Shape;400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403" name="Google Shape;403;p1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15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406" name="Google Shape;406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8" name="Google Shape;408;p15"/>
          <p:cNvGrpSpPr/>
          <p:nvPr/>
        </p:nvGrpSpPr>
        <p:grpSpPr>
          <a:xfrm rot="-5400000">
            <a:off x="29766" y="-247490"/>
            <a:ext cx="2181860" cy="892524"/>
            <a:chOff x="6525475" y="148600"/>
            <a:chExt cx="2808779" cy="1148975"/>
          </a:xfrm>
        </p:grpSpPr>
        <p:sp>
          <p:nvSpPr>
            <p:cNvPr id="409" name="Google Shape;409;p15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5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15"/>
          <p:cNvGrpSpPr/>
          <p:nvPr/>
        </p:nvGrpSpPr>
        <p:grpSpPr>
          <a:xfrm rot="10800000">
            <a:off x="7892346" y="4268208"/>
            <a:ext cx="1129225" cy="1439250"/>
            <a:chOff x="5173625" y="-443725"/>
            <a:chExt cx="1129225" cy="1439250"/>
          </a:xfrm>
        </p:grpSpPr>
        <p:sp>
          <p:nvSpPr>
            <p:cNvPr id="412" name="Google Shape;412;p1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4" name="Google Shape;414;p15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415" name="Google Shape;415;p1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7" name="Google Shape;417;p15"/>
          <p:cNvSpPr txBox="1">
            <a:spLocks noGrp="1"/>
          </p:cNvSpPr>
          <p:nvPr>
            <p:ph type="title"/>
          </p:nvPr>
        </p:nvSpPr>
        <p:spPr>
          <a:xfrm>
            <a:off x="7200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18" name="Google Shape;418;p15"/>
          <p:cNvSpPr txBox="1">
            <a:spLocks noGrp="1"/>
          </p:cNvSpPr>
          <p:nvPr>
            <p:ph type="subTitle" idx="1"/>
          </p:nvPr>
        </p:nvSpPr>
        <p:spPr>
          <a:xfrm>
            <a:off x="7200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9" name="Google Shape;419;p15"/>
          <p:cNvSpPr txBox="1">
            <a:spLocks noGrp="1"/>
          </p:cNvSpPr>
          <p:nvPr>
            <p:ph type="title" idx="2"/>
          </p:nvPr>
        </p:nvSpPr>
        <p:spPr>
          <a:xfrm>
            <a:off x="352185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0" name="Google Shape;420;p15"/>
          <p:cNvSpPr txBox="1">
            <a:spLocks noGrp="1"/>
          </p:cNvSpPr>
          <p:nvPr>
            <p:ph type="subTitle" idx="3"/>
          </p:nvPr>
        </p:nvSpPr>
        <p:spPr>
          <a:xfrm>
            <a:off x="352185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1" name="Google Shape;421;p15"/>
          <p:cNvSpPr txBox="1">
            <a:spLocks noGrp="1"/>
          </p:cNvSpPr>
          <p:nvPr>
            <p:ph type="title" idx="4"/>
          </p:nvPr>
        </p:nvSpPr>
        <p:spPr>
          <a:xfrm>
            <a:off x="6323700" y="2571750"/>
            <a:ext cx="2100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2" name="Google Shape;422;p15"/>
          <p:cNvSpPr txBox="1">
            <a:spLocks noGrp="1"/>
          </p:cNvSpPr>
          <p:nvPr>
            <p:ph type="subTitle" idx="5"/>
          </p:nvPr>
        </p:nvSpPr>
        <p:spPr>
          <a:xfrm>
            <a:off x="6323700" y="3009850"/>
            <a:ext cx="21003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3" name="Google Shape;423;p15"/>
          <p:cNvSpPr txBox="1">
            <a:spLocks noGrp="1"/>
          </p:cNvSpPr>
          <p:nvPr>
            <p:ph type="title" idx="6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6"/>
          <p:cNvSpPr txBox="1">
            <a:spLocks noGrp="1"/>
          </p:cNvSpPr>
          <p:nvPr>
            <p:ph type="title"/>
          </p:nvPr>
        </p:nvSpPr>
        <p:spPr>
          <a:xfrm>
            <a:off x="713288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6" name="Google Shape;426;p16"/>
          <p:cNvSpPr txBox="1">
            <a:spLocks noGrp="1"/>
          </p:cNvSpPr>
          <p:nvPr>
            <p:ph type="subTitle" idx="1"/>
          </p:nvPr>
        </p:nvSpPr>
        <p:spPr>
          <a:xfrm>
            <a:off x="713288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7" name="Google Shape;427;p16"/>
          <p:cNvSpPr txBox="1">
            <a:spLocks noGrp="1"/>
          </p:cNvSpPr>
          <p:nvPr>
            <p:ph type="title" idx="2"/>
          </p:nvPr>
        </p:nvSpPr>
        <p:spPr>
          <a:xfrm>
            <a:off x="2704760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28" name="Google Shape;428;p16"/>
          <p:cNvSpPr txBox="1">
            <a:spLocks noGrp="1"/>
          </p:cNvSpPr>
          <p:nvPr>
            <p:ph type="subTitle" idx="3"/>
          </p:nvPr>
        </p:nvSpPr>
        <p:spPr>
          <a:xfrm>
            <a:off x="2704760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9" name="Google Shape;429;p16"/>
          <p:cNvSpPr txBox="1">
            <a:spLocks noGrp="1"/>
          </p:cNvSpPr>
          <p:nvPr>
            <p:ph type="title" idx="4"/>
          </p:nvPr>
        </p:nvSpPr>
        <p:spPr>
          <a:xfrm>
            <a:off x="6687713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0" name="Google Shape;430;p16"/>
          <p:cNvSpPr txBox="1">
            <a:spLocks noGrp="1"/>
          </p:cNvSpPr>
          <p:nvPr>
            <p:ph type="subTitle" idx="5"/>
          </p:nvPr>
        </p:nvSpPr>
        <p:spPr>
          <a:xfrm>
            <a:off x="6687713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1" name="Google Shape;431;p16"/>
          <p:cNvSpPr txBox="1">
            <a:spLocks noGrp="1"/>
          </p:cNvSpPr>
          <p:nvPr>
            <p:ph type="title" idx="6"/>
          </p:nvPr>
        </p:nvSpPr>
        <p:spPr>
          <a:xfrm>
            <a:off x="4696235" y="2910719"/>
            <a:ext cx="1743000" cy="40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32" name="Google Shape;432;p16"/>
          <p:cNvSpPr txBox="1">
            <a:spLocks noGrp="1"/>
          </p:cNvSpPr>
          <p:nvPr>
            <p:ph type="subTitle" idx="7"/>
          </p:nvPr>
        </p:nvSpPr>
        <p:spPr>
          <a:xfrm>
            <a:off x="4696235" y="3349725"/>
            <a:ext cx="1743000" cy="64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3" name="Google Shape;433;p16"/>
          <p:cNvSpPr txBox="1">
            <a:spLocks noGrp="1"/>
          </p:cNvSpPr>
          <p:nvPr>
            <p:ph type="title" idx="8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34" name="Google Shape;434;p16"/>
          <p:cNvGrpSpPr/>
          <p:nvPr/>
        </p:nvGrpSpPr>
        <p:grpSpPr>
          <a:xfrm rot="-5400000" flipH="1">
            <a:off x="7480661" y="-165192"/>
            <a:ext cx="2014791" cy="719731"/>
            <a:chOff x="-85249" y="4203623"/>
            <a:chExt cx="2014791" cy="719731"/>
          </a:xfrm>
        </p:grpSpPr>
        <p:grpSp>
          <p:nvGrpSpPr>
            <p:cNvPr id="435" name="Google Shape;435;p16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436" name="Google Shape;436;p16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6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8" name="Google Shape;438;p16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439" name="Google Shape;439;p16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16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1" name="Google Shape;441;p16"/>
          <p:cNvGrpSpPr/>
          <p:nvPr/>
        </p:nvGrpSpPr>
        <p:grpSpPr>
          <a:xfrm rot="-5400000" flipH="1">
            <a:off x="7870685" y="112474"/>
            <a:ext cx="2014791" cy="469199"/>
            <a:chOff x="-35118" y="4345992"/>
            <a:chExt cx="2014791" cy="469199"/>
          </a:xfrm>
        </p:grpSpPr>
        <p:sp>
          <p:nvSpPr>
            <p:cNvPr id="442" name="Google Shape;442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445" name="Google Shape;445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7" name="Google Shape;447;p16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448" name="Google Shape;448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6"/>
          <p:cNvGrpSpPr/>
          <p:nvPr/>
        </p:nvGrpSpPr>
        <p:grpSpPr>
          <a:xfrm>
            <a:off x="-519445" y="4310943"/>
            <a:ext cx="2014791" cy="473128"/>
            <a:chOff x="-35118" y="4342063"/>
            <a:chExt cx="2014791" cy="473128"/>
          </a:xfrm>
        </p:grpSpPr>
        <p:sp>
          <p:nvSpPr>
            <p:cNvPr id="451" name="Google Shape;451;p1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7"/>
          <p:cNvSpPr txBox="1">
            <a:spLocks noGrp="1"/>
          </p:cNvSpPr>
          <p:nvPr>
            <p:ph type="title"/>
          </p:nvPr>
        </p:nvSpPr>
        <p:spPr>
          <a:xfrm>
            <a:off x="719975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5" name="Google Shape;455;p17"/>
          <p:cNvSpPr txBox="1">
            <a:spLocks noGrp="1"/>
          </p:cNvSpPr>
          <p:nvPr>
            <p:ph type="subTitle" idx="1"/>
          </p:nvPr>
        </p:nvSpPr>
        <p:spPr>
          <a:xfrm>
            <a:off x="71997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6" name="Google Shape;456;p17"/>
          <p:cNvSpPr txBox="1">
            <a:spLocks noGrp="1"/>
          </p:cNvSpPr>
          <p:nvPr>
            <p:ph type="title" idx="2"/>
          </p:nvPr>
        </p:nvSpPr>
        <p:spPr>
          <a:xfrm>
            <a:off x="3512851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7" name="Google Shape;457;p17"/>
          <p:cNvSpPr txBox="1">
            <a:spLocks noGrp="1"/>
          </p:cNvSpPr>
          <p:nvPr>
            <p:ph type="subTitle" idx="3"/>
          </p:nvPr>
        </p:nvSpPr>
        <p:spPr>
          <a:xfrm>
            <a:off x="3512850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17"/>
          <p:cNvSpPr txBox="1">
            <a:spLocks noGrp="1"/>
          </p:cNvSpPr>
          <p:nvPr>
            <p:ph type="title" idx="4"/>
          </p:nvPr>
        </p:nvSpPr>
        <p:spPr>
          <a:xfrm>
            <a:off x="719975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59" name="Google Shape;459;p17"/>
          <p:cNvSpPr txBox="1">
            <a:spLocks noGrp="1"/>
          </p:cNvSpPr>
          <p:nvPr>
            <p:ph type="subTitle" idx="5"/>
          </p:nvPr>
        </p:nvSpPr>
        <p:spPr>
          <a:xfrm>
            <a:off x="71997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0" name="Google Shape;460;p17"/>
          <p:cNvSpPr txBox="1">
            <a:spLocks noGrp="1"/>
          </p:cNvSpPr>
          <p:nvPr>
            <p:ph type="title" idx="6"/>
          </p:nvPr>
        </p:nvSpPr>
        <p:spPr>
          <a:xfrm>
            <a:off x="3512851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1" name="Google Shape;461;p17"/>
          <p:cNvSpPr txBox="1">
            <a:spLocks noGrp="1"/>
          </p:cNvSpPr>
          <p:nvPr>
            <p:ph type="subTitle" idx="7"/>
          </p:nvPr>
        </p:nvSpPr>
        <p:spPr>
          <a:xfrm>
            <a:off x="3512850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17"/>
          <p:cNvSpPr txBox="1">
            <a:spLocks noGrp="1"/>
          </p:cNvSpPr>
          <p:nvPr>
            <p:ph type="title" idx="8"/>
          </p:nvPr>
        </p:nvSpPr>
        <p:spPr>
          <a:xfrm>
            <a:off x="6305728" y="17778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3" name="Google Shape;463;p17"/>
          <p:cNvSpPr txBox="1">
            <a:spLocks noGrp="1"/>
          </p:cNvSpPr>
          <p:nvPr>
            <p:ph type="subTitle" idx="9"/>
          </p:nvPr>
        </p:nvSpPr>
        <p:spPr>
          <a:xfrm>
            <a:off x="6305725" y="23145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4" name="Google Shape;464;p17"/>
          <p:cNvSpPr txBox="1">
            <a:spLocks noGrp="1"/>
          </p:cNvSpPr>
          <p:nvPr>
            <p:ph type="title" idx="13"/>
          </p:nvPr>
        </p:nvSpPr>
        <p:spPr>
          <a:xfrm>
            <a:off x="6305728" y="3211250"/>
            <a:ext cx="21183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465" name="Google Shape;465;p17"/>
          <p:cNvSpPr txBox="1">
            <a:spLocks noGrp="1"/>
          </p:cNvSpPr>
          <p:nvPr>
            <p:ph type="subTitle" idx="14"/>
          </p:nvPr>
        </p:nvSpPr>
        <p:spPr>
          <a:xfrm>
            <a:off x="6305725" y="3747975"/>
            <a:ext cx="2118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6" name="Google Shape;466;p17"/>
          <p:cNvSpPr txBox="1">
            <a:spLocks noGrp="1"/>
          </p:cNvSpPr>
          <p:nvPr>
            <p:ph type="title" idx="15"/>
          </p:nvPr>
        </p:nvSpPr>
        <p:spPr>
          <a:xfrm>
            <a:off x="1485450" y="539700"/>
            <a:ext cx="6173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467" name="Google Shape;467;p17"/>
          <p:cNvGrpSpPr/>
          <p:nvPr/>
        </p:nvGrpSpPr>
        <p:grpSpPr>
          <a:xfrm>
            <a:off x="7895789" y="-867371"/>
            <a:ext cx="1368260" cy="1078296"/>
            <a:chOff x="4231725" y="-443721"/>
            <a:chExt cx="1368260" cy="1078296"/>
          </a:xfrm>
        </p:grpSpPr>
        <p:sp>
          <p:nvSpPr>
            <p:cNvPr id="468" name="Google Shape;468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17"/>
          <p:cNvGrpSpPr/>
          <p:nvPr/>
        </p:nvGrpSpPr>
        <p:grpSpPr>
          <a:xfrm>
            <a:off x="8380489" y="-105375"/>
            <a:ext cx="1129225" cy="1439250"/>
            <a:chOff x="5173625" y="-443725"/>
            <a:chExt cx="1129225" cy="1439250"/>
          </a:xfrm>
        </p:grpSpPr>
        <p:sp>
          <p:nvSpPr>
            <p:cNvPr id="471" name="Google Shape;471;p1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" name="Google Shape;473;p17"/>
          <p:cNvGrpSpPr/>
          <p:nvPr/>
        </p:nvGrpSpPr>
        <p:grpSpPr>
          <a:xfrm>
            <a:off x="8142568" y="-638771"/>
            <a:ext cx="1368260" cy="1078296"/>
            <a:chOff x="4231725" y="-443721"/>
            <a:chExt cx="1368260" cy="1078296"/>
          </a:xfrm>
        </p:grpSpPr>
        <p:sp>
          <p:nvSpPr>
            <p:cNvPr id="474" name="Google Shape;474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6" name="Google Shape;476;p17"/>
          <p:cNvGrpSpPr/>
          <p:nvPr/>
        </p:nvGrpSpPr>
        <p:grpSpPr>
          <a:xfrm flipH="1">
            <a:off x="149468" y="-695771"/>
            <a:ext cx="1368260" cy="1078296"/>
            <a:chOff x="4231725" y="-443721"/>
            <a:chExt cx="1368260" cy="1078296"/>
          </a:xfrm>
        </p:grpSpPr>
        <p:sp>
          <p:nvSpPr>
            <p:cNvPr id="477" name="Google Shape;477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" name="Google Shape;479;p17"/>
          <p:cNvGrpSpPr/>
          <p:nvPr/>
        </p:nvGrpSpPr>
        <p:grpSpPr>
          <a:xfrm flipH="1">
            <a:off x="-97311" y="-467171"/>
            <a:ext cx="1368260" cy="1078296"/>
            <a:chOff x="4231725" y="-443721"/>
            <a:chExt cx="1368260" cy="1078296"/>
          </a:xfrm>
        </p:grpSpPr>
        <p:sp>
          <p:nvSpPr>
            <p:cNvPr id="480" name="Google Shape;480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 flipH="1">
            <a:off x="-609048" y="-238571"/>
            <a:ext cx="1368260" cy="1078296"/>
            <a:chOff x="4231725" y="-443721"/>
            <a:chExt cx="1368260" cy="1078296"/>
          </a:xfrm>
        </p:grpSpPr>
        <p:sp>
          <p:nvSpPr>
            <p:cNvPr id="483" name="Google Shape;483;p17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85" name="Google Shape;485;p17"/>
          <p:cNvCxnSpPr/>
          <p:nvPr/>
        </p:nvCxnSpPr>
        <p:spPr>
          <a:xfrm>
            <a:off x="-6850" y="4601725"/>
            <a:ext cx="85176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1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7" name="Google Shape;487;p18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488" name="Google Shape;488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0" name="Google Shape;490;p18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491" name="Google Shape;491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18"/>
          <p:cNvGrpSpPr/>
          <p:nvPr/>
        </p:nvGrpSpPr>
        <p:grpSpPr>
          <a:xfrm flipH="1">
            <a:off x="707991" y="-472343"/>
            <a:ext cx="920275" cy="1078300"/>
            <a:chOff x="4679675" y="-443725"/>
            <a:chExt cx="920275" cy="1078300"/>
          </a:xfrm>
        </p:grpSpPr>
        <p:sp>
          <p:nvSpPr>
            <p:cNvPr id="494" name="Google Shape;494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6" name="Google Shape;496;p18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497" name="Google Shape;497;p1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9" name="Google Shape;499;p18"/>
          <p:cNvGrpSpPr/>
          <p:nvPr/>
        </p:nvGrpSpPr>
        <p:grpSpPr>
          <a:xfrm>
            <a:off x="8479270" y="-223284"/>
            <a:ext cx="1368260" cy="1078296"/>
            <a:chOff x="4231725" y="-443721"/>
            <a:chExt cx="1368260" cy="1078296"/>
          </a:xfrm>
        </p:grpSpPr>
        <p:sp>
          <p:nvSpPr>
            <p:cNvPr id="500" name="Google Shape;500;p18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503" name="Google Shape;503;p1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5" name="Google Shape;505;p18"/>
          <p:cNvSpPr txBox="1">
            <a:spLocks noGrp="1"/>
          </p:cNvSpPr>
          <p:nvPr>
            <p:ph type="title"/>
          </p:nvPr>
        </p:nvSpPr>
        <p:spPr>
          <a:xfrm>
            <a:off x="1774800" y="539700"/>
            <a:ext cx="55944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9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35247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08" name="Google Shape;508;p19"/>
          <p:cNvGrpSpPr/>
          <p:nvPr/>
        </p:nvGrpSpPr>
        <p:grpSpPr>
          <a:xfrm>
            <a:off x="6521425" y="-33816"/>
            <a:ext cx="2852632" cy="755873"/>
            <a:chOff x="6521425" y="153500"/>
            <a:chExt cx="2852632" cy="755873"/>
          </a:xfrm>
        </p:grpSpPr>
        <p:grpSp>
          <p:nvGrpSpPr>
            <p:cNvPr id="509" name="Google Shape;509;p19"/>
            <p:cNvGrpSpPr/>
            <p:nvPr/>
          </p:nvGrpSpPr>
          <p:grpSpPr>
            <a:xfrm>
              <a:off x="6521425" y="153500"/>
              <a:ext cx="2257381" cy="391400"/>
              <a:chOff x="6521425" y="153500"/>
              <a:chExt cx="2257381" cy="391400"/>
            </a:xfrm>
          </p:grpSpPr>
          <p:sp>
            <p:nvSpPr>
              <p:cNvPr id="510" name="Google Shape;510;p19"/>
              <p:cNvSpPr/>
              <p:nvPr/>
            </p:nvSpPr>
            <p:spPr>
              <a:xfrm>
                <a:off x="6623375" y="153500"/>
                <a:ext cx="2155431" cy="342293"/>
              </a:xfrm>
              <a:custGeom>
                <a:avLst/>
                <a:gdLst/>
                <a:ahLst/>
                <a:cxnLst/>
                <a:rect l="l" t="t" r="r" b="b"/>
                <a:pathLst>
                  <a:path w="49394" h="7844" extrusionOk="0">
                    <a:moveTo>
                      <a:pt x="41551" y="1"/>
                    </a:moveTo>
                    <a:lnTo>
                      <a:pt x="41369" y="31"/>
                    </a:lnTo>
                    <a:lnTo>
                      <a:pt x="34104" y="7235"/>
                    </a:lnTo>
                    <a:lnTo>
                      <a:pt x="0" y="7235"/>
                    </a:lnTo>
                    <a:lnTo>
                      <a:pt x="0" y="7843"/>
                    </a:lnTo>
                    <a:lnTo>
                      <a:pt x="34287" y="7843"/>
                    </a:lnTo>
                    <a:lnTo>
                      <a:pt x="34347" y="7813"/>
                    </a:lnTo>
                    <a:cubicBezTo>
                      <a:pt x="34378" y="7813"/>
                      <a:pt x="34439" y="7782"/>
                      <a:pt x="34469" y="7721"/>
                    </a:cubicBezTo>
                    <a:lnTo>
                      <a:pt x="41642" y="578"/>
                    </a:lnTo>
                    <a:lnTo>
                      <a:pt x="49393" y="578"/>
                    </a:lnTo>
                    <a:lnTo>
                      <a:pt x="493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19"/>
              <p:cNvSpPr/>
              <p:nvPr/>
            </p:nvSpPr>
            <p:spPr>
              <a:xfrm>
                <a:off x="6521425" y="4271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2" name="Google Shape;512;p19"/>
            <p:cNvGrpSpPr/>
            <p:nvPr/>
          </p:nvGrpSpPr>
          <p:grpSpPr>
            <a:xfrm>
              <a:off x="6826225" y="326868"/>
              <a:ext cx="2547832" cy="405548"/>
              <a:chOff x="6826225" y="344423"/>
              <a:chExt cx="2547832" cy="405548"/>
            </a:xfrm>
          </p:grpSpPr>
          <p:sp>
            <p:nvSpPr>
              <p:cNvPr id="513" name="Google Shape;513;p19"/>
              <p:cNvSpPr/>
              <p:nvPr/>
            </p:nvSpPr>
            <p:spPr>
              <a:xfrm>
                <a:off x="6928175" y="344423"/>
                <a:ext cx="2445882" cy="350889"/>
              </a:xfrm>
              <a:custGeom>
                <a:avLst/>
                <a:gdLst/>
                <a:ahLst/>
                <a:cxnLst/>
                <a:rect l="l" t="t" r="r" b="b"/>
                <a:pathLst>
                  <a:path w="56050" h="8041" extrusionOk="0">
                    <a:moveTo>
                      <a:pt x="43369" y="1"/>
                    </a:moveTo>
                    <a:cubicBezTo>
                      <a:pt x="43113" y="1"/>
                      <a:pt x="42857" y="119"/>
                      <a:pt x="42706" y="320"/>
                    </a:cubicBezTo>
                    <a:lnTo>
                      <a:pt x="35837" y="7190"/>
                    </a:lnTo>
                    <a:cubicBezTo>
                      <a:pt x="35776" y="7220"/>
                      <a:pt x="35746" y="7281"/>
                      <a:pt x="35685" y="7342"/>
                    </a:cubicBezTo>
                    <a:cubicBezTo>
                      <a:pt x="35654" y="7372"/>
                      <a:pt x="35624" y="7403"/>
                      <a:pt x="35594" y="7433"/>
                    </a:cubicBezTo>
                    <a:lnTo>
                      <a:pt x="0" y="7433"/>
                    </a:lnTo>
                    <a:lnTo>
                      <a:pt x="0" y="8041"/>
                    </a:lnTo>
                    <a:lnTo>
                      <a:pt x="35624" y="8041"/>
                    </a:lnTo>
                    <a:cubicBezTo>
                      <a:pt x="35806" y="8041"/>
                      <a:pt x="35989" y="7919"/>
                      <a:pt x="36141" y="7767"/>
                    </a:cubicBezTo>
                    <a:cubicBezTo>
                      <a:pt x="36171" y="7706"/>
                      <a:pt x="36202" y="7676"/>
                      <a:pt x="36232" y="7646"/>
                    </a:cubicBezTo>
                    <a:lnTo>
                      <a:pt x="43162" y="715"/>
                    </a:lnTo>
                    <a:lnTo>
                      <a:pt x="43193" y="655"/>
                    </a:lnTo>
                    <a:cubicBezTo>
                      <a:pt x="43223" y="594"/>
                      <a:pt x="43253" y="594"/>
                      <a:pt x="43497" y="594"/>
                    </a:cubicBezTo>
                    <a:lnTo>
                      <a:pt x="56050" y="594"/>
                    </a:lnTo>
                    <a:lnTo>
                      <a:pt x="56050" y="16"/>
                    </a:lnTo>
                    <a:lnTo>
                      <a:pt x="43527" y="16"/>
                    </a:lnTo>
                    <a:cubicBezTo>
                      <a:pt x="43475" y="6"/>
                      <a:pt x="43422" y="1"/>
                      <a:pt x="4336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9"/>
              <p:cNvSpPr/>
              <p:nvPr/>
            </p:nvSpPr>
            <p:spPr>
              <a:xfrm>
                <a:off x="6826225" y="63217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1" y="2007"/>
                    </a:moveTo>
                    <a:cubicBezTo>
                      <a:pt x="1" y="3830"/>
                      <a:pt x="2189" y="4712"/>
                      <a:pt x="3466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1" y="912"/>
                      <a:pt x="1" y="2007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" name="Google Shape;515;p19"/>
            <p:cNvSpPr/>
            <p:nvPr/>
          </p:nvSpPr>
          <p:spPr>
            <a:xfrm>
              <a:off x="6775775" y="828445"/>
              <a:ext cx="2424560" cy="26575"/>
            </a:xfrm>
            <a:custGeom>
              <a:avLst/>
              <a:gdLst/>
              <a:ahLst/>
              <a:cxnLst/>
              <a:rect l="l" t="t" r="r" b="b"/>
              <a:pathLst>
                <a:path w="39150" h="609" extrusionOk="0">
                  <a:moveTo>
                    <a:pt x="0" y="0"/>
                  </a:moveTo>
                  <a:lnTo>
                    <a:pt x="0" y="608"/>
                  </a:lnTo>
                  <a:lnTo>
                    <a:pt x="39150" y="608"/>
                  </a:lnTo>
                  <a:lnTo>
                    <a:pt x="39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9"/>
            <p:cNvSpPr/>
            <p:nvPr/>
          </p:nvSpPr>
          <p:spPr>
            <a:xfrm>
              <a:off x="6673825" y="791573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007"/>
                  </a:moveTo>
                  <a:cubicBezTo>
                    <a:pt x="1" y="3830"/>
                    <a:pt x="2189" y="4712"/>
                    <a:pt x="3466" y="3466"/>
                  </a:cubicBezTo>
                  <a:cubicBezTo>
                    <a:pt x="4742" y="2189"/>
                    <a:pt x="3830" y="1"/>
                    <a:pt x="2037" y="1"/>
                  </a:cubicBezTo>
                  <a:cubicBezTo>
                    <a:pt x="912" y="1"/>
                    <a:pt x="1" y="912"/>
                    <a:pt x="1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_1"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20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519" name="Google Shape;519;p20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520" name="Google Shape;520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2" name="Google Shape;522;p20"/>
          <p:cNvGrpSpPr/>
          <p:nvPr/>
        </p:nvGrpSpPr>
        <p:grpSpPr>
          <a:xfrm>
            <a:off x="-519445" y="4548261"/>
            <a:ext cx="2014791" cy="473128"/>
            <a:chOff x="-35118" y="4342063"/>
            <a:chExt cx="2014791" cy="473128"/>
          </a:xfrm>
        </p:grpSpPr>
        <p:sp>
          <p:nvSpPr>
            <p:cNvPr id="523" name="Google Shape;523;p20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20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5" name="Google Shape;525;p20"/>
          <p:cNvGrpSpPr/>
          <p:nvPr/>
        </p:nvGrpSpPr>
        <p:grpSpPr>
          <a:xfrm>
            <a:off x="283349" y="-475160"/>
            <a:ext cx="482550" cy="1505350"/>
            <a:chOff x="3121150" y="-443725"/>
            <a:chExt cx="482550" cy="1505350"/>
          </a:xfrm>
        </p:grpSpPr>
        <p:sp>
          <p:nvSpPr>
            <p:cNvPr id="526" name="Google Shape;526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20"/>
          <p:cNvGrpSpPr/>
          <p:nvPr/>
        </p:nvGrpSpPr>
        <p:grpSpPr>
          <a:xfrm>
            <a:off x="87035" y="-122260"/>
            <a:ext cx="482550" cy="1505350"/>
            <a:chOff x="3121150" y="-443725"/>
            <a:chExt cx="482550" cy="1505350"/>
          </a:xfrm>
        </p:grpSpPr>
        <p:sp>
          <p:nvSpPr>
            <p:cNvPr id="529" name="Google Shape;529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20"/>
          <p:cNvGrpSpPr/>
          <p:nvPr/>
        </p:nvGrpSpPr>
        <p:grpSpPr>
          <a:xfrm flipH="1">
            <a:off x="8377659" y="-483877"/>
            <a:ext cx="482550" cy="1505350"/>
            <a:chOff x="3121150" y="-443725"/>
            <a:chExt cx="482550" cy="1505350"/>
          </a:xfrm>
        </p:grpSpPr>
        <p:sp>
          <p:nvSpPr>
            <p:cNvPr id="532" name="Google Shape;532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" name="Google Shape;534;p20"/>
          <p:cNvGrpSpPr/>
          <p:nvPr/>
        </p:nvGrpSpPr>
        <p:grpSpPr>
          <a:xfrm flipH="1">
            <a:off x="8573974" y="-130977"/>
            <a:ext cx="482550" cy="1505350"/>
            <a:chOff x="3121150" y="-443725"/>
            <a:chExt cx="482550" cy="1505350"/>
          </a:xfrm>
        </p:grpSpPr>
        <p:sp>
          <p:nvSpPr>
            <p:cNvPr id="535" name="Google Shape;535;p2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>
            <a:spLocks noGrp="1"/>
          </p:cNvSpPr>
          <p:nvPr>
            <p:ph type="title"/>
          </p:nvPr>
        </p:nvSpPr>
        <p:spPr>
          <a:xfrm>
            <a:off x="2450700" y="3072854"/>
            <a:ext cx="4242600" cy="6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2" name="Google Shape;72;p3"/>
          <p:cNvSpPr txBox="1">
            <a:spLocks noGrp="1"/>
          </p:cNvSpPr>
          <p:nvPr>
            <p:ph type="title" idx="2" hasCustomPrompt="1"/>
          </p:nvPr>
        </p:nvSpPr>
        <p:spPr>
          <a:xfrm>
            <a:off x="3995121" y="1227576"/>
            <a:ext cx="1157400" cy="11574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3" name="Google Shape;73;p3"/>
          <p:cNvSpPr txBox="1">
            <a:spLocks noGrp="1"/>
          </p:cNvSpPr>
          <p:nvPr>
            <p:ph type="subTitle" idx="1"/>
          </p:nvPr>
        </p:nvSpPr>
        <p:spPr>
          <a:xfrm>
            <a:off x="2509200" y="3652872"/>
            <a:ext cx="4125600" cy="4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4" name="Google Shape;74;p3"/>
          <p:cNvGrpSpPr/>
          <p:nvPr/>
        </p:nvGrpSpPr>
        <p:grpSpPr>
          <a:xfrm flipH="1">
            <a:off x="7153751" y="4056822"/>
            <a:ext cx="2074949" cy="962378"/>
            <a:chOff x="-85249" y="3960975"/>
            <a:chExt cx="2074949" cy="962378"/>
          </a:xfrm>
        </p:grpSpPr>
        <p:grpSp>
          <p:nvGrpSpPr>
            <p:cNvPr id="75" name="Google Shape;75;p3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6" name="Google Shape;76;p3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" name="Google Shape;78;p3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9" name="Google Shape;79;p3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" name="Google Shape;81;p3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2" name="Google Shape;82;p3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3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4" name="Google Shape;84;p3"/>
          <p:cNvGrpSpPr/>
          <p:nvPr/>
        </p:nvGrpSpPr>
        <p:grpSpPr>
          <a:xfrm flipH="1">
            <a:off x="323625" y="3807546"/>
            <a:ext cx="1138350" cy="1418750"/>
            <a:chOff x="1287525" y="3801250"/>
            <a:chExt cx="1138350" cy="1418750"/>
          </a:xfrm>
        </p:grpSpPr>
        <p:sp>
          <p:nvSpPr>
            <p:cNvPr id="85" name="Google Shape;85;p3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" name="Google Shape;87;p3"/>
          <p:cNvGrpSpPr/>
          <p:nvPr/>
        </p:nvGrpSpPr>
        <p:grpSpPr>
          <a:xfrm flipH="1">
            <a:off x="210775" y="4159825"/>
            <a:ext cx="929375" cy="1057800"/>
            <a:chOff x="8076400" y="4159825"/>
            <a:chExt cx="929375" cy="1057800"/>
          </a:xfrm>
        </p:grpSpPr>
        <p:sp>
          <p:nvSpPr>
            <p:cNvPr id="88" name="Google Shape;88;p3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" name="Google Shape;90;p3"/>
          <p:cNvGrpSpPr/>
          <p:nvPr/>
        </p:nvGrpSpPr>
        <p:grpSpPr>
          <a:xfrm>
            <a:off x="6993948" y="5750"/>
            <a:ext cx="1195349" cy="1078296"/>
            <a:chOff x="4404625" y="-443721"/>
            <a:chExt cx="1195349" cy="1078296"/>
          </a:xfrm>
        </p:grpSpPr>
        <p:sp>
          <p:nvSpPr>
            <p:cNvPr id="91" name="Google Shape;91;p3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" name="Google Shape;93;p3"/>
          <p:cNvGrpSpPr/>
          <p:nvPr/>
        </p:nvGrpSpPr>
        <p:grpSpPr>
          <a:xfrm>
            <a:off x="7810151" y="-104276"/>
            <a:ext cx="1129225" cy="1439250"/>
            <a:chOff x="5173625" y="-443725"/>
            <a:chExt cx="1129225" cy="1439250"/>
          </a:xfrm>
        </p:grpSpPr>
        <p:sp>
          <p:nvSpPr>
            <p:cNvPr id="94" name="Google Shape;94;p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" name="Google Shape;96;p3"/>
          <p:cNvGrpSpPr/>
          <p:nvPr/>
        </p:nvGrpSpPr>
        <p:grpSpPr>
          <a:xfrm rot="10800000" flipH="1">
            <a:off x="-784112" y="147249"/>
            <a:ext cx="1138350" cy="1418750"/>
            <a:chOff x="-784112" y="3818928"/>
            <a:chExt cx="1138350" cy="1418750"/>
          </a:xfrm>
        </p:grpSpPr>
        <p:sp>
          <p:nvSpPr>
            <p:cNvPr id="97" name="Google Shape;97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" name="Google Shape;99;p3"/>
          <p:cNvGrpSpPr/>
          <p:nvPr/>
        </p:nvGrpSpPr>
        <p:grpSpPr>
          <a:xfrm rot="10800000" flipH="1">
            <a:off x="-370081" y="-96211"/>
            <a:ext cx="1138350" cy="1418750"/>
            <a:chOff x="-784112" y="3818928"/>
            <a:chExt cx="1138350" cy="1418750"/>
          </a:xfrm>
        </p:grpSpPr>
        <p:sp>
          <p:nvSpPr>
            <p:cNvPr id="100" name="Google Shape;100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" name="Google Shape;102;p3"/>
          <p:cNvGrpSpPr/>
          <p:nvPr/>
        </p:nvGrpSpPr>
        <p:grpSpPr>
          <a:xfrm rot="10800000" flipH="1">
            <a:off x="70117" y="-395120"/>
            <a:ext cx="1138350" cy="1418750"/>
            <a:chOff x="-784112" y="3818928"/>
            <a:chExt cx="1138350" cy="1418750"/>
          </a:xfrm>
        </p:grpSpPr>
        <p:sp>
          <p:nvSpPr>
            <p:cNvPr id="103" name="Google Shape;103;p3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_1_1"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8" name="Google Shape;538;p21"/>
          <p:cNvGrpSpPr/>
          <p:nvPr/>
        </p:nvGrpSpPr>
        <p:grpSpPr>
          <a:xfrm rot="10800000" flipH="1">
            <a:off x="7503134" y="4535967"/>
            <a:ext cx="920275" cy="1078300"/>
            <a:chOff x="4679675" y="-443725"/>
            <a:chExt cx="920275" cy="1078300"/>
          </a:xfrm>
        </p:grpSpPr>
        <p:sp>
          <p:nvSpPr>
            <p:cNvPr id="539" name="Google Shape;539;p21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1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1"/>
          <p:cNvGrpSpPr/>
          <p:nvPr/>
        </p:nvGrpSpPr>
        <p:grpSpPr>
          <a:xfrm rot="10800000" flipH="1">
            <a:off x="7997084" y="4251217"/>
            <a:ext cx="1129225" cy="1439250"/>
            <a:chOff x="5173625" y="-443725"/>
            <a:chExt cx="1129225" cy="1439250"/>
          </a:xfrm>
        </p:grpSpPr>
        <p:sp>
          <p:nvSpPr>
            <p:cNvPr id="542" name="Google Shape;542;p21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1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4" name="Google Shape;544;p21"/>
          <p:cNvGrpSpPr/>
          <p:nvPr/>
        </p:nvGrpSpPr>
        <p:grpSpPr>
          <a:xfrm rot="10800000" flipH="1">
            <a:off x="8527088" y="4255494"/>
            <a:ext cx="2240950" cy="1657325"/>
            <a:chOff x="4603700" y="-443725"/>
            <a:chExt cx="2240950" cy="1657325"/>
          </a:xfrm>
        </p:grpSpPr>
        <p:sp>
          <p:nvSpPr>
            <p:cNvPr id="545" name="Google Shape;545;p21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21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7" name="Google Shape;547;p21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548" name="Google Shape;548;p21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549" name="Google Shape;549;p21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1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1" name="Google Shape;551;p21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552" name="Google Shape;552;p21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1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" name="Google Shape;554;p21"/>
          <p:cNvGrpSpPr/>
          <p:nvPr/>
        </p:nvGrpSpPr>
        <p:grpSpPr>
          <a:xfrm>
            <a:off x="-1256133" y="715243"/>
            <a:ext cx="2014791" cy="473128"/>
            <a:chOff x="-35118" y="4342063"/>
            <a:chExt cx="2014791" cy="473128"/>
          </a:xfrm>
        </p:grpSpPr>
        <p:sp>
          <p:nvSpPr>
            <p:cNvPr id="555" name="Google Shape;555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7" name="Google Shape;557;p21"/>
          <p:cNvGrpSpPr/>
          <p:nvPr/>
        </p:nvGrpSpPr>
        <p:grpSpPr>
          <a:xfrm>
            <a:off x="-1179939" y="967068"/>
            <a:ext cx="2014791" cy="473128"/>
            <a:chOff x="-35118" y="4342063"/>
            <a:chExt cx="2014791" cy="473128"/>
          </a:xfrm>
        </p:grpSpPr>
        <p:sp>
          <p:nvSpPr>
            <p:cNvPr id="558" name="Google Shape;558;p21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1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0" name="Google Shape;560;p2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2" name="Google Shape;562;p22"/>
          <p:cNvGrpSpPr/>
          <p:nvPr/>
        </p:nvGrpSpPr>
        <p:grpSpPr>
          <a:xfrm>
            <a:off x="87588" y="-482281"/>
            <a:ext cx="482550" cy="1505350"/>
            <a:chOff x="3121150" y="-443725"/>
            <a:chExt cx="482550" cy="1505350"/>
          </a:xfrm>
        </p:grpSpPr>
        <p:sp>
          <p:nvSpPr>
            <p:cNvPr id="563" name="Google Shape;563;p22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5" name="Google Shape;565;p22"/>
          <p:cNvGrpSpPr/>
          <p:nvPr/>
        </p:nvGrpSpPr>
        <p:grpSpPr>
          <a:xfrm>
            <a:off x="999825" y="-467301"/>
            <a:ext cx="929375" cy="1078300"/>
            <a:chOff x="1990425" y="-443725"/>
            <a:chExt cx="929375" cy="1078300"/>
          </a:xfrm>
        </p:grpSpPr>
        <p:sp>
          <p:nvSpPr>
            <p:cNvPr id="566" name="Google Shape;566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8" name="Google Shape;568;p22"/>
          <p:cNvGrpSpPr/>
          <p:nvPr/>
        </p:nvGrpSpPr>
        <p:grpSpPr>
          <a:xfrm>
            <a:off x="296925" y="-1076901"/>
            <a:ext cx="1138350" cy="1439250"/>
            <a:chOff x="1287525" y="-443725"/>
            <a:chExt cx="1138350" cy="1439250"/>
          </a:xfrm>
        </p:grpSpPr>
        <p:sp>
          <p:nvSpPr>
            <p:cNvPr id="569" name="Google Shape;569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1" name="Google Shape;571;p22"/>
          <p:cNvGrpSpPr/>
          <p:nvPr/>
        </p:nvGrpSpPr>
        <p:grpSpPr>
          <a:xfrm>
            <a:off x="8582213" y="-482281"/>
            <a:ext cx="474200" cy="1505350"/>
            <a:chOff x="3995775" y="-443725"/>
            <a:chExt cx="474200" cy="1505350"/>
          </a:xfrm>
        </p:grpSpPr>
        <p:sp>
          <p:nvSpPr>
            <p:cNvPr id="572" name="Google Shape;572;p22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22"/>
          <p:cNvGrpSpPr/>
          <p:nvPr/>
        </p:nvGrpSpPr>
        <p:grpSpPr>
          <a:xfrm>
            <a:off x="7270475" y="-467301"/>
            <a:ext cx="920275" cy="1078300"/>
            <a:chOff x="4679675" y="-443725"/>
            <a:chExt cx="920275" cy="1078300"/>
          </a:xfrm>
        </p:grpSpPr>
        <p:sp>
          <p:nvSpPr>
            <p:cNvPr id="575" name="Google Shape;575;p22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" name="Google Shape;577;p22"/>
          <p:cNvGrpSpPr/>
          <p:nvPr/>
        </p:nvGrpSpPr>
        <p:grpSpPr>
          <a:xfrm>
            <a:off x="7764425" y="-1076901"/>
            <a:ext cx="1129225" cy="1439250"/>
            <a:chOff x="5173625" y="-443725"/>
            <a:chExt cx="1129225" cy="1439250"/>
          </a:xfrm>
        </p:grpSpPr>
        <p:sp>
          <p:nvSpPr>
            <p:cNvPr id="578" name="Google Shape;578;p22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22"/>
          <p:cNvGrpSpPr/>
          <p:nvPr/>
        </p:nvGrpSpPr>
        <p:grpSpPr>
          <a:xfrm>
            <a:off x="-1220287" y="-761576"/>
            <a:ext cx="2249325" cy="1657325"/>
            <a:chOff x="746475" y="-443725"/>
            <a:chExt cx="2249325" cy="1657325"/>
          </a:xfrm>
        </p:grpSpPr>
        <p:sp>
          <p:nvSpPr>
            <p:cNvPr id="581" name="Google Shape;581;p22"/>
            <p:cNvSpPr/>
            <p:nvPr/>
          </p:nvSpPr>
          <p:spPr>
            <a:xfrm>
              <a:off x="746475" y="-443725"/>
              <a:ext cx="2158875" cy="1560825"/>
            </a:xfrm>
            <a:custGeom>
              <a:avLst/>
              <a:gdLst/>
              <a:ahLst/>
              <a:cxnLst/>
              <a:rect l="l" t="t" r="r" b="b"/>
              <a:pathLst>
                <a:path w="86355" h="62433" fill="none" extrusionOk="0">
                  <a:moveTo>
                    <a:pt x="86355" y="62433"/>
                  </a:moveTo>
                  <a:lnTo>
                    <a:pt x="34621" y="14833"/>
                  </a:lnTo>
                  <a:lnTo>
                    <a:pt x="1" y="14833"/>
                  </a:lnTo>
                  <a:lnTo>
                    <a:pt x="1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2877225" y="10958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2" y="2007"/>
                  </a:moveTo>
                  <a:cubicBezTo>
                    <a:pt x="4742" y="3830"/>
                    <a:pt x="2554" y="4712"/>
                    <a:pt x="1277" y="3466"/>
                  </a:cubicBezTo>
                  <a:cubicBezTo>
                    <a:pt x="0" y="2189"/>
                    <a:pt x="912" y="0"/>
                    <a:pt x="2705" y="0"/>
                  </a:cubicBezTo>
                  <a:cubicBezTo>
                    <a:pt x="3830" y="0"/>
                    <a:pt x="4742" y="912"/>
                    <a:pt x="4742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22"/>
          <p:cNvGrpSpPr/>
          <p:nvPr/>
        </p:nvGrpSpPr>
        <p:grpSpPr>
          <a:xfrm>
            <a:off x="8123338" y="-761576"/>
            <a:ext cx="2240950" cy="1657325"/>
            <a:chOff x="4603700" y="-443725"/>
            <a:chExt cx="2240950" cy="1657325"/>
          </a:xfrm>
        </p:grpSpPr>
        <p:sp>
          <p:nvSpPr>
            <p:cNvPr id="584" name="Google Shape;584;p22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2"/>
          <p:cNvGrpSpPr/>
          <p:nvPr/>
        </p:nvGrpSpPr>
        <p:grpSpPr>
          <a:xfrm>
            <a:off x="2926213" y="-467301"/>
            <a:ext cx="929375" cy="1078300"/>
            <a:chOff x="1990425" y="-443725"/>
            <a:chExt cx="929375" cy="1078300"/>
          </a:xfrm>
        </p:grpSpPr>
        <p:sp>
          <p:nvSpPr>
            <p:cNvPr id="587" name="Google Shape;587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9" name="Google Shape;589;p22"/>
          <p:cNvGrpSpPr/>
          <p:nvPr/>
        </p:nvGrpSpPr>
        <p:grpSpPr>
          <a:xfrm>
            <a:off x="3535813" y="-695901"/>
            <a:ext cx="929375" cy="1078300"/>
            <a:chOff x="1990425" y="-443725"/>
            <a:chExt cx="929375" cy="1078300"/>
          </a:xfrm>
        </p:grpSpPr>
        <p:sp>
          <p:nvSpPr>
            <p:cNvPr id="590" name="Google Shape;590;p22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2"/>
          <p:cNvSpPr txBox="1">
            <a:spLocks noGrp="1"/>
          </p:cNvSpPr>
          <p:nvPr>
            <p:ph type="title" hasCustomPrompt="1"/>
          </p:nvPr>
        </p:nvSpPr>
        <p:spPr>
          <a:xfrm>
            <a:off x="1096600" y="262546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3" name="Google Shape;593;p22"/>
          <p:cNvSpPr txBox="1">
            <a:spLocks noGrp="1"/>
          </p:cNvSpPr>
          <p:nvPr>
            <p:ph type="subTitle" idx="1"/>
          </p:nvPr>
        </p:nvSpPr>
        <p:spPr>
          <a:xfrm>
            <a:off x="775750" y="385376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2"/>
          <p:cNvSpPr txBox="1">
            <a:spLocks noGrp="1"/>
          </p:cNvSpPr>
          <p:nvPr>
            <p:ph type="title" idx="2"/>
          </p:nvPr>
        </p:nvSpPr>
        <p:spPr>
          <a:xfrm>
            <a:off x="775750" y="347456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5" name="Google Shape;595;p22"/>
          <p:cNvSpPr txBox="1">
            <a:spLocks noGrp="1"/>
          </p:cNvSpPr>
          <p:nvPr>
            <p:ph type="title" idx="3" hasCustomPrompt="1"/>
          </p:nvPr>
        </p:nvSpPr>
        <p:spPr>
          <a:xfrm>
            <a:off x="37812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6" name="Google Shape;596;p22"/>
          <p:cNvSpPr txBox="1">
            <a:spLocks noGrp="1"/>
          </p:cNvSpPr>
          <p:nvPr>
            <p:ph type="subTitle" idx="4"/>
          </p:nvPr>
        </p:nvSpPr>
        <p:spPr>
          <a:xfrm>
            <a:off x="34603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7" name="Google Shape;597;p22"/>
          <p:cNvSpPr txBox="1">
            <a:spLocks noGrp="1"/>
          </p:cNvSpPr>
          <p:nvPr>
            <p:ph type="title" idx="5"/>
          </p:nvPr>
        </p:nvSpPr>
        <p:spPr>
          <a:xfrm>
            <a:off x="34603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 idx="6" hasCustomPrompt="1"/>
          </p:nvPr>
        </p:nvSpPr>
        <p:spPr>
          <a:xfrm>
            <a:off x="6465800" y="2724513"/>
            <a:ext cx="1581600" cy="78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4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599" name="Google Shape;599;p22"/>
          <p:cNvSpPr txBox="1">
            <a:spLocks noGrp="1"/>
          </p:cNvSpPr>
          <p:nvPr>
            <p:ph type="subTitle" idx="7"/>
          </p:nvPr>
        </p:nvSpPr>
        <p:spPr>
          <a:xfrm>
            <a:off x="6144950" y="3952810"/>
            <a:ext cx="2223300" cy="65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0" name="Google Shape;600;p22"/>
          <p:cNvSpPr txBox="1">
            <a:spLocks noGrp="1"/>
          </p:cNvSpPr>
          <p:nvPr>
            <p:ph type="title" idx="8"/>
          </p:nvPr>
        </p:nvSpPr>
        <p:spPr>
          <a:xfrm>
            <a:off x="6144950" y="3573610"/>
            <a:ext cx="2223300" cy="3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grpSp>
        <p:nvGrpSpPr>
          <p:cNvPr id="601" name="Google Shape;601;p22"/>
          <p:cNvGrpSpPr/>
          <p:nvPr/>
        </p:nvGrpSpPr>
        <p:grpSpPr>
          <a:xfrm>
            <a:off x="4852625" y="-1035569"/>
            <a:ext cx="1138350" cy="1439250"/>
            <a:chOff x="1287525" y="-443725"/>
            <a:chExt cx="1138350" cy="1439250"/>
          </a:xfrm>
        </p:grpSpPr>
        <p:sp>
          <p:nvSpPr>
            <p:cNvPr id="602" name="Google Shape;602;p22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2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23"/>
          <p:cNvSpPr txBox="1">
            <a:spLocks noGrp="1"/>
          </p:cNvSpPr>
          <p:nvPr>
            <p:ph type="title"/>
          </p:nvPr>
        </p:nvSpPr>
        <p:spPr>
          <a:xfrm>
            <a:off x="803750" y="1813650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606" name="Google Shape;606;p23"/>
          <p:cNvSpPr txBox="1">
            <a:spLocks noGrp="1"/>
          </p:cNvSpPr>
          <p:nvPr>
            <p:ph type="subTitle" idx="1"/>
          </p:nvPr>
        </p:nvSpPr>
        <p:spPr>
          <a:xfrm>
            <a:off x="803738" y="2546138"/>
            <a:ext cx="3453900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07" name="Google Shape;607;p23"/>
          <p:cNvGrpSpPr/>
          <p:nvPr/>
        </p:nvGrpSpPr>
        <p:grpSpPr>
          <a:xfrm>
            <a:off x="8429813" y="-482281"/>
            <a:ext cx="474200" cy="1505350"/>
            <a:chOff x="3995775" y="-443725"/>
            <a:chExt cx="474200" cy="1505350"/>
          </a:xfrm>
        </p:grpSpPr>
        <p:sp>
          <p:nvSpPr>
            <p:cNvPr id="608" name="Google Shape;608;p23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0" name="Google Shape;610;p23"/>
          <p:cNvGrpSpPr/>
          <p:nvPr/>
        </p:nvGrpSpPr>
        <p:grpSpPr>
          <a:xfrm>
            <a:off x="7118075" y="-467301"/>
            <a:ext cx="920275" cy="1078300"/>
            <a:chOff x="4679675" y="-443725"/>
            <a:chExt cx="920275" cy="1078300"/>
          </a:xfrm>
        </p:grpSpPr>
        <p:sp>
          <p:nvSpPr>
            <p:cNvPr id="611" name="Google Shape;611;p23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3" name="Google Shape;613;p23"/>
          <p:cNvGrpSpPr/>
          <p:nvPr/>
        </p:nvGrpSpPr>
        <p:grpSpPr>
          <a:xfrm>
            <a:off x="7612025" y="-1076901"/>
            <a:ext cx="1129225" cy="1439250"/>
            <a:chOff x="5173625" y="-443725"/>
            <a:chExt cx="1129225" cy="1439250"/>
          </a:xfrm>
        </p:grpSpPr>
        <p:sp>
          <p:nvSpPr>
            <p:cNvPr id="614" name="Google Shape;614;p23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6" name="Google Shape;616;p23"/>
          <p:cNvGrpSpPr/>
          <p:nvPr/>
        </p:nvGrpSpPr>
        <p:grpSpPr>
          <a:xfrm>
            <a:off x="7970938" y="-761576"/>
            <a:ext cx="2240950" cy="1657325"/>
            <a:chOff x="4603700" y="-443725"/>
            <a:chExt cx="2240950" cy="1657325"/>
          </a:xfrm>
        </p:grpSpPr>
        <p:sp>
          <p:nvSpPr>
            <p:cNvPr id="617" name="Google Shape;617;p23"/>
            <p:cNvSpPr/>
            <p:nvPr/>
          </p:nvSpPr>
          <p:spPr>
            <a:xfrm>
              <a:off x="4689575" y="-443725"/>
              <a:ext cx="2155075" cy="1560825"/>
            </a:xfrm>
            <a:custGeom>
              <a:avLst/>
              <a:gdLst/>
              <a:ahLst/>
              <a:cxnLst/>
              <a:rect l="l" t="t" r="r" b="b"/>
              <a:pathLst>
                <a:path w="86203" h="62433" fill="none" extrusionOk="0">
                  <a:moveTo>
                    <a:pt x="0" y="62433"/>
                  </a:moveTo>
                  <a:lnTo>
                    <a:pt x="51916" y="14833"/>
                  </a:lnTo>
                  <a:lnTo>
                    <a:pt x="86202" y="14833"/>
                  </a:lnTo>
                  <a:lnTo>
                    <a:pt x="86202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4603700" y="1095800"/>
              <a:ext cx="117800" cy="117800"/>
            </a:xfrm>
            <a:custGeom>
              <a:avLst/>
              <a:gdLst/>
              <a:ahLst/>
              <a:cxnLst/>
              <a:rect l="l" t="t" r="r" b="b"/>
              <a:pathLst>
                <a:path w="4712" h="4712" fill="none" extrusionOk="0">
                  <a:moveTo>
                    <a:pt x="0" y="2007"/>
                  </a:moveTo>
                  <a:cubicBezTo>
                    <a:pt x="0" y="3830"/>
                    <a:pt x="2158" y="4712"/>
                    <a:pt x="3435" y="3466"/>
                  </a:cubicBezTo>
                  <a:cubicBezTo>
                    <a:pt x="4712" y="2189"/>
                    <a:pt x="3800" y="0"/>
                    <a:pt x="2006" y="0"/>
                  </a:cubicBezTo>
                  <a:cubicBezTo>
                    <a:pt x="882" y="0"/>
                    <a:pt x="0" y="912"/>
                    <a:pt x="0" y="200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9" name="Google Shape;619;p23"/>
          <p:cNvGrpSpPr/>
          <p:nvPr/>
        </p:nvGrpSpPr>
        <p:grpSpPr>
          <a:xfrm rot="10800000" flipH="1">
            <a:off x="-483489" y="4432692"/>
            <a:ext cx="2014791" cy="473128"/>
            <a:chOff x="-35118" y="4342063"/>
            <a:chExt cx="2014791" cy="473128"/>
          </a:xfrm>
        </p:grpSpPr>
        <p:sp>
          <p:nvSpPr>
            <p:cNvPr id="620" name="Google Shape;620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2" name="Google Shape;622;p23"/>
          <p:cNvGrpSpPr/>
          <p:nvPr/>
        </p:nvGrpSpPr>
        <p:grpSpPr>
          <a:xfrm>
            <a:off x="-483497" y="4392827"/>
            <a:ext cx="2014791" cy="473128"/>
            <a:chOff x="-35118" y="4342063"/>
            <a:chExt cx="2014791" cy="473128"/>
          </a:xfrm>
        </p:grpSpPr>
        <p:sp>
          <p:nvSpPr>
            <p:cNvPr id="623" name="Google Shape;623;p23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5" name="Google Shape;625;p23"/>
          <p:cNvGrpSpPr/>
          <p:nvPr/>
        </p:nvGrpSpPr>
        <p:grpSpPr>
          <a:xfrm>
            <a:off x="239988" y="-482281"/>
            <a:ext cx="482550" cy="1505350"/>
            <a:chOff x="3121150" y="-443725"/>
            <a:chExt cx="482550" cy="1505350"/>
          </a:xfrm>
        </p:grpSpPr>
        <p:sp>
          <p:nvSpPr>
            <p:cNvPr id="626" name="Google Shape;626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8" name="Google Shape;628;p23"/>
          <p:cNvGrpSpPr/>
          <p:nvPr/>
        </p:nvGrpSpPr>
        <p:grpSpPr>
          <a:xfrm>
            <a:off x="444769" y="-913981"/>
            <a:ext cx="482550" cy="1505350"/>
            <a:chOff x="3121150" y="-443725"/>
            <a:chExt cx="482550" cy="1505350"/>
          </a:xfrm>
        </p:grpSpPr>
        <p:sp>
          <p:nvSpPr>
            <p:cNvPr id="629" name="Google Shape;629;p23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1" name="Google Shape;631;p23"/>
          <p:cNvGrpSpPr/>
          <p:nvPr/>
        </p:nvGrpSpPr>
        <p:grpSpPr>
          <a:xfrm rot="5400000">
            <a:off x="965855" y="-856180"/>
            <a:ext cx="2290315" cy="1518337"/>
            <a:chOff x="-736445" y="1581995"/>
            <a:chExt cx="2290315" cy="1518337"/>
          </a:xfrm>
        </p:grpSpPr>
        <p:sp>
          <p:nvSpPr>
            <p:cNvPr id="632" name="Google Shape;632;p23"/>
            <p:cNvSpPr/>
            <p:nvPr/>
          </p:nvSpPr>
          <p:spPr>
            <a:xfrm>
              <a:off x="1109379" y="2803495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3"/>
            <p:cNvGrpSpPr/>
            <p:nvPr/>
          </p:nvGrpSpPr>
          <p:grpSpPr>
            <a:xfrm>
              <a:off x="-736445" y="1581995"/>
              <a:ext cx="2290315" cy="1518337"/>
              <a:chOff x="-565732" y="1582220"/>
              <a:chExt cx="2290315" cy="1518337"/>
            </a:xfrm>
          </p:grpSpPr>
          <p:sp>
            <p:nvSpPr>
              <p:cNvPr id="634" name="Google Shape;634;p23"/>
              <p:cNvSpPr/>
              <p:nvPr/>
            </p:nvSpPr>
            <p:spPr>
              <a:xfrm>
                <a:off x="-565732" y="2486098"/>
                <a:ext cx="1862289" cy="395491"/>
              </a:xfrm>
              <a:custGeom>
                <a:avLst/>
                <a:gdLst/>
                <a:ahLst/>
                <a:cxnLst/>
                <a:rect l="l" t="t" r="r" b="b"/>
                <a:pathLst>
                  <a:path w="22615" h="4803" extrusionOk="0">
                    <a:moveTo>
                      <a:pt x="1" y="0"/>
                    </a:moveTo>
                    <a:lnTo>
                      <a:pt x="1" y="365"/>
                    </a:lnTo>
                    <a:lnTo>
                      <a:pt x="11429" y="365"/>
                    </a:lnTo>
                    <a:lnTo>
                      <a:pt x="11460" y="395"/>
                    </a:lnTo>
                    <a:lnTo>
                      <a:pt x="13010" y="1945"/>
                    </a:lnTo>
                    <a:cubicBezTo>
                      <a:pt x="13922" y="2857"/>
                      <a:pt x="14894" y="3830"/>
                      <a:pt x="15837" y="4742"/>
                    </a:cubicBezTo>
                    <a:lnTo>
                      <a:pt x="15897" y="4803"/>
                    </a:lnTo>
                    <a:lnTo>
                      <a:pt x="22615" y="4803"/>
                    </a:lnTo>
                    <a:lnTo>
                      <a:pt x="22615" y="4408"/>
                    </a:lnTo>
                    <a:lnTo>
                      <a:pt x="16049" y="4408"/>
                    </a:lnTo>
                    <a:cubicBezTo>
                      <a:pt x="15107" y="3526"/>
                      <a:pt x="14195" y="2584"/>
                      <a:pt x="13283" y="1672"/>
                    </a:cubicBezTo>
                    <a:cubicBezTo>
                      <a:pt x="12767" y="1155"/>
                      <a:pt x="12250" y="638"/>
                      <a:pt x="11733" y="122"/>
                    </a:cubicBezTo>
                    <a:lnTo>
                      <a:pt x="11703" y="91"/>
                    </a:lnTo>
                    <a:cubicBezTo>
                      <a:pt x="11672" y="61"/>
                      <a:pt x="11642" y="61"/>
                      <a:pt x="11612" y="31"/>
                    </a:cubicBezTo>
                    <a:lnTo>
                      <a:pt x="11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5" name="Google Shape;635;p23"/>
              <p:cNvGrpSpPr/>
              <p:nvPr/>
            </p:nvGrpSpPr>
            <p:grpSpPr>
              <a:xfrm>
                <a:off x="-565732" y="1582220"/>
                <a:ext cx="2290315" cy="435914"/>
                <a:chOff x="-565732" y="1582220"/>
                <a:chExt cx="2290315" cy="435914"/>
              </a:xfrm>
            </p:grpSpPr>
            <p:sp>
              <p:nvSpPr>
                <p:cNvPr id="636" name="Google Shape;636;p23"/>
                <p:cNvSpPr/>
                <p:nvPr/>
              </p:nvSpPr>
              <p:spPr>
                <a:xfrm>
                  <a:off x="-565732" y="1622561"/>
                  <a:ext cx="2202713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9" h="4804" extrusionOk="0">
                      <a:moveTo>
                        <a:pt x="14803" y="1"/>
                      </a:moveTo>
                      <a:lnTo>
                        <a:pt x="10457" y="4347"/>
                      </a:lnTo>
                      <a:lnTo>
                        <a:pt x="10396" y="4408"/>
                      </a:lnTo>
                      <a:lnTo>
                        <a:pt x="10396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0517" y="4803"/>
                      </a:lnTo>
                      <a:lnTo>
                        <a:pt x="10548" y="4773"/>
                      </a:lnTo>
                      <a:cubicBezTo>
                        <a:pt x="10609" y="4742"/>
                        <a:pt x="10639" y="4712"/>
                        <a:pt x="10700" y="4651"/>
                      </a:cubicBezTo>
                      <a:lnTo>
                        <a:pt x="10730" y="4621"/>
                      </a:lnTo>
                      <a:lnTo>
                        <a:pt x="14955" y="365"/>
                      </a:lnTo>
                      <a:lnTo>
                        <a:pt x="26749" y="365"/>
                      </a:lnTo>
                      <a:lnTo>
                        <a:pt x="267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23"/>
                <p:cNvSpPr/>
                <p:nvPr/>
              </p:nvSpPr>
              <p:spPr>
                <a:xfrm>
                  <a:off x="1606008" y="158222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38" name="Google Shape;638;p23"/>
              <p:cNvGrpSpPr/>
              <p:nvPr/>
            </p:nvGrpSpPr>
            <p:grpSpPr>
              <a:xfrm>
                <a:off x="-565732" y="1759770"/>
                <a:ext cx="1948882" cy="441085"/>
                <a:chOff x="-565732" y="1759770"/>
                <a:chExt cx="1948882" cy="441085"/>
              </a:xfrm>
            </p:grpSpPr>
            <p:sp>
              <p:nvSpPr>
                <p:cNvPr id="639" name="Google Shape;639;p23"/>
                <p:cNvSpPr/>
                <p:nvPr/>
              </p:nvSpPr>
              <p:spPr>
                <a:xfrm>
                  <a:off x="-565732" y="1805281"/>
                  <a:ext cx="1862289" cy="395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15" h="4804" extrusionOk="0">
                      <a:moveTo>
                        <a:pt x="15867" y="1"/>
                      </a:moveTo>
                      <a:lnTo>
                        <a:pt x="15806" y="61"/>
                      </a:lnTo>
                      <a:cubicBezTo>
                        <a:pt x="14864" y="973"/>
                        <a:pt x="13922" y="1946"/>
                        <a:pt x="12980" y="2858"/>
                      </a:cubicBezTo>
                      <a:lnTo>
                        <a:pt x="11460" y="4408"/>
                      </a:lnTo>
                      <a:lnTo>
                        <a:pt x="11429" y="4438"/>
                      </a:lnTo>
                      <a:lnTo>
                        <a:pt x="1" y="4438"/>
                      </a:lnTo>
                      <a:lnTo>
                        <a:pt x="1" y="4803"/>
                      </a:lnTo>
                      <a:lnTo>
                        <a:pt x="11581" y="4803"/>
                      </a:lnTo>
                      <a:lnTo>
                        <a:pt x="11612" y="4773"/>
                      </a:lnTo>
                      <a:cubicBezTo>
                        <a:pt x="11642" y="4742"/>
                        <a:pt x="11672" y="4712"/>
                        <a:pt x="11703" y="4681"/>
                      </a:cubicBezTo>
                      <a:lnTo>
                        <a:pt x="11733" y="4681"/>
                      </a:lnTo>
                      <a:lnTo>
                        <a:pt x="13283" y="3131"/>
                      </a:lnTo>
                      <a:cubicBezTo>
                        <a:pt x="14165" y="2219"/>
                        <a:pt x="15107" y="1277"/>
                        <a:pt x="16049" y="365"/>
                      </a:cubicBezTo>
                      <a:lnTo>
                        <a:pt x="22615" y="365"/>
                      </a:lnTo>
                      <a:lnTo>
                        <a:pt x="2261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23"/>
                <p:cNvSpPr/>
                <p:nvPr/>
              </p:nvSpPr>
              <p:spPr>
                <a:xfrm>
                  <a:off x="1264575" y="1759770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1" name="Google Shape;641;p23"/>
              <p:cNvGrpSpPr/>
              <p:nvPr/>
            </p:nvGrpSpPr>
            <p:grpSpPr>
              <a:xfrm>
                <a:off x="-390503" y="2295383"/>
                <a:ext cx="1572778" cy="118575"/>
                <a:chOff x="-390503" y="2295383"/>
                <a:chExt cx="1572778" cy="118575"/>
              </a:xfrm>
            </p:grpSpPr>
            <p:sp>
              <p:nvSpPr>
                <p:cNvPr id="642" name="Google Shape;642;p23"/>
                <p:cNvSpPr/>
                <p:nvPr/>
              </p:nvSpPr>
              <p:spPr>
                <a:xfrm>
                  <a:off x="-390503" y="2338374"/>
                  <a:ext cx="1474350" cy="326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04" h="396" extrusionOk="0">
                      <a:moveTo>
                        <a:pt x="0" y="1"/>
                      </a:moveTo>
                      <a:lnTo>
                        <a:pt x="0" y="396"/>
                      </a:lnTo>
                      <a:lnTo>
                        <a:pt x="17903" y="396"/>
                      </a:lnTo>
                      <a:lnTo>
                        <a:pt x="179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23"/>
                <p:cNvSpPr/>
                <p:nvPr/>
              </p:nvSpPr>
              <p:spPr>
                <a:xfrm>
                  <a:off x="1063700" y="22953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44" name="Google Shape;644;p23"/>
              <p:cNvGrpSpPr/>
              <p:nvPr/>
            </p:nvGrpSpPr>
            <p:grpSpPr>
              <a:xfrm>
                <a:off x="-565732" y="2666266"/>
                <a:ext cx="2239329" cy="434292"/>
                <a:chOff x="-565732" y="2666266"/>
                <a:chExt cx="2239329" cy="434292"/>
              </a:xfrm>
            </p:grpSpPr>
            <p:sp>
              <p:nvSpPr>
                <p:cNvPr id="645" name="Google Shape;645;p23"/>
                <p:cNvSpPr/>
                <p:nvPr/>
              </p:nvSpPr>
              <p:spPr>
                <a:xfrm>
                  <a:off x="-565732" y="2666266"/>
                  <a:ext cx="2165163" cy="3930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3" h="4773" extrusionOk="0">
                      <a:moveTo>
                        <a:pt x="1" y="1"/>
                      </a:moveTo>
                      <a:lnTo>
                        <a:pt x="1" y="396"/>
                      </a:lnTo>
                      <a:lnTo>
                        <a:pt x="10396" y="396"/>
                      </a:lnTo>
                      <a:lnTo>
                        <a:pt x="10457" y="457"/>
                      </a:lnTo>
                      <a:lnTo>
                        <a:pt x="14803" y="4773"/>
                      </a:lnTo>
                      <a:lnTo>
                        <a:pt x="26293" y="4773"/>
                      </a:lnTo>
                      <a:cubicBezTo>
                        <a:pt x="26171" y="4712"/>
                        <a:pt x="26050" y="4560"/>
                        <a:pt x="25928" y="4438"/>
                      </a:cubicBezTo>
                      <a:lnTo>
                        <a:pt x="14986" y="4438"/>
                      </a:lnTo>
                      <a:lnTo>
                        <a:pt x="10730" y="183"/>
                      </a:lnTo>
                      <a:cubicBezTo>
                        <a:pt x="10700" y="183"/>
                        <a:pt x="10700" y="183"/>
                        <a:pt x="10700" y="153"/>
                      </a:cubicBezTo>
                      <a:cubicBezTo>
                        <a:pt x="10639" y="92"/>
                        <a:pt x="10609" y="61"/>
                        <a:pt x="10548" y="31"/>
                      </a:cubicBezTo>
                      <a:lnTo>
                        <a:pt x="1048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23"/>
                <p:cNvSpPr/>
                <p:nvPr/>
              </p:nvSpPr>
              <p:spPr>
                <a:xfrm>
                  <a:off x="1555022" y="2981983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_1">
    <p:spTree>
      <p:nvGrpSpPr>
        <p:cNvPr id="1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8" name="Google Shape;648;p24"/>
          <p:cNvGrpSpPr/>
          <p:nvPr/>
        </p:nvGrpSpPr>
        <p:grpSpPr>
          <a:xfrm>
            <a:off x="1050348" y="-469529"/>
            <a:ext cx="1195349" cy="1078296"/>
            <a:chOff x="4404625" y="-443721"/>
            <a:chExt cx="1195349" cy="1078296"/>
          </a:xfrm>
        </p:grpSpPr>
        <p:sp>
          <p:nvSpPr>
            <p:cNvPr id="649" name="Google Shape;649;p24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24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1" name="Google Shape;651;p24"/>
          <p:cNvGrpSpPr/>
          <p:nvPr/>
        </p:nvGrpSpPr>
        <p:grpSpPr>
          <a:xfrm rot="-5400000">
            <a:off x="-393663" y="-505555"/>
            <a:ext cx="2181860" cy="892524"/>
            <a:chOff x="6525475" y="148600"/>
            <a:chExt cx="2808779" cy="1148975"/>
          </a:xfrm>
        </p:grpSpPr>
        <p:sp>
          <p:nvSpPr>
            <p:cNvPr id="652" name="Google Shape;652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4" name="Google Shape;654;p24"/>
          <p:cNvGrpSpPr/>
          <p:nvPr/>
        </p:nvGrpSpPr>
        <p:grpSpPr>
          <a:xfrm rot="-5400000">
            <a:off x="38041" y="-247490"/>
            <a:ext cx="2181860" cy="892524"/>
            <a:chOff x="6525475" y="148600"/>
            <a:chExt cx="2808779" cy="1148975"/>
          </a:xfrm>
        </p:grpSpPr>
        <p:sp>
          <p:nvSpPr>
            <p:cNvPr id="655" name="Google Shape;655;p24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24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7" name="Google Shape;657;p24"/>
          <p:cNvGrpSpPr/>
          <p:nvPr/>
        </p:nvGrpSpPr>
        <p:grpSpPr>
          <a:xfrm flipH="1">
            <a:off x="6888680" y="-997823"/>
            <a:ext cx="1994692" cy="2439924"/>
            <a:chOff x="403404" y="-997823"/>
            <a:chExt cx="1994692" cy="2439924"/>
          </a:xfrm>
        </p:grpSpPr>
        <p:grpSp>
          <p:nvGrpSpPr>
            <p:cNvPr id="658" name="Google Shape;658;p24"/>
            <p:cNvGrpSpPr/>
            <p:nvPr/>
          </p:nvGrpSpPr>
          <p:grpSpPr>
            <a:xfrm>
              <a:off x="1202748" y="-317129"/>
              <a:ext cx="1195349" cy="1078296"/>
              <a:chOff x="4404625" y="-443721"/>
              <a:chExt cx="1195349" cy="1078296"/>
            </a:xfrm>
          </p:grpSpPr>
          <p:sp>
            <p:nvSpPr>
              <p:cNvPr id="659" name="Google Shape;659;p24"/>
              <p:cNvSpPr/>
              <p:nvPr/>
            </p:nvSpPr>
            <p:spPr>
              <a:xfrm>
                <a:off x="4501128" y="-443721"/>
                <a:ext cx="1098846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4"/>
              <p:cNvSpPr/>
              <p:nvPr/>
            </p:nvSpPr>
            <p:spPr>
              <a:xfrm>
                <a:off x="440462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1" name="Google Shape;661;p24"/>
            <p:cNvGrpSpPr/>
            <p:nvPr/>
          </p:nvGrpSpPr>
          <p:grpSpPr>
            <a:xfrm rot="-5400000">
              <a:off x="-241263" y="-353155"/>
              <a:ext cx="2181860" cy="892524"/>
              <a:chOff x="6525475" y="148600"/>
              <a:chExt cx="2808779" cy="1148975"/>
            </a:xfrm>
          </p:grpSpPr>
          <p:sp>
            <p:nvSpPr>
              <p:cNvPr id="662" name="Google Shape;662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64" name="Google Shape;664;p24"/>
            <p:cNvGrpSpPr/>
            <p:nvPr/>
          </p:nvGrpSpPr>
          <p:grpSpPr>
            <a:xfrm rot="-5400000">
              <a:off x="182166" y="-95090"/>
              <a:ext cx="2181860" cy="892524"/>
              <a:chOff x="6525475" y="148600"/>
              <a:chExt cx="2808779" cy="1148975"/>
            </a:xfrm>
          </p:grpSpPr>
          <p:sp>
            <p:nvSpPr>
              <p:cNvPr id="665" name="Google Shape;665;p24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4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67" name="Google Shape;667;p24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68" name="Google Shape;668;p24"/>
          <p:cNvSpPr txBox="1">
            <a:spLocks noGrp="1"/>
          </p:cNvSpPr>
          <p:nvPr>
            <p:ph type="body" idx="1"/>
          </p:nvPr>
        </p:nvSpPr>
        <p:spPr>
          <a:xfrm>
            <a:off x="713250" y="1342250"/>
            <a:ext cx="7717500" cy="326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Lato"/>
              <a:buChar char="○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69" name="Google Shape;669;p24"/>
          <p:cNvGrpSpPr/>
          <p:nvPr/>
        </p:nvGrpSpPr>
        <p:grpSpPr>
          <a:xfrm>
            <a:off x="-272766" y="4539543"/>
            <a:ext cx="2014791" cy="473128"/>
            <a:chOff x="-35118" y="4342063"/>
            <a:chExt cx="2014791" cy="473128"/>
          </a:xfrm>
        </p:grpSpPr>
        <p:sp>
          <p:nvSpPr>
            <p:cNvPr id="670" name="Google Shape;670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4"/>
          <p:cNvGrpSpPr/>
          <p:nvPr/>
        </p:nvGrpSpPr>
        <p:grpSpPr>
          <a:xfrm>
            <a:off x="-217866" y="4785686"/>
            <a:ext cx="2014791" cy="473128"/>
            <a:chOff x="-35118" y="4342063"/>
            <a:chExt cx="2014791" cy="473128"/>
          </a:xfrm>
        </p:grpSpPr>
        <p:sp>
          <p:nvSpPr>
            <p:cNvPr id="673" name="Google Shape;673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5" name="Google Shape;675;p24"/>
          <p:cNvGrpSpPr/>
          <p:nvPr/>
        </p:nvGrpSpPr>
        <p:grpSpPr>
          <a:xfrm rot="10800000">
            <a:off x="7239830" y="4310943"/>
            <a:ext cx="2014791" cy="473128"/>
            <a:chOff x="-35118" y="4342063"/>
            <a:chExt cx="2014791" cy="473128"/>
          </a:xfrm>
        </p:grpSpPr>
        <p:sp>
          <p:nvSpPr>
            <p:cNvPr id="676" name="Google Shape;676;p24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2_1_1"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25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680" name="Google Shape;680;p25"/>
          <p:cNvSpPr txBox="1">
            <a:spLocks noGrp="1"/>
          </p:cNvSpPr>
          <p:nvPr>
            <p:ph type="body" idx="1"/>
          </p:nvPr>
        </p:nvSpPr>
        <p:spPr>
          <a:xfrm>
            <a:off x="3818675" y="1681875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681" name="Google Shape;681;p25"/>
          <p:cNvGrpSpPr/>
          <p:nvPr/>
        </p:nvGrpSpPr>
        <p:grpSpPr>
          <a:xfrm>
            <a:off x="7068170" y="-466234"/>
            <a:ext cx="1368260" cy="1078296"/>
            <a:chOff x="4231725" y="-443721"/>
            <a:chExt cx="1368260" cy="1078296"/>
          </a:xfrm>
        </p:grpSpPr>
        <p:sp>
          <p:nvSpPr>
            <p:cNvPr id="682" name="Google Shape;682;p2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2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25"/>
          <p:cNvGrpSpPr/>
          <p:nvPr/>
        </p:nvGrpSpPr>
        <p:grpSpPr>
          <a:xfrm>
            <a:off x="8010070" y="-466238"/>
            <a:ext cx="1129225" cy="1439250"/>
            <a:chOff x="5173625" y="-443725"/>
            <a:chExt cx="1129225" cy="1439250"/>
          </a:xfrm>
        </p:grpSpPr>
        <p:sp>
          <p:nvSpPr>
            <p:cNvPr id="685" name="Google Shape;685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7" name="Google Shape;687;p25"/>
          <p:cNvGrpSpPr/>
          <p:nvPr/>
        </p:nvGrpSpPr>
        <p:grpSpPr>
          <a:xfrm flipH="1">
            <a:off x="5091" y="-472343"/>
            <a:ext cx="1129225" cy="1439250"/>
            <a:chOff x="5173625" y="-443725"/>
            <a:chExt cx="1129225" cy="1439250"/>
          </a:xfrm>
        </p:grpSpPr>
        <p:sp>
          <p:nvSpPr>
            <p:cNvPr id="688" name="Google Shape;688;p2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25"/>
          <p:cNvGrpSpPr/>
          <p:nvPr/>
        </p:nvGrpSpPr>
        <p:grpSpPr>
          <a:xfrm flipH="1">
            <a:off x="-98709" y="-223280"/>
            <a:ext cx="920275" cy="1078300"/>
            <a:chOff x="4679675" y="-443725"/>
            <a:chExt cx="920275" cy="1078300"/>
          </a:xfrm>
        </p:grpSpPr>
        <p:sp>
          <p:nvSpPr>
            <p:cNvPr id="691" name="Google Shape;691;p2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3" name="Google Shape;693;p25"/>
          <p:cNvGrpSpPr/>
          <p:nvPr/>
        </p:nvGrpSpPr>
        <p:grpSpPr>
          <a:xfrm flipH="1">
            <a:off x="6573567" y="-671954"/>
            <a:ext cx="1195349" cy="1078296"/>
            <a:chOff x="4404625" y="-443721"/>
            <a:chExt cx="1195349" cy="1078296"/>
          </a:xfrm>
        </p:grpSpPr>
        <p:sp>
          <p:nvSpPr>
            <p:cNvPr id="694" name="Google Shape;694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6" name="Google Shape;696;p25"/>
          <p:cNvGrpSpPr/>
          <p:nvPr/>
        </p:nvGrpSpPr>
        <p:grpSpPr>
          <a:xfrm>
            <a:off x="1375492" y="-671954"/>
            <a:ext cx="1195349" cy="1078296"/>
            <a:chOff x="4404625" y="-443721"/>
            <a:chExt cx="1195349" cy="1078296"/>
          </a:xfrm>
        </p:grpSpPr>
        <p:sp>
          <p:nvSpPr>
            <p:cNvPr id="697" name="Google Shape;697;p25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5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_1_1_1"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26"/>
          <p:cNvSpPr txBox="1">
            <a:spLocks noGrp="1"/>
          </p:cNvSpPr>
          <p:nvPr>
            <p:ph type="title"/>
          </p:nvPr>
        </p:nvSpPr>
        <p:spPr>
          <a:xfrm>
            <a:off x="1630950" y="539700"/>
            <a:ext cx="58821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701" name="Google Shape;701;p26"/>
          <p:cNvSpPr txBox="1">
            <a:spLocks noGrp="1"/>
          </p:cNvSpPr>
          <p:nvPr>
            <p:ph type="body" idx="1"/>
          </p:nvPr>
        </p:nvSpPr>
        <p:spPr>
          <a:xfrm>
            <a:off x="1370205" y="1727864"/>
            <a:ext cx="4611900" cy="272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  <p:grpSp>
        <p:nvGrpSpPr>
          <p:cNvPr id="702" name="Google Shape;702;p26"/>
          <p:cNvGrpSpPr/>
          <p:nvPr/>
        </p:nvGrpSpPr>
        <p:grpSpPr>
          <a:xfrm>
            <a:off x="-1411812" y="3924763"/>
            <a:ext cx="2961179" cy="2085654"/>
            <a:chOff x="-1411812" y="3924763"/>
            <a:chExt cx="2961179" cy="2085654"/>
          </a:xfrm>
        </p:grpSpPr>
        <p:grpSp>
          <p:nvGrpSpPr>
            <p:cNvPr id="703" name="Google Shape;703;p26"/>
            <p:cNvGrpSpPr/>
            <p:nvPr/>
          </p:nvGrpSpPr>
          <p:grpSpPr>
            <a:xfrm flipH="1">
              <a:off x="-1411812" y="4556641"/>
              <a:ext cx="2808779" cy="1148975"/>
              <a:chOff x="6525475" y="148600"/>
              <a:chExt cx="2808779" cy="1148975"/>
            </a:xfrm>
          </p:grpSpPr>
          <p:sp>
            <p:nvSpPr>
              <p:cNvPr id="704" name="Google Shape;704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6" name="Google Shape;706;p26"/>
            <p:cNvGrpSpPr/>
            <p:nvPr/>
          </p:nvGrpSpPr>
          <p:grpSpPr>
            <a:xfrm rot="10800000">
              <a:off x="282879" y="3924763"/>
              <a:ext cx="474200" cy="1505350"/>
              <a:chOff x="3995775" y="-443725"/>
              <a:chExt cx="474200" cy="1505350"/>
            </a:xfrm>
          </p:grpSpPr>
          <p:sp>
            <p:nvSpPr>
              <p:cNvPr id="707" name="Google Shape;707;p26"/>
              <p:cNvSpPr/>
              <p:nvPr/>
            </p:nvSpPr>
            <p:spPr>
              <a:xfrm>
                <a:off x="4042125" y="-443725"/>
                <a:ext cx="427850" cy="1386800"/>
              </a:xfrm>
              <a:custGeom>
                <a:avLst/>
                <a:gdLst/>
                <a:ahLst/>
                <a:cxnLst/>
                <a:rect l="l" t="t" r="r" b="b"/>
                <a:pathLst>
                  <a:path w="17114" h="55472" fill="none" extrusionOk="0">
                    <a:moveTo>
                      <a:pt x="1" y="55472"/>
                    </a:moveTo>
                    <a:lnTo>
                      <a:pt x="1" y="40669"/>
                    </a:lnTo>
                    <a:lnTo>
                      <a:pt x="17114" y="40669"/>
                    </a:lnTo>
                    <a:lnTo>
                      <a:pt x="171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6"/>
              <p:cNvSpPr/>
              <p:nvPr/>
            </p:nvSpPr>
            <p:spPr>
              <a:xfrm>
                <a:off x="3995775" y="943825"/>
                <a:ext cx="11782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12" fill="none" extrusionOk="0">
                    <a:moveTo>
                      <a:pt x="1" y="2006"/>
                    </a:moveTo>
                    <a:cubicBezTo>
                      <a:pt x="1" y="3830"/>
                      <a:pt x="2159" y="4712"/>
                      <a:pt x="3435" y="3465"/>
                    </a:cubicBezTo>
                    <a:cubicBezTo>
                      <a:pt x="4712" y="2189"/>
                      <a:pt x="3800" y="0"/>
                      <a:pt x="2007" y="0"/>
                    </a:cubicBezTo>
                    <a:cubicBezTo>
                      <a:pt x="882" y="0"/>
                      <a:pt x="1" y="912"/>
                      <a:pt x="1" y="20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9" name="Google Shape;709;p26"/>
            <p:cNvGrpSpPr/>
            <p:nvPr/>
          </p:nvGrpSpPr>
          <p:grpSpPr>
            <a:xfrm flipH="1">
              <a:off x="-1259412" y="4861441"/>
              <a:ext cx="2808779" cy="1148975"/>
              <a:chOff x="6525475" y="148600"/>
              <a:chExt cx="2808779" cy="1148975"/>
            </a:xfrm>
          </p:grpSpPr>
          <p:sp>
            <p:nvSpPr>
              <p:cNvPr id="710" name="Google Shape;710;p26"/>
              <p:cNvSpPr/>
              <p:nvPr/>
            </p:nvSpPr>
            <p:spPr>
              <a:xfrm>
                <a:off x="6629575" y="195700"/>
                <a:ext cx="2704679" cy="1101875"/>
              </a:xfrm>
              <a:custGeom>
                <a:avLst/>
                <a:gdLst/>
                <a:ahLst/>
                <a:cxnLst/>
                <a:rect l="l" t="t" r="r" b="b"/>
                <a:pathLst>
                  <a:path w="50914" h="44075" fill="none" extrusionOk="0">
                    <a:moveTo>
                      <a:pt x="50913" y="44074"/>
                    </a:moveTo>
                    <a:lnTo>
                      <a:pt x="25442" y="44074"/>
                    </a:lnTo>
                    <a:lnTo>
                      <a:pt x="25442" y="1"/>
                    </a:lnTo>
                    <a:lnTo>
                      <a:pt x="1" y="1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6"/>
              <p:cNvSpPr/>
              <p:nvPr/>
            </p:nvSpPr>
            <p:spPr>
              <a:xfrm>
                <a:off x="6525475" y="148600"/>
                <a:ext cx="118575" cy="11855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2" fill="none" extrusionOk="0">
                    <a:moveTo>
                      <a:pt x="0" y="2037"/>
                    </a:moveTo>
                    <a:cubicBezTo>
                      <a:pt x="0" y="3830"/>
                      <a:pt x="2189" y="4742"/>
                      <a:pt x="3465" y="3465"/>
                    </a:cubicBezTo>
                    <a:cubicBezTo>
                      <a:pt x="4742" y="2189"/>
                      <a:pt x="3830" y="0"/>
                      <a:pt x="2037" y="30"/>
                    </a:cubicBezTo>
                    <a:cubicBezTo>
                      <a:pt x="912" y="30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12" name="Google Shape;712;p26"/>
          <p:cNvGrpSpPr/>
          <p:nvPr/>
        </p:nvGrpSpPr>
        <p:grpSpPr>
          <a:xfrm flipH="1">
            <a:off x="7393917" y="159663"/>
            <a:ext cx="2014791" cy="464410"/>
            <a:chOff x="-35118" y="4350781"/>
            <a:chExt cx="2014791" cy="464410"/>
          </a:xfrm>
        </p:grpSpPr>
        <p:sp>
          <p:nvSpPr>
            <p:cNvPr id="713" name="Google Shape;713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26"/>
            <p:cNvSpPr/>
            <p:nvPr/>
          </p:nvSpPr>
          <p:spPr>
            <a:xfrm>
              <a:off x="1861099" y="4350781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5" name="Google Shape;715;p26"/>
          <p:cNvGrpSpPr/>
          <p:nvPr/>
        </p:nvGrpSpPr>
        <p:grpSpPr>
          <a:xfrm flipH="1">
            <a:off x="7393917" y="480896"/>
            <a:ext cx="2014791" cy="473128"/>
            <a:chOff x="-35118" y="4342063"/>
            <a:chExt cx="2014791" cy="473128"/>
          </a:xfrm>
        </p:grpSpPr>
        <p:sp>
          <p:nvSpPr>
            <p:cNvPr id="716" name="Google Shape;716;p26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26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7"/>
          <p:cNvSpPr txBox="1">
            <a:spLocks noGrp="1"/>
          </p:cNvSpPr>
          <p:nvPr>
            <p:ph type="ctrTitle"/>
          </p:nvPr>
        </p:nvSpPr>
        <p:spPr>
          <a:xfrm>
            <a:off x="713325" y="565547"/>
            <a:ext cx="4069500" cy="124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20" name="Google Shape;720;p27"/>
          <p:cNvSpPr txBox="1">
            <a:spLocks noGrp="1"/>
          </p:cNvSpPr>
          <p:nvPr>
            <p:ph type="subTitle" idx="1"/>
          </p:nvPr>
        </p:nvSpPr>
        <p:spPr>
          <a:xfrm>
            <a:off x="713325" y="1736300"/>
            <a:ext cx="3583500" cy="83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1" name="Google Shape;721;p27"/>
          <p:cNvSpPr txBox="1"/>
          <p:nvPr/>
        </p:nvSpPr>
        <p:spPr>
          <a:xfrm>
            <a:off x="713325" y="3571950"/>
            <a:ext cx="3328800" cy="6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template was created by Slidesgo, including icons by Flaticon, and infographics &amp; images by Freepik</a:t>
            </a:r>
            <a:endParaRPr sz="1000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2" name="Google Shape;722;p27"/>
          <p:cNvSpPr/>
          <p:nvPr/>
        </p:nvSpPr>
        <p:spPr>
          <a:xfrm>
            <a:off x="8125138" y="1179072"/>
            <a:ext cx="39607" cy="39607"/>
          </a:xfrm>
          <a:custGeom>
            <a:avLst/>
            <a:gdLst/>
            <a:ahLst/>
            <a:cxnLst/>
            <a:rect l="l" t="t" r="r" b="b"/>
            <a:pathLst>
              <a:path w="1217" h="1217" extrusionOk="0">
                <a:moveTo>
                  <a:pt x="609" y="1"/>
                </a:moveTo>
                <a:cubicBezTo>
                  <a:pt x="274" y="1"/>
                  <a:pt x="1" y="274"/>
                  <a:pt x="1" y="609"/>
                </a:cubicBezTo>
                <a:cubicBezTo>
                  <a:pt x="1" y="943"/>
                  <a:pt x="274" y="1217"/>
                  <a:pt x="609" y="1217"/>
                </a:cubicBezTo>
                <a:cubicBezTo>
                  <a:pt x="943" y="1217"/>
                  <a:pt x="1217" y="943"/>
                  <a:pt x="1217" y="609"/>
                </a:cubicBezTo>
                <a:cubicBezTo>
                  <a:pt x="1217" y="274"/>
                  <a:pt x="943" y="1"/>
                  <a:pt x="60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3" name="Google Shape;723;p27"/>
          <p:cNvGrpSpPr/>
          <p:nvPr/>
        </p:nvGrpSpPr>
        <p:grpSpPr>
          <a:xfrm flipH="1">
            <a:off x="7136201" y="4054216"/>
            <a:ext cx="2074949" cy="962378"/>
            <a:chOff x="-85249" y="3960975"/>
            <a:chExt cx="2074949" cy="962378"/>
          </a:xfrm>
        </p:grpSpPr>
        <p:grpSp>
          <p:nvGrpSpPr>
            <p:cNvPr id="724" name="Google Shape;724;p27"/>
            <p:cNvGrpSpPr/>
            <p:nvPr/>
          </p:nvGrpSpPr>
          <p:grpSpPr>
            <a:xfrm>
              <a:off x="-44137" y="3960975"/>
              <a:ext cx="2033837" cy="459179"/>
              <a:chOff x="-101291" y="3971002"/>
              <a:chExt cx="2033837" cy="459179"/>
            </a:xfrm>
          </p:grpSpPr>
          <p:sp>
            <p:nvSpPr>
              <p:cNvPr id="725" name="Google Shape;725;p27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7"/>
              <p:cNvSpPr/>
              <p:nvPr/>
            </p:nvSpPr>
            <p:spPr>
              <a:xfrm>
                <a:off x="1813971" y="397100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27" name="Google Shape;727;p27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728" name="Google Shape;728;p27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0" name="Google Shape;730;p27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731" name="Google Shape;731;p27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7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33" name="Google Shape;733;p27"/>
          <p:cNvGrpSpPr/>
          <p:nvPr/>
        </p:nvGrpSpPr>
        <p:grpSpPr>
          <a:xfrm>
            <a:off x="7691206" y="833500"/>
            <a:ext cx="2649775" cy="3476500"/>
            <a:chOff x="7691206" y="833500"/>
            <a:chExt cx="2649775" cy="3476500"/>
          </a:xfrm>
        </p:grpSpPr>
        <p:sp>
          <p:nvSpPr>
            <p:cNvPr id="734" name="Google Shape;734;p27"/>
            <p:cNvSpPr/>
            <p:nvPr/>
          </p:nvSpPr>
          <p:spPr>
            <a:xfrm>
              <a:off x="7691206" y="2268175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1" y="2037"/>
                  </a:moveTo>
                  <a:cubicBezTo>
                    <a:pt x="1" y="3830"/>
                    <a:pt x="2189" y="4742"/>
                    <a:pt x="3466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27"/>
            <p:cNvSpPr/>
            <p:nvPr/>
          </p:nvSpPr>
          <p:spPr>
            <a:xfrm>
              <a:off x="7691206" y="2758300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1" y="2705"/>
                  </a:moveTo>
                  <a:cubicBezTo>
                    <a:pt x="1" y="912"/>
                    <a:pt x="2189" y="0"/>
                    <a:pt x="3466" y="1277"/>
                  </a:cubicBezTo>
                  <a:cubicBezTo>
                    <a:pt x="4742" y="2553"/>
                    <a:pt x="3830" y="4712"/>
                    <a:pt x="2037" y="4712"/>
                  </a:cubicBezTo>
                  <a:cubicBezTo>
                    <a:pt x="912" y="4712"/>
                    <a:pt x="1" y="3830"/>
                    <a:pt x="1" y="2705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6" name="Google Shape;736;p27"/>
            <p:cNvGrpSpPr/>
            <p:nvPr/>
          </p:nvGrpSpPr>
          <p:grpSpPr>
            <a:xfrm>
              <a:off x="7795306" y="833500"/>
              <a:ext cx="2545675" cy="3476500"/>
              <a:chOff x="7795306" y="833500"/>
              <a:chExt cx="2545675" cy="3476500"/>
            </a:xfrm>
          </p:grpSpPr>
          <p:sp>
            <p:nvSpPr>
              <p:cNvPr id="737" name="Google Shape;737;p27"/>
              <p:cNvSpPr/>
              <p:nvPr/>
            </p:nvSpPr>
            <p:spPr>
              <a:xfrm>
                <a:off x="7900181" y="2373025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0" y="2007"/>
                    </a:moveTo>
                    <a:cubicBezTo>
                      <a:pt x="0" y="3831"/>
                      <a:pt x="2189" y="4712"/>
                      <a:pt x="3465" y="3466"/>
                    </a:cubicBezTo>
                    <a:cubicBezTo>
                      <a:pt x="4742" y="2189"/>
                      <a:pt x="3830" y="1"/>
                      <a:pt x="2037" y="1"/>
                    </a:cubicBezTo>
                    <a:cubicBezTo>
                      <a:pt x="912" y="1"/>
                      <a:pt x="0" y="913"/>
                      <a:pt x="0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7"/>
              <p:cNvSpPr/>
              <p:nvPr/>
            </p:nvSpPr>
            <p:spPr>
              <a:xfrm>
                <a:off x="7988331" y="14794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36536"/>
                    </a:moveTo>
                    <a:lnTo>
                      <a:pt x="36262" y="0"/>
                    </a:lnTo>
                    <a:lnTo>
                      <a:pt x="93710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7"/>
              <p:cNvSpPr/>
              <p:nvPr/>
            </p:nvSpPr>
            <p:spPr>
              <a:xfrm>
                <a:off x="7795306" y="8335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59272"/>
                    </a:moveTo>
                    <a:lnTo>
                      <a:pt x="25442" y="59272"/>
                    </a:lnTo>
                    <a:lnTo>
                      <a:pt x="25442" y="33435"/>
                    </a:lnTo>
                    <a:lnTo>
                      <a:pt x="66871" y="33435"/>
                    </a:lnTo>
                    <a:lnTo>
                      <a:pt x="66871" y="0"/>
                    </a:lnTo>
                    <a:lnTo>
                      <a:pt x="10182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7"/>
              <p:cNvSpPr/>
              <p:nvPr/>
            </p:nvSpPr>
            <p:spPr>
              <a:xfrm>
                <a:off x="7900181" y="2653425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0" y="2706"/>
                    </a:moveTo>
                    <a:cubicBezTo>
                      <a:pt x="0" y="913"/>
                      <a:pt x="2189" y="1"/>
                      <a:pt x="3465" y="1277"/>
                    </a:cubicBezTo>
                    <a:cubicBezTo>
                      <a:pt x="4742" y="2554"/>
                      <a:pt x="3830" y="4742"/>
                      <a:pt x="2037" y="4742"/>
                    </a:cubicBezTo>
                    <a:cubicBezTo>
                      <a:pt x="912" y="4742"/>
                      <a:pt x="0" y="3830"/>
                      <a:pt x="0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7"/>
              <p:cNvSpPr/>
              <p:nvPr/>
            </p:nvSpPr>
            <p:spPr>
              <a:xfrm>
                <a:off x="7988331" y="2750700"/>
                <a:ext cx="2342775" cy="913400"/>
              </a:xfrm>
              <a:custGeom>
                <a:avLst/>
                <a:gdLst/>
                <a:ahLst/>
                <a:cxnLst/>
                <a:rect l="l" t="t" r="r" b="b"/>
                <a:pathLst>
                  <a:path w="93711" h="36536" fill="none" extrusionOk="0">
                    <a:moveTo>
                      <a:pt x="0" y="0"/>
                    </a:moveTo>
                    <a:lnTo>
                      <a:pt x="36262" y="36536"/>
                    </a:lnTo>
                    <a:lnTo>
                      <a:pt x="93710" y="36536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7"/>
              <p:cNvSpPr/>
              <p:nvPr/>
            </p:nvSpPr>
            <p:spPr>
              <a:xfrm>
                <a:off x="7795306" y="2828200"/>
                <a:ext cx="2545675" cy="1481800"/>
              </a:xfrm>
              <a:custGeom>
                <a:avLst/>
                <a:gdLst/>
                <a:ahLst/>
                <a:cxnLst/>
                <a:rect l="l" t="t" r="r" b="b"/>
                <a:pathLst>
                  <a:path w="101827" h="59272" fill="none" extrusionOk="0">
                    <a:moveTo>
                      <a:pt x="1" y="1"/>
                    </a:moveTo>
                    <a:lnTo>
                      <a:pt x="25442" y="1"/>
                    </a:lnTo>
                    <a:lnTo>
                      <a:pt x="25442" y="25837"/>
                    </a:lnTo>
                    <a:lnTo>
                      <a:pt x="66871" y="25837"/>
                    </a:lnTo>
                    <a:lnTo>
                      <a:pt x="66871" y="59272"/>
                    </a:lnTo>
                    <a:lnTo>
                      <a:pt x="101826" y="59272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43" name="Google Shape;743;p27"/>
              <p:cNvGrpSpPr/>
              <p:nvPr/>
            </p:nvGrpSpPr>
            <p:grpSpPr>
              <a:xfrm>
                <a:off x="8530783" y="2299824"/>
                <a:ext cx="640686" cy="543853"/>
                <a:chOff x="10364519" y="2624211"/>
                <a:chExt cx="640686" cy="543853"/>
              </a:xfrm>
            </p:grpSpPr>
            <p:sp>
              <p:nvSpPr>
                <p:cNvPr id="744" name="Google Shape;744;p27"/>
                <p:cNvSpPr/>
                <p:nvPr/>
              </p:nvSpPr>
              <p:spPr>
                <a:xfrm>
                  <a:off x="10364519" y="2624211"/>
                  <a:ext cx="640686" cy="1366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82" h="3131" extrusionOk="0">
                      <a:moveTo>
                        <a:pt x="426" y="0"/>
                      </a:moveTo>
                      <a:lnTo>
                        <a:pt x="0" y="395"/>
                      </a:lnTo>
                      <a:lnTo>
                        <a:pt x="2736" y="3131"/>
                      </a:lnTo>
                      <a:lnTo>
                        <a:pt x="14681" y="3131"/>
                      </a:lnTo>
                      <a:lnTo>
                        <a:pt x="14681" y="2553"/>
                      </a:lnTo>
                      <a:lnTo>
                        <a:pt x="2979" y="2553"/>
                      </a:lnTo>
                      <a:lnTo>
                        <a:pt x="426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5" name="Google Shape;745;p27"/>
                <p:cNvSpPr/>
                <p:nvPr/>
              </p:nvSpPr>
              <p:spPr>
                <a:xfrm>
                  <a:off x="10375123" y="3040687"/>
                  <a:ext cx="630082" cy="12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39" h="2919" extrusionOk="0">
                      <a:moveTo>
                        <a:pt x="2493" y="0"/>
                      </a:moveTo>
                      <a:lnTo>
                        <a:pt x="0" y="2493"/>
                      </a:lnTo>
                      <a:lnTo>
                        <a:pt x="395" y="2918"/>
                      </a:lnTo>
                      <a:lnTo>
                        <a:pt x="2736" y="578"/>
                      </a:lnTo>
                      <a:lnTo>
                        <a:pt x="14438" y="578"/>
                      </a:lnTo>
                      <a:lnTo>
                        <a:pt x="14438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" name="Google Shape;747;p28"/>
          <p:cNvGrpSpPr/>
          <p:nvPr/>
        </p:nvGrpSpPr>
        <p:grpSpPr>
          <a:xfrm rot="10800000">
            <a:off x="7021" y="-639006"/>
            <a:ext cx="1623175" cy="1972650"/>
            <a:chOff x="4193384" y="4053542"/>
            <a:chExt cx="1623175" cy="1972650"/>
          </a:xfrm>
        </p:grpSpPr>
        <p:grpSp>
          <p:nvGrpSpPr>
            <p:cNvPr id="748" name="Google Shape;748;p28"/>
            <p:cNvGrpSpPr/>
            <p:nvPr/>
          </p:nvGrpSpPr>
          <p:grpSpPr>
            <a:xfrm rot="10800000" flipH="1">
              <a:off x="4193384" y="4947892"/>
              <a:ext cx="920275" cy="1078300"/>
              <a:chOff x="4679675" y="-1053325"/>
              <a:chExt cx="920275" cy="1078300"/>
            </a:xfrm>
          </p:grpSpPr>
          <p:sp>
            <p:nvSpPr>
              <p:cNvPr id="749" name="Google Shape;749;p28"/>
              <p:cNvSpPr/>
              <p:nvPr/>
            </p:nvSpPr>
            <p:spPr>
              <a:xfrm>
                <a:off x="4783025" y="-10533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8"/>
              <p:cNvSpPr/>
              <p:nvPr/>
            </p:nvSpPr>
            <p:spPr>
              <a:xfrm>
                <a:off x="4679675" y="-936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28"/>
            <p:cNvGrpSpPr/>
            <p:nvPr/>
          </p:nvGrpSpPr>
          <p:grpSpPr>
            <a:xfrm rot="10800000" flipH="1">
              <a:off x="4687334" y="4053542"/>
              <a:ext cx="1129225" cy="1439250"/>
              <a:chOff x="5173625" y="-443725"/>
              <a:chExt cx="1129225" cy="1439250"/>
            </a:xfrm>
          </p:grpSpPr>
          <p:sp>
            <p:nvSpPr>
              <p:cNvPr id="752" name="Google Shape;752;p2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54" name="Google Shape;754;p28"/>
          <p:cNvGrpSpPr/>
          <p:nvPr/>
        </p:nvGrpSpPr>
        <p:grpSpPr>
          <a:xfrm>
            <a:off x="-1256133" y="867643"/>
            <a:ext cx="2014791" cy="473128"/>
            <a:chOff x="-35118" y="4342063"/>
            <a:chExt cx="2014791" cy="473128"/>
          </a:xfrm>
        </p:grpSpPr>
        <p:sp>
          <p:nvSpPr>
            <p:cNvPr id="755" name="Google Shape;755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7" name="Google Shape;757;p28"/>
          <p:cNvGrpSpPr/>
          <p:nvPr/>
        </p:nvGrpSpPr>
        <p:grpSpPr>
          <a:xfrm>
            <a:off x="-1179939" y="1195668"/>
            <a:ext cx="2014791" cy="473128"/>
            <a:chOff x="-35118" y="4342063"/>
            <a:chExt cx="2014791" cy="473128"/>
          </a:xfrm>
        </p:grpSpPr>
        <p:sp>
          <p:nvSpPr>
            <p:cNvPr id="758" name="Google Shape;758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0" name="Google Shape;760;p28"/>
          <p:cNvGrpSpPr/>
          <p:nvPr/>
        </p:nvGrpSpPr>
        <p:grpSpPr>
          <a:xfrm rot="10800000" flipH="1">
            <a:off x="39853" y="-260807"/>
            <a:ext cx="2014791" cy="473128"/>
            <a:chOff x="-35118" y="4342063"/>
            <a:chExt cx="2014791" cy="473128"/>
          </a:xfrm>
        </p:grpSpPr>
        <p:sp>
          <p:nvSpPr>
            <p:cNvPr id="761" name="Google Shape;761;p2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28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3" name="Google Shape;763;p28"/>
          <p:cNvGrpSpPr/>
          <p:nvPr/>
        </p:nvGrpSpPr>
        <p:grpSpPr>
          <a:xfrm rot="10800000">
            <a:off x="7755996" y="4031858"/>
            <a:ext cx="1129225" cy="1439250"/>
            <a:chOff x="5173625" y="-443725"/>
            <a:chExt cx="1129225" cy="1439250"/>
          </a:xfrm>
        </p:grpSpPr>
        <p:sp>
          <p:nvSpPr>
            <p:cNvPr id="764" name="Google Shape;764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28"/>
          <p:cNvGrpSpPr/>
          <p:nvPr/>
        </p:nvGrpSpPr>
        <p:grpSpPr>
          <a:xfrm rot="10800000" flipH="1">
            <a:off x="7506654" y="4534879"/>
            <a:ext cx="920275" cy="1078300"/>
            <a:chOff x="4679675" y="-443725"/>
            <a:chExt cx="920275" cy="1078300"/>
          </a:xfrm>
        </p:grpSpPr>
        <p:sp>
          <p:nvSpPr>
            <p:cNvPr id="767" name="Google Shape;767;p28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28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9" name="Google Shape;769;p28"/>
          <p:cNvGrpSpPr/>
          <p:nvPr/>
        </p:nvGrpSpPr>
        <p:grpSpPr>
          <a:xfrm rot="10800000">
            <a:off x="7953846" y="4266083"/>
            <a:ext cx="1129225" cy="1439250"/>
            <a:chOff x="5173625" y="-443725"/>
            <a:chExt cx="1129225" cy="1439250"/>
          </a:xfrm>
        </p:grpSpPr>
        <p:sp>
          <p:nvSpPr>
            <p:cNvPr id="770" name="Google Shape;770;p28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29"/>
          <p:cNvGrpSpPr/>
          <p:nvPr/>
        </p:nvGrpSpPr>
        <p:grpSpPr>
          <a:xfrm rot="10800000">
            <a:off x="-483504" y="3973396"/>
            <a:ext cx="920275" cy="1078300"/>
            <a:chOff x="4679675" y="-1053325"/>
            <a:chExt cx="920275" cy="1078300"/>
          </a:xfrm>
        </p:grpSpPr>
        <p:sp>
          <p:nvSpPr>
            <p:cNvPr id="774" name="Google Shape;774;p29"/>
            <p:cNvSpPr/>
            <p:nvPr/>
          </p:nvSpPr>
          <p:spPr>
            <a:xfrm>
              <a:off x="4783025" y="-10533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9"/>
            <p:cNvSpPr/>
            <p:nvPr/>
          </p:nvSpPr>
          <p:spPr>
            <a:xfrm>
              <a:off x="4679675" y="-936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6" name="Google Shape;776;p29"/>
          <p:cNvGrpSpPr/>
          <p:nvPr/>
        </p:nvGrpSpPr>
        <p:grpSpPr>
          <a:xfrm rot="10800000">
            <a:off x="-364004" y="3564321"/>
            <a:ext cx="1129225" cy="1439250"/>
            <a:chOff x="5173625" y="-443725"/>
            <a:chExt cx="1129225" cy="1439250"/>
          </a:xfrm>
        </p:grpSpPr>
        <p:sp>
          <p:nvSpPr>
            <p:cNvPr id="777" name="Google Shape;777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9" name="Google Shape;779;p29"/>
          <p:cNvGrpSpPr/>
          <p:nvPr/>
        </p:nvGrpSpPr>
        <p:grpSpPr>
          <a:xfrm rot="10800000" flipH="1">
            <a:off x="-351289" y="128490"/>
            <a:ext cx="2014791" cy="473128"/>
            <a:chOff x="-35118" y="4342063"/>
            <a:chExt cx="2014791" cy="473128"/>
          </a:xfrm>
        </p:grpSpPr>
        <p:sp>
          <p:nvSpPr>
            <p:cNvPr id="780" name="Google Shape;780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29"/>
          <p:cNvGrpSpPr/>
          <p:nvPr/>
        </p:nvGrpSpPr>
        <p:grpSpPr>
          <a:xfrm rot="10800000" flipH="1">
            <a:off x="-407289" y="4585092"/>
            <a:ext cx="2014791" cy="473128"/>
            <a:chOff x="-35118" y="4342063"/>
            <a:chExt cx="2014791" cy="473128"/>
          </a:xfrm>
        </p:grpSpPr>
        <p:sp>
          <p:nvSpPr>
            <p:cNvPr id="783" name="Google Shape;783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29"/>
          <p:cNvGrpSpPr/>
          <p:nvPr/>
        </p:nvGrpSpPr>
        <p:grpSpPr>
          <a:xfrm>
            <a:off x="-407297" y="4545227"/>
            <a:ext cx="2014791" cy="473128"/>
            <a:chOff x="-35118" y="4342063"/>
            <a:chExt cx="2014791" cy="473128"/>
          </a:xfrm>
        </p:grpSpPr>
        <p:sp>
          <p:nvSpPr>
            <p:cNvPr id="786" name="Google Shape;786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8" name="Google Shape;788;p29"/>
          <p:cNvGrpSpPr/>
          <p:nvPr/>
        </p:nvGrpSpPr>
        <p:grpSpPr>
          <a:xfrm flipH="1">
            <a:off x="7755996" y="-324096"/>
            <a:ext cx="1129225" cy="1439250"/>
            <a:chOff x="5173625" y="-443725"/>
            <a:chExt cx="1129225" cy="1439250"/>
          </a:xfrm>
        </p:grpSpPr>
        <p:sp>
          <p:nvSpPr>
            <p:cNvPr id="789" name="Google Shape;789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29"/>
          <p:cNvGrpSpPr/>
          <p:nvPr/>
        </p:nvGrpSpPr>
        <p:grpSpPr>
          <a:xfrm>
            <a:off x="7506654" y="-466167"/>
            <a:ext cx="920275" cy="1078300"/>
            <a:chOff x="4679675" y="-443725"/>
            <a:chExt cx="920275" cy="1078300"/>
          </a:xfrm>
        </p:grpSpPr>
        <p:sp>
          <p:nvSpPr>
            <p:cNvPr id="792" name="Google Shape;792;p29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4" name="Google Shape;794;p29"/>
          <p:cNvGrpSpPr/>
          <p:nvPr/>
        </p:nvGrpSpPr>
        <p:grpSpPr>
          <a:xfrm flipH="1">
            <a:off x="7953846" y="-558321"/>
            <a:ext cx="1129225" cy="1439250"/>
            <a:chOff x="5173625" y="-443725"/>
            <a:chExt cx="1129225" cy="1439250"/>
          </a:xfrm>
        </p:grpSpPr>
        <p:sp>
          <p:nvSpPr>
            <p:cNvPr id="795" name="Google Shape;795;p29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9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7" name="Google Shape;797;p29"/>
          <p:cNvGrpSpPr/>
          <p:nvPr/>
        </p:nvGrpSpPr>
        <p:grpSpPr>
          <a:xfrm rot="10800000" flipH="1">
            <a:off x="-198889" y="-100110"/>
            <a:ext cx="2014791" cy="473128"/>
            <a:chOff x="-35118" y="4342063"/>
            <a:chExt cx="2014791" cy="473128"/>
          </a:xfrm>
        </p:grpSpPr>
        <p:sp>
          <p:nvSpPr>
            <p:cNvPr id="798" name="Google Shape;798;p2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BLANK_1_1_1_1_1_1_1_1_1"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oogle Shape;801;p30"/>
          <p:cNvGrpSpPr/>
          <p:nvPr/>
        </p:nvGrpSpPr>
        <p:grpSpPr>
          <a:xfrm flipH="1">
            <a:off x="-365562" y="4556641"/>
            <a:ext cx="2808779" cy="1148975"/>
            <a:chOff x="6525475" y="148600"/>
            <a:chExt cx="2808779" cy="1148975"/>
          </a:xfrm>
        </p:grpSpPr>
        <p:sp>
          <p:nvSpPr>
            <p:cNvPr id="802" name="Google Shape;802;p30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0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30"/>
          <p:cNvGrpSpPr/>
          <p:nvPr/>
        </p:nvGrpSpPr>
        <p:grpSpPr>
          <a:xfrm rot="10800000">
            <a:off x="7497756" y="4534879"/>
            <a:ext cx="1368260" cy="1078296"/>
            <a:chOff x="4231725" y="-443721"/>
            <a:chExt cx="1368260" cy="1078296"/>
          </a:xfrm>
        </p:grpSpPr>
        <p:sp>
          <p:nvSpPr>
            <p:cNvPr id="805" name="Google Shape;805;p30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0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7" name="Google Shape;807;p30"/>
          <p:cNvGrpSpPr/>
          <p:nvPr/>
        </p:nvGrpSpPr>
        <p:grpSpPr>
          <a:xfrm rot="10800000">
            <a:off x="6794891" y="4173929"/>
            <a:ext cx="1129225" cy="1439250"/>
            <a:chOff x="5173625" y="-443725"/>
            <a:chExt cx="1129225" cy="1439250"/>
          </a:xfrm>
        </p:grpSpPr>
        <p:sp>
          <p:nvSpPr>
            <p:cNvPr id="808" name="Google Shape;808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0" name="Google Shape;810;p30"/>
          <p:cNvGrpSpPr/>
          <p:nvPr/>
        </p:nvGrpSpPr>
        <p:grpSpPr>
          <a:xfrm rot="10800000" flipH="1">
            <a:off x="3706041" y="4534879"/>
            <a:ext cx="920275" cy="1078300"/>
            <a:chOff x="4679675" y="-443725"/>
            <a:chExt cx="920275" cy="1078300"/>
          </a:xfrm>
        </p:grpSpPr>
        <p:sp>
          <p:nvSpPr>
            <p:cNvPr id="811" name="Google Shape;81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3" name="Google Shape;813;p30"/>
          <p:cNvGrpSpPr/>
          <p:nvPr/>
        </p:nvGrpSpPr>
        <p:grpSpPr>
          <a:xfrm rot="10800000" flipH="1">
            <a:off x="4199991" y="4173929"/>
            <a:ext cx="1129225" cy="1439250"/>
            <a:chOff x="5173625" y="-443725"/>
            <a:chExt cx="1129225" cy="1439250"/>
          </a:xfrm>
        </p:grpSpPr>
        <p:sp>
          <p:nvSpPr>
            <p:cNvPr id="814" name="Google Shape;81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6" name="Google Shape;816;p30"/>
          <p:cNvGrpSpPr/>
          <p:nvPr/>
        </p:nvGrpSpPr>
        <p:grpSpPr>
          <a:xfrm rot="10800000">
            <a:off x="1329129" y="3924763"/>
            <a:ext cx="474200" cy="1505350"/>
            <a:chOff x="3995775" y="-443725"/>
            <a:chExt cx="474200" cy="1505350"/>
          </a:xfrm>
        </p:grpSpPr>
        <p:sp>
          <p:nvSpPr>
            <p:cNvPr id="817" name="Google Shape;817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9" name="Google Shape;819;p30"/>
          <p:cNvGrpSpPr/>
          <p:nvPr/>
        </p:nvGrpSpPr>
        <p:grpSpPr>
          <a:xfrm>
            <a:off x="6612948" y="5750"/>
            <a:ext cx="1195349" cy="1078296"/>
            <a:chOff x="4404625" y="-443721"/>
            <a:chExt cx="1195349" cy="1078296"/>
          </a:xfrm>
        </p:grpSpPr>
        <p:sp>
          <p:nvSpPr>
            <p:cNvPr id="820" name="Google Shape;820;p30"/>
            <p:cNvSpPr/>
            <p:nvPr/>
          </p:nvSpPr>
          <p:spPr>
            <a:xfrm>
              <a:off x="4501128" y="-443721"/>
              <a:ext cx="109884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30"/>
            <p:cNvSpPr/>
            <p:nvPr/>
          </p:nvSpPr>
          <p:spPr>
            <a:xfrm>
              <a:off x="44046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2" name="Google Shape;822;p30"/>
          <p:cNvGrpSpPr/>
          <p:nvPr/>
        </p:nvGrpSpPr>
        <p:grpSpPr>
          <a:xfrm>
            <a:off x="7429151" y="-104276"/>
            <a:ext cx="1129225" cy="1439250"/>
            <a:chOff x="5173625" y="-443725"/>
            <a:chExt cx="1129225" cy="1439250"/>
          </a:xfrm>
        </p:grpSpPr>
        <p:sp>
          <p:nvSpPr>
            <p:cNvPr id="823" name="Google Shape;823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30"/>
          <p:cNvGrpSpPr/>
          <p:nvPr/>
        </p:nvGrpSpPr>
        <p:grpSpPr>
          <a:xfrm>
            <a:off x="3121150" y="-475160"/>
            <a:ext cx="482550" cy="1505350"/>
            <a:chOff x="3121150" y="-443725"/>
            <a:chExt cx="482550" cy="1505350"/>
          </a:xfrm>
        </p:grpSpPr>
        <p:sp>
          <p:nvSpPr>
            <p:cNvPr id="826" name="Google Shape;826;p30"/>
            <p:cNvSpPr/>
            <p:nvPr/>
          </p:nvSpPr>
          <p:spPr>
            <a:xfrm>
              <a:off x="3121150" y="-443725"/>
              <a:ext cx="427075" cy="1386800"/>
            </a:xfrm>
            <a:custGeom>
              <a:avLst/>
              <a:gdLst/>
              <a:ahLst/>
              <a:cxnLst/>
              <a:rect l="l" t="t" r="r" b="b"/>
              <a:pathLst>
                <a:path w="17083" h="55472" fill="none" extrusionOk="0">
                  <a:moveTo>
                    <a:pt x="17083" y="55472"/>
                  </a:moveTo>
                  <a:lnTo>
                    <a:pt x="17083" y="40669"/>
                  </a:lnTo>
                  <a:lnTo>
                    <a:pt x="0" y="40669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30"/>
            <p:cNvSpPr/>
            <p:nvPr/>
          </p:nvSpPr>
          <p:spPr>
            <a:xfrm>
              <a:off x="3485125" y="943825"/>
              <a:ext cx="118575" cy="117800"/>
            </a:xfrm>
            <a:custGeom>
              <a:avLst/>
              <a:gdLst/>
              <a:ahLst/>
              <a:cxnLst/>
              <a:rect l="l" t="t" r="r" b="b"/>
              <a:pathLst>
                <a:path w="4743" h="4712" fill="none" extrusionOk="0">
                  <a:moveTo>
                    <a:pt x="4743" y="2006"/>
                  </a:moveTo>
                  <a:cubicBezTo>
                    <a:pt x="4743" y="3830"/>
                    <a:pt x="2554" y="4712"/>
                    <a:pt x="1277" y="3465"/>
                  </a:cubicBezTo>
                  <a:cubicBezTo>
                    <a:pt x="1" y="2189"/>
                    <a:pt x="913" y="0"/>
                    <a:pt x="2706" y="0"/>
                  </a:cubicBezTo>
                  <a:cubicBezTo>
                    <a:pt x="3831" y="0"/>
                    <a:pt x="4743" y="912"/>
                    <a:pt x="4743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30"/>
          <p:cNvGrpSpPr/>
          <p:nvPr/>
        </p:nvGrpSpPr>
        <p:grpSpPr>
          <a:xfrm>
            <a:off x="1990425" y="-467301"/>
            <a:ext cx="929375" cy="1078300"/>
            <a:chOff x="1990425" y="-443725"/>
            <a:chExt cx="929375" cy="1078300"/>
          </a:xfrm>
        </p:grpSpPr>
        <p:sp>
          <p:nvSpPr>
            <p:cNvPr id="829" name="Google Shape;829;p30"/>
            <p:cNvSpPr/>
            <p:nvPr/>
          </p:nvSpPr>
          <p:spPr>
            <a:xfrm>
              <a:off x="1990425" y="-443725"/>
              <a:ext cx="826800" cy="1006875"/>
            </a:xfrm>
            <a:custGeom>
              <a:avLst/>
              <a:gdLst/>
              <a:ahLst/>
              <a:cxnLst/>
              <a:rect l="l" t="t" r="r" b="b"/>
              <a:pathLst>
                <a:path w="33072" h="40275" fill="none" extrusionOk="0">
                  <a:moveTo>
                    <a:pt x="33071" y="40274"/>
                  </a:moveTo>
                  <a:lnTo>
                    <a:pt x="0" y="40274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30"/>
            <p:cNvSpPr/>
            <p:nvPr/>
          </p:nvSpPr>
          <p:spPr>
            <a:xfrm>
              <a:off x="2801225" y="51600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3" y="31"/>
                    <a:pt x="2706" y="31"/>
                  </a:cubicBezTo>
                  <a:cubicBezTo>
                    <a:pt x="3831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1" name="Google Shape;831;p30"/>
          <p:cNvGrpSpPr/>
          <p:nvPr/>
        </p:nvGrpSpPr>
        <p:grpSpPr>
          <a:xfrm>
            <a:off x="1287525" y="-467301"/>
            <a:ext cx="1138350" cy="1439250"/>
            <a:chOff x="1287525" y="-443725"/>
            <a:chExt cx="1138350" cy="1439250"/>
          </a:xfrm>
        </p:grpSpPr>
        <p:sp>
          <p:nvSpPr>
            <p:cNvPr id="832" name="Google Shape;832;p30"/>
            <p:cNvSpPr/>
            <p:nvPr/>
          </p:nvSpPr>
          <p:spPr>
            <a:xfrm>
              <a:off x="128752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43314" y="52828"/>
                  </a:moveTo>
                  <a:lnTo>
                    <a:pt x="43314" y="25836"/>
                  </a:lnTo>
                  <a:lnTo>
                    <a:pt x="0" y="25836"/>
                  </a:lnTo>
                  <a:lnTo>
                    <a:pt x="0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2307300" y="876950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4" name="Google Shape;834;p30"/>
          <p:cNvGrpSpPr/>
          <p:nvPr/>
        </p:nvGrpSpPr>
        <p:grpSpPr>
          <a:xfrm>
            <a:off x="-241900" y="488800"/>
            <a:ext cx="1375425" cy="572805"/>
            <a:chOff x="-241900" y="154825"/>
            <a:chExt cx="1375425" cy="572805"/>
          </a:xfrm>
        </p:grpSpPr>
        <p:sp>
          <p:nvSpPr>
            <p:cNvPr id="835" name="Google Shape;835;p30"/>
            <p:cNvSpPr/>
            <p:nvPr/>
          </p:nvSpPr>
          <p:spPr>
            <a:xfrm>
              <a:off x="-241900" y="201925"/>
              <a:ext cx="1272850" cy="52570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0" y="44074"/>
                  </a:moveTo>
                  <a:lnTo>
                    <a:pt x="25077" y="44074"/>
                  </a:lnTo>
                  <a:lnTo>
                    <a:pt x="25077" y="1"/>
                  </a:lnTo>
                  <a:lnTo>
                    <a:pt x="50913" y="1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30"/>
            <p:cNvSpPr/>
            <p:nvPr/>
          </p:nvSpPr>
          <p:spPr>
            <a:xfrm>
              <a:off x="1015725" y="154825"/>
              <a:ext cx="117800" cy="118550"/>
            </a:xfrm>
            <a:custGeom>
              <a:avLst/>
              <a:gdLst/>
              <a:ahLst/>
              <a:cxnLst/>
              <a:rect l="l" t="t" r="r" b="b"/>
              <a:pathLst>
                <a:path w="4712" h="4742" fill="none" extrusionOk="0">
                  <a:moveTo>
                    <a:pt x="4712" y="2037"/>
                  </a:moveTo>
                  <a:cubicBezTo>
                    <a:pt x="4712" y="3830"/>
                    <a:pt x="2554" y="4742"/>
                    <a:pt x="1277" y="3465"/>
                  </a:cubicBezTo>
                  <a:cubicBezTo>
                    <a:pt x="0" y="2189"/>
                    <a:pt x="882" y="30"/>
                    <a:pt x="2705" y="30"/>
                  </a:cubicBezTo>
                  <a:cubicBezTo>
                    <a:pt x="3800" y="0"/>
                    <a:pt x="4712" y="912"/>
                    <a:pt x="471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7" name="Google Shape;837;p30"/>
          <p:cNvGrpSpPr/>
          <p:nvPr/>
        </p:nvGrpSpPr>
        <p:grpSpPr>
          <a:xfrm>
            <a:off x="3995775" y="-475160"/>
            <a:ext cx="474200" cy="1505350"/>
            <a:chOff x="3995775" y="-443725"/>
            <a:chExt cx="474200" cy="1505350"/>
          </a:xfrm>
        </p:grpSpPr>
        <p:sp>
          <p:nvSpPr>
            <p:cNvPr id="838" name="Google Shape;838;p30"/>
            <p:cNvSpPr/>
            <p:nvPr/>
          </p:nvSpPr>
          <p:spPr>
            <a:xfrm>
              <a:off x="4042125" y="-443725"/>
              <a:ext cx="427850" cy="1386800"/>
            </a:xfrm>
            <a:custGeom>
              <a:avLst/>
              <a:gdLst/>
              <a:ahLst/>
              <a:cxnLst/>
              <a:rect l="l" t="t" r="r" b="b"/>
              <a:pathLst>
                <a:path w="17114" h="55472" fill="none" extrusionOk="0">
                  <a:moveTo>
                    <a:pt x="1" y="55472"/>
                  </a:moveTo>
                  <a:lnTo>
                    <a:pt x="1" y="40669"/>
                  </a:lnTo>
                  <a:lnTo>
                    <a:pt x="17114" y="40669"/>
                  </a:lnTo>
                  <a:lnTo>
                    <a:pt x="171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30"/>
            <p:cNvSpPr/>
            <p:nvPr/>
          </p:nvSpPr>
          <p:spPr>
            <a:xfrm>
              <a:off x="3995775" y="943825"/>
              <a:ext cx="117825" cy="117800"/>
            </a:xfrm>
            <a:custGeom>
              <a:avLst/>
              <a:gdLst/>
              <a:ahLst/>
              <a:cxnLst/>
              <a:rect l="l" t="t" r="r" b="b"/>
              <a:pathLst>
                <a:path w="4713" h="4712" fill="none" extrusionOk="0">
                  <a:moveTo>
                    <a:pt x="1" y="2006"/>
                  </a:moveTo>
                  <a:cubicBezTo>
                    <a:pt x="1" y="3830"/>
                    <a:pt x="2159" y="4712"/>
                    <a:pt x="3435" y="3465"/>
                  </a:cubicBezTo>
                  <a:cubicBezTo>
                    <a:pt x="4712" y="2189"/>
                    <a:pt x="3800" y="0"/>
                    <a:pt x="2007" y="0"/>
                  </a:cubicBezTo>
                  <a:cubicBezTo>
                    <a:pt x="882" y="0"/>
                    <a:pt x="1" y="912"/>
                    <a:pt x="1" y="20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0" name="Google Shape;840;p30"/>
          <p:cNvGrpSpPr/>
          <p:nvPr/>
        </p:nvGrpSpPr>
        <p:grpSpPr>
          <a:xfrm>
            <a:off x="4679675" y="-467301"/>
            <a:ext cx="920275" cy="1078300"/>
            <a:chOff x="4679675" y="-443725"/>
            <a:chExt cx="920275" cy="1078300"/>
          </a:xfrm>
        </p:grpSpPr>
        <p:sp>
          <p:nvSpPr>
            <p:cNvPr id="841" name="Google Shape;841;p30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3" name="Google Shape;843;p30"/>
          <p:cNvGrpSpPr/>
          <p:nvPr/>
        </p:nvGrpSpPr>
        <p:grpSpPr>
          <a:xfrm>
            <a:off x="5173625" y="-467301"/>
            <a:ext cx="1129225" cy="1439250"/>
            <a:chOff x="5173625" y="-443725"/>
            <a:chExt cx="1129225" cy="1439250"/>
          </a:xfrm>
        </p:grpSpPr>
        <p:sp>
          <p:nvSpPr>
            <p:cNvPr id="844" name="Google Shape;844;p30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30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6" name="Google Shape;846;p30"/>
          <p:cNvGrpSpPr/>
          <p:nvPr/>
        </p:nvGrpSpPr>
        <p:grpSpPr>
          <a:xfrm rot="5400000" flipH="1">
            <a:off x="-766398" y="4711608"/>
            <a:ext cx="2014791" cy="719731"/>
            <a:chOff x="-85249" y="4203623"/>
            <a:chExt cx="2014791" cy="719731"/>
          </a:xfrm>
        </p:grpSpPr>
        <p:grpSp>
          <p:nvGrpSpPr>
            <p:cNvPr id="847" name="Google Shape;847;p30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848" name="Google Shape;848;p30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0" name="Google Shape;850;p30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851" name="Google Shape;851;p30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53" name="Google Shape;853;p30"/>
          <p:cNvGrpSpPr/>
          <p:nvPr/>
        </p:nvGrpSpPr>
        <p:grpSpPr>
          <a:xfrm flipH="1">
            <a:off x="8418670" y="734101"/>
            <a:ext cx="2014791" cy="469195"/>
            <a:chOff x="-35118" y="4163517"/>
            <a:chExt cx="2014791" cy="469195"/>
          </a:xfrm>
        </p:grpSpPr>
        <p:sp>
          <p:nvSpPr>
            <p:cNvPr id="854" name="Google Shape;854;p30"/>
            <p:cNvSpPr/>
            <p:nvPr/>
          </p:nvSpPr>
          <p:spPr>
            <a:xfrm rot="-5400000">
              <a:off x="712889" y="3459167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1861099" y="4163517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65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500"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  <a:defRPr/>
            </a:lvl2pPr>
            <a:lvl3pPr marL="1371600" lvl="2" indent="-3111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300"/>
              <a:buFont typeface="Raleway"/>
              <a:buChar char="■"/>
              <a:defRPr sz="13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aleway"/>
              <a:buChar char="●"/>
              <a:defRPr sz="1200"/>
            </a:lvl4pPr>
            <a:lvl5pPr marL="2286000" lvl="4" indent="-2984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100"/>
              <a:buFont typeface="Raleway"/>
              <a:buChar char="○"/>
              <a:defRPr sz="1100"/>
            </a:lvl5pPr>
            <a:lvl6pPr marL="2743200" lvl="5" indent="-2921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Font typeface="Raleway"/>
              <a:buChar char="■"/>
              <a:defRPr sz="1000"/>
            </a:lvl6pPr>
            <a:lvl7pPr marL="3200400" lvl="6" indent="-28575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900"/>
              <a:buFont typeface="Raleway"/>
              <a:buChar char="●"/>
              <a:defRPr sz="900"/>
            </a:lvl7pPr>
            <a:lvl8pPr marL="3657600" lvl="7" indent="-279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800"/>
              <a:buFont typeface="Raleway"/>
              <a:buChar char="○"/>
              <a:defRPr sz="800"/>
            </a:lvl8pPr>
            <a:lvl9pPr marL="4114800" lvl="8" indent="-27305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700"/>
              <a:buFont typeface="Raleway"/>
              <a:buChar char="■"/>
              <a:defRPr sz="700"/>
            </a:lvl9pPr>
          </a:lstStyle>
          <a:p>
            <a:endParaRPr/>
          </a:p>
        </p:txBody>
      </p:sp>
      <p:sp>
        <p:nvSpPr>
          <p:cNvPr id="108" name="Google Shape;108;p4"/>
          <p:cNvSpPr txBox="1">
            <a:spLocks noGrp="1"/>
          </p:cNvSpPr>
          <p:nvPr>
            <p:ph type="sldNum" idx="12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1pPr>
            <a:lvl2pPr lvl="1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2pPr>
            <a:lvl3pPr lvl="2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3pPr>
            <a:lvl4pPr lvl="3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4pPr>
            <a:lvl5pPr lvl="4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5pPr>
            <a:lvl6pPr lvl="5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6pPr>
            <a:lvl7pPr lvl="6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7pPr>
            <a:lvl8pPr lvl="7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8pPr>
            <a:lvl9pPr lvl="8">
              <a:buNone/>
              <a:defRPr>
                <a:solidFill>
                  <a:srgbClr val="434343"/>
                </a:solidFill>
                <a:latin typeface="Josefin Slab Thin"/>
                <a:ea typeface="Josefin Slab Thin"/>
                <a:cs typeface="Josefin Slab Thin"/>
                <a:sym typeface="Josefin Slab Th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9" name="Google Shape;109;p4"/>
          <p:cNvGrpSpPr/>
          <p:nvPr/>
        </p:nvGrpSpPr>
        <p:grpSpPr>
          <a:xfrm>
            <a:off x="7754575" y="3807546"/>
            <a:ext cx="1138350" cy="1418750"/>
            <a:chOff x="1287525" y="3801250"/>
            <a:chExt cx="1138350" cy="1418750"/>
          </a:xfrm>
        </p:grpSpPr>
        <p:sp>
          <p:nvSpPr>
            <p:cNvPr id="110" name="Google Shape;110;p4"/>
            <p:cNvSpPr/>
            <p:nvPr/>
          </p:nvSpPr>
          <p:spPr>
            <a:xfrm>
              <a:off x="1287525" y="3909150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2307300" y="3801250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113" name="Google Shape;113;p4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114" name="Google Shape;114;p4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4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117" name="Google Shape;117;p4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4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9" name="Google Shape;119;p4"/>
          <p:cNvGrpSpPr/>
          <p:nvPr/>
        </p:nvGrpSpPr>
        <p:grpSpPr>
          <a:xfrm>
            <a:off x="8076400" y="4159825"/>
            <a:ext cx="929375" cy="1057800"/>
            <a:chOff x="8076400" y="4159825"/>
            <a:chExt cx="929375" cy="1057800"/>
          </a:xfrm>
        </p:grpSpPr>
        <p:sp>
          <p:nvSpPr>
            <p:cNvPr id="120" name="Google Shape;120;p4"/>
            <p:cNvSpPr/>
            <p:nvPr/>
          </p:nvSpPr>
          <p:spPr>
            <a:xfrm flipH="1">
              <a:off x="8178975" y="4229750"/>
              <a:ext cx="826800" cy="987875"/>
            </a:xfrm>
            <a:custGeom>
              <a:avLst/>
              <a:gdLst/>
              <a:ahLst/>
              <a:cxnLst/>
              <a:rect l="l" t="t" r="r" b="b"/>
              <a:pathLst>
                <a:path w="33072" h="39515" fill="none" extrusionOk="0">
                  <a:moveTo>
                    <a:pt x="33071" y="0"/>
                  </a:moveTo>
                  <a:lnTo>
                    <a:pt x="0" y="0"/>
                  </a:lnTo>
                  <a:lnTo>
                    <a:pt x="0" y="39514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 flipH="1">
              <a:off x="8076400" y="4159825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3" y="4712"/>
                    <a:pt x="2706" y="4712"/>
                  </a:cubicBezTo>
                  <a:cubicBezTo>
                    <a:pt x="3831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p4"/>
          <p:cNvGrpSpPr/>
          <p:nvPr/>
        </p:nvGrpSpPr>
        <p:grpSpPr>
          <a:xfrm>
            <a:off x="-784112" y="3808068"/>
            <a:ext cx="1138350" cy="1418750"/>
            <a:chOff x="-784112" y="3818928"/>
            <a:chExt cx="1138350" cy="1418750"/>
          </a:xfrm>
        </p:grpSpPr>
        <p:sp>
          <p:nvSpPr>
            <p:cNvPr id="123" name="Google Shape;123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" name="Google Shape;125;p4"/>
          <p:cNvGrpSpPr/>
          <p:nvPr/>
        </p:nvGrpSpPr>
        <p:grpSpPr>
          <a:xfrm>
            <a:off x="-571562" y="4051528"/>
            <a:ext cx="1138350" cy="1418750"/>
            <a:chOff x="-784112" y="3818928"/>
            <a:chExt cx="1138350" cy="1418750"/>
          </a:xfrm>
        </p:grpSpPr>
        <p:sp>
          <p:nvSpPr>
            <p:cNvPr id="126" name="Google Shape;126;p4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5"/>
          <p:cNvGrpSpPr/>
          <p:nvPr/>
        </p:nvGrpSpPr>
        <p:grpSpPr>
          <a:xfrm>
            <a:off x="288363" y="-791171"/>
            <a:ext cx="1368260" cy="1078296"/>
            <a:chOff x="4231725" y="-443721"/>
            <a:chExt cx="1368260" cy="1078296"/>
          </a:xfrm>
        </p:grpSpPr>
        <p:sp>
          <p:nvSpPr>
            <p:cNvPr id="130" name="Google Shape;130;p5"/>
            <p:cNvSpPr/>
            <p:nvPr/>
          </p:nvSpPr>
          <p:spPr>
            <a:xfrm>
              <a:off x="4327869" y="-443721"/>
              <a:ext cx="1272116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423172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" name="Google Shape;132;p5"/>
          <p:cNvGrpSpPr/>
          <p:nvPr/>
        </p:nvGrpSpPr>
        <p:grpSpPr>
          <a:xfrm>
            <a:off x="163463" y="-105375"/>
            <a:ext cx="1129225" cy="1439250"/>
            <a:chOff x="5173625" y="-443725"/>
            <a:chExt cx="1129225" cy="1439250"/>
          </a:xfrm>
        </p:grpSpPr>
        <p:sp>
          <p:nvSpPr>
            <p:cNvPr id="133" name="Google Shape;133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5"/>
          <p:cNvGrpSpPr/>
          <p:nvPr/>
        </p:nvGrpSpPr>
        <p:grpSpPr>
          <a:xfrm flipH="1">
            <a:off x="7898942" y="-257775"/>
            <a:ext cx="920275" cy="1078300"/>
            <a:chOff x="4679675" y="-443725"/>
            <a:chExt cx="920275" cy="1078300"/>
          </a:xfrm>
        </p:grpSpPr>
        <p:sp>
          <p:nvSpPr>
            <p:cNvPr id="136" name="Google Shape;136;p5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" name="Google Shape;138;p5"/>
          <p:cNvGrpSpPr/>
          <p:nvPr/>
        </p:nvGrpSpPr>
        <p:grpSpPr>
          <a:xfrm flipH="1">
            <a:off x="7348442" y="-105375"/>
            <a:ext cx="1129225" cy="1439250"/>
            <a:chOff x="5173625" y="-443725"/>
            <a:chExt cx="1129225" cy="1439250"/>
          </a:xfrm>
        </p:grpSpPr>
        <p:sp>
          <p:nvSpPr>
            <p:cNvPr id="139" name="Google Shape;139;p5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1" name="Google Shape;141;p5"/>
          <p:cNvSpPr txBox="1">
            <a:spLocks noGrp="1"/>
          </p:cNvSpPr>
          <p:nvPr>
            <p:ph type="subTitle" idx="1"/>
          </p:nvPr>
        </p:nvSpPr>
        <p:spPr>
          <a:xfrm>
            <a:off x="1290763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2" name="Google Shape;142;p5"/>
          <p:cNvSpPr txBox="1">
            <a:spLocks noGrp="1"/>
          </p:cNvSpPr>
          <p:nvPr>
            <p:ph type="subTitle" idx="2"/>
          </p:nvPr>
        </p:nvSpPr>
        <p:spPr>
          <a:xfrm>
            <a:off x="5427738" y="3086429"/>
            <a:ext cx="2425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5"/>
          <p:cNvSpPr txBox="1">
            <a:spLocks noGrp="1"/>
          </p:cNvSpPr>
          <p:nvPr>
            <p:ph type="subTitle" idx="3"/>
          </p:nvPr>
        </p:nvSpPr>
        <p:spPr>
          <a:xfrm>
            <a:off x="1290775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5"/>
          <p:cNvSpPr txBox="1">
            <a:spLocks noGrp="1"/>
          </p:cNvSpPr>
          <p:nvPr>
            <p:ph type="subTitle" idx="4"/>
          </p:nvPr>
        </p:nvSpPr>
        <p:spPr>
          <a:xfrm>
            <a:off x="5427750" y="356289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"/>
          <p:cNvSpPr txBox="1">
            <a:spLocks noGrp="1"/>
          </p:cNvSpPr>
          <p:nvPr>
            <p:ph type="title"/>
          </p:nvPr>
        </p:nvSpPr>
        <p:spPr>
          <a:xfrm>
            <a:off x="1704750" y="539700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oogle Shape;147;p6"/>
          <p:cNvGrpSpPr/>
          <p:nvPr/>
        </p:nvGrpSpPr>
        <p:grpSpPr>
          <a:xfrm>
            <a:off x="-331199" y="-1100503"/>
            <a:ext cx="2948397" cy="2299878"/>
            <a:chOff x="-148524" y="-1091464"/>
            <a:chExt cx="2948397" cy="2299878"/>
          </a:xfrm>
        </p:grpSpPr>
        <p:grpSp>
          <p:nvGrpSpPr>
            <p:cNvPr id="148" name="Google Shape;148;p6"/>
            <p:cNvGrpSpPr/>
            <p:nvPr/>
          </p:nvGrpSpPr>
          <p:grpSpPr>
            <a:xfrm>
              <a:off x="-148524" y="246037"/>
              <a:ext cx="2074949" cy="962378"/>
              <a:chOff x="-85249" y="3960975"/>
              <a:chExt cx="2074949" cy="962378"/>
            </a:xfrm>
          </p:grpSpPr>
          <p:grpSp>
            <p:nvGrpSpPr>
              <p:cNvPr id="149" name="Google Shape;149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50" name="Google Shape;150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2" name="Google Shape;152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53" name="Google Shape;153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5" name="Google Shape;155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56" name="Google Shape;156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58" name="Google Shape;158;p6"/>
            <p:cNvGrpSpPr/>
            <p:nvPr/>
          </p:nvGrpSpPr>
          <p:grpSpPr>
            <a:xfrm rot="-899960">
              <a:off x="374474" y="-828634"/>
              <a:ext cx="2249258" cy="1657275"/>
              <a:chOff x="746475" y="-443725"/>
              <a:chExt cx="2249325" cy="1657325"/>
            </a:xfrm>
          </p:grpSpPr>
          <p:sp>
            <p:nvSpPr>
              <p:cNvPr id="159" name="Google Shape;159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61" name="Google Shape;161;p6"/>
          <p:cNvGrpSpPr/>
          <p:nvPr/>
        </p:nvGrpSpPr>
        <p:grpSpPr>
          <a:xfrm flipH="1">
            <a:off x="6526801" y="-1100503"/>
            <a:ext cx="2948397" cy="2299878"/>
            <a:chOff x="3876" y="-939064"/>
            <a:chExt cx="2948397" cy="2299878"/>
          </a:xfrm>
        </p:grpSpPr>
        <p:grpSp>
          <p:nvGrpSpPr>
            <p:cNvPr id="162" name="Google Shape;162;p6"/>
            <p:cNvGrpSpPr/>
            <p:nvPr/>
          </p:nvGrpSpPr>
          <p:grpSpPr>
            <a:xfrm>
              <a:off x="3876" y="398437"/>
              <a:ext cx="2074949" cy="962378"/>
              <a:chOff x="-85249" y="3960975"/>
              <a:chExt cx="2074949" cy="962378"/>
            </a:xfrm>
          </p:grpSpPr>
          <p:grpSp>
            <p:nvGrpSpPr>
              <p:cNvPr id="163" name="Google Shape;163;p6"/>
              <p:cNvGrpSpPr/>
              <p:nvPr/>
            </p:nvGrpSpPr>
            <p:grpSpPr>
              <a:xfrm>
                <a:off x="-44137" y="3960975"/>
                <a:ext cx="2033837" cy="459179"/>
                <a:chOff x="-101291" y="3971002"/>
                <a:chExt cx="2033837" cy="459179"/>
              </a:xfrm>
            </p:grpSpPr>
            <p:sp>
              <p:nvSpPr>
                <p:cNvPr id="164" name="Google Shape;164;p6"/>
                <p:cNvSpPr/>
                <p:nvPr/>
              </p:nvSpPr>
              <p:spPr>
                <a:xfrm rot="-5400000">
                  <a:off x="646715" y="3256635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6"/>
                <p:cNvSpPr/>
                <p:nvPr/>
              </p:nvSpPr>
              <p:spPr>
                <a:xfrm>
                  <a:off x="1813971" y="397100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accent2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6" name="Google Shape;166;p6"/>
              <p:cNvGrpSpPr/>
              <p:nvPr/>
            </p:nvGrpSpPr>
            <p:grpSpPr>
              <a:xfrm>
                <a:off x="-85249" y="4203623"/>
                <a:ext cx="2014791" cy="469195"/>
                <a:chOff x="-35118" y="4163517"/>
                <a:chExt cx="2014791" cy="469195"/>
              </a:xfrm>
            </p:grpSpPr>
            <p:sp>
              <p:nvSpPr>
                <p:cNvPr id="167" name="Google Shape;167;p6"/>
                <p:cNvSpPr/>
                <p:nvPr/>
              </p:nvSpPr>
              <p:spPr>
                <a:xfrm rot="-5400000">
                  <a:off x="712889" y="3459167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6"/>
                <p:cNvSpPr/>
                <p:nvPr/>
              </p:nvSpPr>
              <p:spPr>
                <a:xfrm>
                  <a:off x="1861099" y="4163517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9" name="Google Shape;169;p6"/>
              <p:cNvGrpSpPr/>
              <p:nvPr/>
            </p:nvGrpSpPr>
            <p:grpSpPr>
              <a:xfrm>
                <a:off x="-85249" y="4454155"/>
                <a:ext cx="2014791" cy="469199"/>
                <a:chOff x="-35118" y="4345992"/>
                <a:chExt cx="2014791" cy="469199"/>
              </a:xfrm>
            </p:grpSpPr>
            <p:sp>
              <p:nvSpPr>
                <p:cNvPr id="170" name="Google Shape;170;p6"/>
                <p:cNvSpPr/>
                <p:nvPr/>
              </p:nvSpPr>
              <p:spPr>
                <a:xfrm rot="-5400000">
                  <a:off x="712889" y="3641646"/>
                  <a:ext cx="425539" cy="19215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0" h="51613" extrusionOk="0">
                      <a:moveTo>
                        <a:pt x="0" y="1"/>
                      </a:moveTo>
                      <a:lnTo>
                        <a:pt x="0" y="17995"/>
                      </a:lnTo>
                      <a:lnTo>
                        <a:pt x="31" y="18056"/>
                      </a:lnTo>
                      <a:cubicBezTo>
                        <a:pt x="61" y="18117"/>
                        <a:pt x="91" y="18147"/>
                        <a:pt x="122" y="18177"/>
                      </a:cubicBezTo>
                      <a:lnTo>
                        <a:pt x="10852" y="28877"/>
                      </a:lnTo>
                      <a:lnTo>
                        <a:pt x="10852" y="51612"/>
                      </a:lnTo>
                      <a:lnTo>
                        <a:pt x="11429" y="51612"/>
                      </a:lnTo>
                      <a:lnTo>
                        <a:pt x="11429" y="28633"/>
                      </a:lnTo>
                      <a:lnTo>
                        <a:pt x="669" y="17873"/>
                      </a:lnTo>
                      <a:lnTo>
                        <a:pt x="608" y="17813"/>
                      </a:lnTo>
                      <a:lnTo>
                        <a:pt x="6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6"/>
                <p:cNvSpPr/>
                <p:nvPr/>
              </p:nvSpPr>
              <p:spPr>
                <a:xfrm>
                  <a:off x="1861099" y="4345992"/>
                  <a:ext cx="118575" cy="11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" h="4743" fill="none" extrusionOk="0">
                      <a:moveTo>
                        <a:pt x="4742" y="2037"/>
                      </a:moveTo>
                      <a:cubicBezTo>
                        <a:pt x="4742" y="3830"/>
                        <a:pt x="2554" y="4742"/>
                        <a:pt x="1277" y="3466"/>
                      </a:cubicBezTo>
                      <a:cubicBezTo>
                        <a:pt x="1" y="2189"/>
                        <a:pt x="912" y="31"/>
                        <a:pt x="2706" y="1"/>
                      </a:cubicBezTo>
                      <a:cubicBezTo>
                        <a:pt x="3830" y="1"/>
                        <a:pt x="4742" y="912"/>
                        <a:pt x="4742" y="2037"/>
                      </a:cubicBezTo>
                      <a:close/>
                    </a:path>
                  </a:pathLst>
                </a:custGeom>
                <a:noFill/>
                <a:ln w="28575" cap="flat" cmpd="sng">
                  <a:solidFill>
                    <a:schemeClr val="dk1"/>
                  </a:solidFill>
                  <a:prstDash val="solid"/>
                  <a:miter lim="30395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72" name="Google Shape;172;p6"/>
            <p:cNvGrpSpPr/>
            <p:nvPr/>
          </p:nvGrpSpPr>
          <p:grpSpPr>
            <a:xfrm rot="-899960">
              <a:off x="526874" y="-676234"/>
              <a:ext cx="2249258" cy="1657275"/>
              <a:chOff x="746475" y="-443725"/>
              <a:chExt cx="2249325" cy="1657325"/>
            </a:xfrm>
          </p:grpSpPr>
          <p:sp>
            <p:nvSpPr>
              <p:cNvPr id="173" name="Google Shape;173;p6"/>
              <p:cNvSpPr/>
              <p:nvPr/>
            </p:nvSpPr>
            <p:spPr>
              <a:xfrm>
                <a:off x="746475" y="-443725"/>
                <a:ext cx="2158875" cy="1560825"/>
              </a:xfrm>
              <a:custGeom>
                <a:avLst/>
                <a:gdLst/>
                <a:ahLst/>
                <a:cxnLst/>
                <a:rect l="l" t="t" r="r" b="b"/>
                <a:pathLst>
                  <a:path w="86355" h="62433" fill="none" extrusionOk="0">
                    <a:moveTo>
                      <a:pt x="86355" y="62433"/>
                    </a:moveTo>
                    <a:lnTo>
                      <a:pt x="34621" y="14833"/>
                    </a:lnTo>
                    <a:lnTo>
                      <a:pt x="1" y="14833"/>
                    </a:lnTo>
                    <a:lnTo>
                      <a:pt x="1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6"/>
              <p:cNvSpPr/>
              <p:nvPr/>
            </p:nvSpPr>
            <p:spPr>
              <a:xfrm>
                <a:off x="2877225" y="1095800"/>
                <a:ext cx="118575" cy="117800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2" fill="none" extrusionOk="0">
                    <a:moveTo>
                      <a:pt x="4742" y="2007"/>
                    </a:moveTo>
                    <a:cubicBezTo>
                      <a:pt x="4742" y="3830"/>
                      <a:pt x="2554" y="4712"/>
                      <a:pt x="1277" y="3466"/>
                    </a:cubicBezTo>
                    <a:cubicBezTo>
                      <a:pt x="0" y="2189"/>
                      <a:pt x="912" y="0"/>
                      <a:pt x="2705" y="0"/>
                    </a:cubicBezTo>
                    <a:cubicBezTo>
                      <a:pt x="3830" y="0"/>
                      <a:pt x="4742" y="912"/>
                      <a:pt x="4742" y="200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75" name="Google Shape;175;p6"/>
          <p:cNvSpPr txBox="1">
            <a:spLocks noGrp="1"/>
          </p:cNvSpPr>
          <p:nvPr>
            <p:ph type="title"/>
          </p:nvPr>
        </p:nvSpPr>
        <p:spPr>
          <a:xfrm>
            <a:off x="2060700" y="539700"/>
            <a:ext cx="50226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p7"/>
          <p:cNvGrpSpPr/>
          <p:nvPr/>
        </p:nvGrpSpPr>
        <p:grpSpPr>
          <a:xfrm>
            <a:off x="-240841" y="4543828"/>
            <a:ext cx="2014791" cy="473128"/>
            <a:chOff x="-35118" y="4342063"/>
            <a:chExt cx="2014791" cy="473128"/>
          </a:xfrm>
        </p:grpSpPr>
        <p:sp>
          <p:nvSpPr>
            <p:cNvPr id="178" name="Google Shape;178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-185941" y="4793793"/>
            <a:ext cx="2014791" cy="473128"/>
            <a:chOff x="-35118" y="4342063"/>
            <a:chExt cx="2014791" cy="473128"/>
          </a:xfrm>
        </p:grpSpPr>
        <p:sp>
          <p:nvSpPr>
            <p:cNvPr id="181" name="Google Shape;181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-27101" y="9826"/>
            <a:ext cx="1697125" cy="576045"/>
            <a:chOff x="-27101" y="9826"/>
            <a:chExt cx="1697125" cy="576045"/>
          </a:xfrm>
        </p:grpSpPr>
        <p:grpSp>
          <p:nvGrpSpPr>
            <p:cNvPr id="184" name="Google Shape;184;p7"/>
            <p:cNvGrpSpPr/>
            <p:nvPr/>
          </p:nvGrpSpPr>
          <p:grpSpPr>
            <a:xfrm rot="5400000">
              <a:off x="568188" y="-433231"/>
              <a:ext cx="423826" cy="1614380"/>
              <a:chOff x="236836" y="140933"/>
              <a:chExt cx="423826" cy="1614380"/>
            </a:xfrm>
          </p:grpSpPr>
          <p:sp>
            <p:nvSpPr>
              <p:cNvPr id="185" name="Google Shape;185;p7"/>
              <p:cNvSpPr/>
              <p:nvPr/>
            </p:nvSpPr>
            <p:spPr>
              <a:xfrm>
                <a:off x="292013" y="249370"/>
                <a:ext cx="334005" cy="1407885"/>
              </a:xfrm>
              <a:custGeom>
                <a:avLst/>
                <a:gdLst/>
                <a:ahLst/>
                <a:cxnLst/>
                <a:rect l="l" t="t" r="r" b="b"/>
                <a:pathLst>
                  <a:path w="7478" h="31521" extrusionOk="0">
                    <a:moveTo>
                      <a:pt x="6870" y="0"/>
                    </a:moveTo>
                    <a:lnTo>
                      <a:pt x="6870" y="8177"/>
                    </a:lnTo>
                    <a:cubicBezTo>
                      <a:pt x="5441" y="9636"/>
                      <a:pt x="3982" y="11094"/>
                      <a:pt x="2554" y="12493"/>
                    </a:cubicBezTo>
                    <a:lnTo>
                      <a:pt x="122" y="14924"/>
                    </a:lnTo>
                    <a:lnTo>
                      <a:pt x="31" y="15046"/>
                    </a:lnTo>
                    <a:lnTo>
                      <a:pt x="1" y="15107"/>
                    </a:lnTo>
                    <a:cubicBezTo>
                      <a:pt x="1" y="15167"/>
                      <a:pt x="1" y="15228"/>
                      <a:pt x="1" y="15289"/>
                    </a:cubicBezTo>
                    <a:lnTo>
                      <a:pt x="1" y="31520"/>
                    </a:lnTo>
                    <a:lnTo>
                      <a:pt x="578" y="31520"/>
                    </a:lnTo>
                    <a:lnTo>
                      <a:pt x="578" y="15319"/>
                    </a:lnTo>
                    <a:cubicBezTo>
                      <a:pt x="1368" y="14529"/>
                      <a:pt x="2189" y="13739"/>
                      <a:pt x="2979" y="12918"/>
                    </a:cubicBezTo>
                    <a:cubicBezTo>
                      <a:pt x="4438" y="11490"/>
                      <a:pt x="5928" y="9970"/>
                      <a:pt x="7387" y="8511"/>
                    </a:cubicBezTo>
                    <a:lnTo>
                      <a:pt x="7478" y="8420"/>
                    </a:lnTo>
                    <a:lnTo>
                      <a:pt x="7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7"/>
              <p:cNvSpPr/>
              <p:nvPr/>
            </p:nvSpPr>
            <p:spPr>
              <a:xfrm>
                <a:off x="542088" y="140933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7"/>
              <p:cNvSpPr/>
              <p:nvPr/>
            </p:nvSpPr>
            <p:spPr>
              <a:xfrm>
                <a:off x="236836" y="1637488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8" name="Google Shape;188;p7"/>
            <p:cNvGrpSpPr/>
            <p:nvPr/>
          </p:nvGrpSpPr>
          <p:grpSpPr>
            <a:xfrm rot="5400000">
              <a:off x="607062" y="-624336"/>
              <a:ext cx="428800" cy="1697125"/>
              <a:chOff x="79461" y="58200"/>
              <a:chExt cx="428800" cy="1697125"/>
            </a:xfrm>
          </p:grpSpPr>
          <p:sp>
            <p:nvSpPr>
              <p:cNvPr id="189" name="Google Shape;189;p7"/>
              <p:cNvSpPr/>
              <p:nvPr/>
            </p:nvSpPr>
            <p:spPr>
              <a:xfrm>
                <a:off x="138597" y="176034"/>
                <a:ext cx="334050" cy="1481225"/>
              </a:xfrm>
              <a:custGeom>
                <a:avLst/>
                <a:gdLst/>
                <a:ahLst/>
                <a:cxnLst/>
                <a:rect l="l" t="t" r="r" b="b"/>
                <a:pathLst>
                  <a:path w="7479" h="33163" extrusionOk="0">
                    <a:moveTo>
                      <a:pt x="6870" y="1"/>
                    </a:moveTo>
                    <a:lnTo>
                      <a:pt x="6870" y="8208"/>
                    </a:lnTo>
                    <a:cubicBezTo>
                      <a:pt x="5442" y="9636"/>
                      <a:pt x="3983" y="11095"/>
                      <a:pt x="2554" y="12524"/>
                    </a:cubicBezTo>
                    <a:cubicBezTo>
                      <a:pt x="1764" y="13344"/>
                      <a:pt x="943" y="14135"/>
                      <a:pt x="122" y="14986"/>
                    </a:cubicBezTo>
                    <a:cubicBezTo>
                      <a:pt x="62" y="15016"/>
                      <a:pt x="31" y="15047"/>
                      <a:pt x="1" y="15107"/>
                    </a:cubicBezTo>
                    <a:lnTo>
                      <a:pt x="1" y="15168"/>
                    </a:lnTo>
                    <a:lnTo>
                      <a:pt x="1" y="33162"/>
                    </a:lnTo>
                    <a:lnTo>
                      <a:pt x="578" y="33162"/>
                    </a:lnTo>
                    <a:lnTo>
                      <a:pt x="578" y="15351"/>
                    </a:lnTo>
                    <a:lnTo>
                      <a:pt x="2980" y="12949"/>
                    </a:lnTo>
                    <a:cubicBezTo>
                      <a:pt x="4408" y="11490"/>
                      <a:pt x="5928" y="10001"/>
                      <a:pt x="7387" y="8512"/>
                    </a:cubicBezTo>
                    <a:lnTo>
                      <a:pt x="7478" y="8420"/>
                    </a:lnTo>
                    <a:lnTo>
                      <a:pt x="74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0" name="Google Shape;190;p7"/>
              <p:cNvSpPr/>
              <p:nvPr/>
            </p:nvSpPr>
            <p:spPr>
              <a:xfrm>
                <a:off x="389686" y="582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7"/>
              <p:cNvSpPr/>
              <p:nvPr/>
            </p:nvSpPr>
            <p:spPr>
              <a:xfrm>
                <a:off x="79461" y="1637500"/>
                <a:ext cx="118575" cy="11782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13" fill="none" extrusionOk="0">
                    <a:moveTo>
                      <a:pt x="4742" y="2706"/>
                    </a:moveTo>
                    <a:cubicBezTo>
                      <a:pt x="4742" y="913"/>
                      <a:pt x="2554" y="1"/>
                      <a:pt x="1277" y="1277"/>
                    </a:cubicBezTo>
                    <a:cubicBezTo>
                      <a:pt x="1" y="2554"/>
                      <a:pt x="912" y="4712"/>
                      <a:pt x="2706" y="4712"/>
                    </a:cubicBezTo>
                    <a:cubicBezTo>
                      <a:pt x="3830" y="4712"/>
                      <a:pt x="4742" y="3831"/>
                      <a:pt x="4742" y="2706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2" name="Google Shape;192;p7"/>
          <p:cNvGrpSpPr/>
          <p:nvPr/>
        </p:nvGrpSpPr>
        <p:grpSpPr>
          <a:xfrm flipH="1">
            <a:off x="7374534" y="76783"/>
            <a:ext cx="2014791" cy="473128"/>
            <a:chOff x="-35118" y="4342063"/>
            <a:chExt cx="2014791" cy="473128"/>
          </a:xfrm>
        </p:grpSpPr>
        <p:sp>
          <p:nvSpPr>
            <p:cNvPr id="193" name="Google Shape;193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7"/>
          <p:cNvGrpSpPr/>
          <p:nvPr/>
        </p:nvGrpSpPr>
        <p:grpSpPr>
          <a:xfrm flipH="1">
            <a:off x="7472034" y="479147"/>
            <a:ext cx="2014791" cy="473128"/>
            <a:chOff x="-35118" y="4342063"/>
            <a:chExt cx="2014791" cy="473128"/>
          </a:xfrm>
        </p:grpSpPr>
        <p:sp>
          <p:nvSpPr>
            <p:cNvPr id="196" name="Google Shape;196;p7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7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7"/>
          <p:cNvGrpSpPr/>
          <p:nvPr/>
        </p:nvGrpSpPr>
        <p:grpSpPr>
          <a:xfrm rot="10800000" flipH="1">
            <a:off x="6230050" y="4537371"/>
            <a:ext cx="920275" cy="1078300"/>
            <a:chOff x="4679675" y="-443725"/>
            <a:chExt cx="920275" cy="1078300"/>
          </a:xfrm>
        </p:grpSpPr>
        <p:sp>
          <p:nvSpPr>
            <p:cNvPr id="199" name="Google Shape;199;p7"/>
            <p:cNvSpPr/>
            <p:nvPr/>
          </p:nvSpPr>
          <p:spPr>
            <a:xfrm>
              <a:off x="4783025" y="-443725"/>
              <a:ext cx="816925" cy="1006875"/>
            </a:xfrm>
            <a:custGeom>
              <a:avLst/>
              <a:gdLst/>
              <a:ahLst/>
              <a:cxnLst/>
              <a:rect l="l" t="t" r="r" b="b"/>
              <a:pathLst>
                <a:path w="32677" h="40275" fill="none" extrusionOk="0">
                  <a:moveTo>
                    <a:pt x="1" y="40274"/>
                  </a:moveTo>
                  <a:lnTo>
                    <a:pt x="32676" y="40274"/>
                  </a:lnTo>
                  <a:lnTo>
                    <a:pt x="32676" y="0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7"/>
            <p:cNvSpPr/>
            <p:nvPr/>
          </p:nvSpPr>
          <p:spPr>
            <a:xfrm>
              <a:off x="4679675" y="516000"/>
              <a:ext cx="117825" cy="118575"/>
            </a:xfrm>
            <a:custGeom>
              <a:avLst/>
              <a:gdLst/>
              <a:ahLst/>
              <a:cxnLst/>
              <a:rect l="l" t="t" r="r" b="b"/>
              <a:pathLst>
                <a:path w="4713" h="4743" fill="none" extrusionOk="0">
                  <a:moveTo>
                    <a:pt x="1" y="2037"/>
                  </a:moveTo>
                  <a:cubicBezTo>
                    <a:pt x="1" y="3830"/>
                    <a:pt x="2159" y="4742"/>
                    <a:pt x="3436" y="3466"/>
                  </a:cubicBezTo>
                  <a:cubicBezTo>
                    <a:pt x="4712" y="2189"/>
                    <a:pt x="3800" y="1"/>
                    <a:pt x="2007" y="31"/>
                  </a:cubicBezTo>
                  <a:cubicBezTo>
                    <a:pt x="882" y="31"/>
                    <a:pt x="1" y="912"/>
                    <a:pt x="1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" name="Google Shape;201;p7"/>
          <p:cNvGrpSpPr/>
          <p:nvPr/>
        </p:nvGrpSpPr>
        <p:grpSpPr>
          <a:xfrm rot="10800000" flipH="1">
            <a:off x="6724000" y="4140263"/>
            <a:ext cx="1129225" cy="1439250"/>
            <a:chOff x="5173625" y="-443725"/>
            <a:chExt cx="1129225" cy="1439250"/>
          </a:xfrm>
        </p:grpSpPr>
        <p:sp>
          <p:nvSpPr>
            <p:cNvPr id="202" name="Google Shape;202;p7"/>
            <p:cNvSpPr/>
            <p:nvPr/>
          </p:nvSpPr>
          <p:spPr>
            <a:xfrm>
              <a:off x="5219975" y="-443725"/>
              <a:ext cx="1082875" cy="1320700"/>
            </a:xfrm>
            <a:custGeom>
              <a:avLst/>
              <a:gdLst/>
              <a:ahLst/>
              <a:cxnLst/>
              <a:rect l="l" t="t" r="r" b="b"/>
              <a:pathLst>
                <a:path w="43315" h="52828" fill="none" extrusionOk="0">
                  <a:moveTo>
                    <a:pt x="0" y="52828"/>
                  </a:moveTo>
                  <a:lnTo>
                    <a:pt x="0" y="25836"/>
                  </a:lnTo>
                  <a:lnTo>
                    <a:pt x="43314" y="25836"/>
                  </a:lnTo>
                  <a:lnTo>
                    <a:pt x="43314" y="0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7"/>
            <p:cNvSpPr/>
            <p:nvPr/>
          </p:nvSpPr>
          <p:spPr>
            <a:xfrm>
              <a:off x="5173625" y="876950"/>
              <a:ext cx="117800" cy="118575"/>
            </a:xfrm>
            <a:custGeom>
              <a:avLst/>
              <a:gdLst/>
              <a:ahLst/>
              <a:cxnLst/>
              <a:rect l="l" t="t" r="r" b="b"/>
              <a:pathLst>
                <a:path w="4712" h="4743" fill="none" extrusionOk="0">
                  <a:moveTo>
                    <a:pt x="0" y="2037"/>
                  </a:moveTo>
                  <a:cubicBezTo>
                    <a:pt x="0" y="3830"/>
                    <a:pt x="2158" y="4742"/>
                    <a:pt x="3435" y="3466"/>
                  </a:cubicBezTo>
                  <a:cubicBezTo>
                    <a:pt x="4711" y="2189"/>
                    <a:pt x="3800" y="1"/>
                    <a:pt x="2006" y="1"/>
                  </a:cubicBezTo>
                  <a:cubicBezTo>
                    <a:pt x="882" y="31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" name="Google Shape;204;p7"/>
          <p:cNvSpPr txBox="1">
            <a:spLocks noGrp="1"/>
          </p:cNvSpPr>
          <p:nvPr>
            <p:ph type="title"/>
          </p:nvPr>
        </p:nvSpPr>
        <p:spPr>
          <a:xfrm>
            <a:off x="706725" y="980400"/>
            <a:ext cx="4254600" cy="86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7"/>
          <p:cNvSpPr txBox="1">
            <a:spLocks noGrp="1"/>
          </p:cNvSpPr>
          <p:nvPr>
            <p:ph type="body" idx="1"/>
          </p:nvPr>
        </p:nvSpPr>
        <p:spPr>
          <a:xfrm>
            <a:off x="713325" y="1770600"/>
            <a:ext cx="4254600" cy="246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ato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ato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8"/>
          <p:cNvGrpSpPr/>
          <p:nvPr/>
        </p:nvGrpSpPr>
        <p:grpSpPr>
          <a:xfrm>
            <a:off x="260351" y="2145759"/>
            <a:ext cx="289868" cy="852000"/>
            <a:chOff x="456616" y="2161476"/>
            <a:chExt cx="289868" cy="852000"/>
          </a:xfrm>
        </p:grpSpPr>
        <p:sp>
          <p:nvSpPr>
            <p:cNvPr id="208" name="Google Shape;208;p8"/>
            <p:cNvSpPr/>
            <p:nvPr/>
          </p:nvSpPr>
          <p:spPr>
            <a:xfrm rot="-5400000">
              <a:off x="588942" y="2649556"/>
              <a:ext cx="25484" cy="289600"/>
            </a:xfrm>
            <a:custGeom>
              <a:avLst/>
              <a:gdLst/>
              <a:ahLst/>
              <a:cxnLst/>
              <a:rect l="l" t="t" r="r" b="b"/>
              <a:pathLst>
                <a:path w="761" h="8648" extrusionOk="0">
                  <a:moveTo>
                    <a:pt x="380" y="0"/>
                  </a:moveTo>
                  <a:cubicBezTo>
                    <a:pt x="190" y="0"/>
                    <a:pt x="0" y="130"/>
                    <a:pt x="0" y="388"/>
                  </a:cubicBezTo>
                  <a:lnTo>
                    <a:pt x="0" y="8260"/>
                  </a:lnTo>
                  <a:cubicBezTo>
                    <a:pt x="0" y="8519"/>
                    <a:pt x="190" y="8648"/>
                    <a:pt x="380" y="8648"/>
                  </a:cubicBezTo>
                  <a:cubicBezTo>
                    <a:pt x="570" y="8648"/>
                    <a:pt x="760" y="8519"/>
                    <a:pt x="760" y="8260"/>
                  </a:cubicBezTo>
                  <a:lnTo>
                    <a:pt x="760" y="388"/>
                  </a:lnTo>
                  <a:cubicBezTo>
                    <a:pt x="760" y="130"/>
                    <a:pt x="570" y="0"/>
                    <a:pt x="3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 rot="-5400000">
              <a:off x="588808" y="2235662"/>
              <a:ext cx="25484" cy="289868"/>
            </a:xfrm>
            <a:custGeom>
              <a:avLst/>
              <a:gdLst/>
              <a:ahLst/>
              <a:cxnLst/>
              <a:rect l="l" t="t" r="r" b="b"/>
              <a:pathLst>
                <a:path w="761" h="8656" extrusionOk="0">
                  <a:moveTo>
                    <a:pt x="365" y="1"/>
                  </a:moveTo>
                  <a:cubicBezTo>
                    <a:pt x="153" y="1"/>
                    <a:pt x="1" y="183"/>
                    <a:pt x="1" y="396"/>
                  </a:cubicBezTo>
                  <a:lnTo>
                    <a:pt x="1" y="8268"/>
                  </a:lnTo>
                  <a:cubicBezTo>
                    <a:pt x="1" y="8527"/>
                    <a:pt x="191" y="8656"/>
                    <a:pt x="381" y="8656"/>
                  </a:cubicBezTo>
                  <a:cubicBezTo>
                    <a:pt x="570" y="8656"/>
                    <a:pt x="760" y="8527"/>
                    <a:pt x="760" y="8268"/>
                  </a:cubicBezTo>
                  <a:lnTo>
                    <a:pt x="760" y="396"/>
                  </a:lnTo>
                  <a:cubicBezTo>
                    <a:pt x="760" y="183"/>
                    <a:pt x="578" y="1"/>
                    <a:pt x="3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 rot="-5400000">
              <a:off x="576234" y="2902231"/>
              <a:ext cx="25484" cy="197007"/>
            </a:xfrm>
            <a:custGeom>
              <a:avLst/>
              <a:gdLst/>
              <a:ahLst/>
              <a:cxnLst/>
              <a:rect l="l" t="t" r="r" b="b"/>
              <a:pathLst>
                <a:path w="761" h="5883" extrusionOk="0">
                  <a:moveTo>
                    <a:pt x="380" y="1"/>
                  </a:moveTo>
                  <a:cubicBezTo>
                    <a:pt x="190" y="1"/>
                    <a:pt x="0" y="130"/>
                    <a:pt x="0" y="388"/>
                  </a:cubicBezTo>
                  <a:lnTo>
                    <a:pt x="0" y="5495"/>
                  </a:lnTo>
                  <a:cubicBezTo>
                    <a:pt x="0" y="5753"/>
                    <a:pt x="190" y="5882"/>
                    <a:pt x="380" y="5882"/>
                  </a:cubicBezTo>
                  <a:cubicBezTo>
                    <a:pt x="570" y="5882"/>
                    <a:pt x="760" y="5753"/>
                    <a:pt x="760" y="5495"/>
                  </a:cubicBezTo>
                  <a:lnTo>
                    <a:pt x="760" y="388"/>
                  </a:lnTo>
                  <a:cubicBezTo>
                    <a:pt x="760" y="130"/>
                    <a:pt x="570" y="1"/>
                    <a:pt x="3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 rot="-5400000">
              <a:off x="575849" y="2488856"/>
              <a:ext cx="26489" cy="197241"/>
            </a:xfrm>
            <a:custGeom>
              <a:avLst/>
              <a:gdLst/>
              <a:ahLst/>
              <a:cxnLst/>
              <a:rect l="l" t="t" r="r" b="b"/>
              <a:pathLst>
                <a:path w="791" h="5890" extrusionOk="0">
                  <a:moveTo>
                    <a:pt x="410" y="1"/>
                  </a:moveTo>
                  <a:cubicBezTo>
                    <a:pt x="220" y="1"/>
                    <a:pt x="30" y="130"/>
                    <a:pt x="30" y="388"/>
                  </a:cubicBezTo>
                  <a:lnTo>
                    <a:pt x="30" y="5495"/>
                  </a:lnTo>
                  <a:cubicBezTo>
                    <a:pt x="0" y="5707"/>
                    <a:pt x="182" y="5890"/>
                    <a:pt x="395" y="5890"/>
                  </a:cubicBezTo>
                  <a:cubicBezTo>
                    <a:pt x="608" y="5890"/>
                    <a:pt x="790" y="5707"/>
                    <a:pt x="790" y="5495"/>
                  </a:cubicBezTo>
                  <a:lnTo>
                    <a:pt x="790" y="388"/>
                  </a:lnTo>
                  <a:cubicBezTo>
                    <a:pt x="790" y="130"/>
                    <a:pt x="600" y="1"/>
                    <a:pt x="4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 rot="-5400000">
              <a:off x="576619" y="2076100"/>
              <a:ext cx="25484" cy="196237"/>
            </a:xfrm>
            <a:custGeom>
              <a:avLst/>
              <a:gdLst/>
              <a:ahLst/>
              <a:cxnLst/>
              <a:rect l="l" t="t" r="r" b="b"/>
              <a:pathLst>
                <a:path w="761" h="5860" extrusionOk="0">
                  <a:moveTo>
                    <a:pt x="396" y="0"/>
                  </a:moveTo>
                  <a:cubicBezTo>
                    <a:pt x="183" y="0"/>
                    <a:pt x="1" y="152"/>
                    <a:pt x="1" y="365"/>
                  </a:cubicBezTo>
                  <a:lnTo>
                    <a:pt x="1" y="5472"/>
                  </a:lnTo>
                  <a:cubicBezTo>
                    <a:pt x="1" y="5730"/>
                    <a:pt x="191" y="5859"/>
                    <a:pt x="381" y="5859"/>
                  </a:cubicBezTo>
                  <a:cubicBezTo>
                    <a:pt x="570" y="5859"/>
                    <a:pt x="760" y="5730"/>
                    <a:pt x="760" y="5472"/>
                  </a:cubicBezTo>
                  <a:lnTo>
                    <a:pt x="760" y="365"/>
                  </a:lnTo>
                  <a:cubicBezTo>
                    <a:pt x="760" y="152"/>
                    <a:pt x="608" y="0"/>
                    <a:pt x="3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" name="Google Shape;213;p8"/>
          <p:cNvGrpSpPr/>
          <p:nvPr/>
        </p:nvGrpSpPr>
        <p:grpSpPr>
          <a:xfrm>
            <a:off x="6514438" y="4556641"/>
            <a:ext cx="2808779" cy="1148975"/>
            <a:chOff x="6525475" y="148600"/>
            <a:chExt cx="2808779" cy="1148975"/>
          </a:xfrm>
        </p:grpSpPr>
        <p:sp>
          <p:nvSpPr>
            <p:cNvPr id="214" name="Google Shape;21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" name="Google Shape;216;p8"/>
          <p:cNvGrpSpPr/>
          <p:nvPr/>
        </p:nvGrpSpPr>
        <p:grpSpPr>
          <a:xfrm rot="-5400000">
            <a:off x="7480661" y="4711608"/>
            <a:ext cx="2014791" cy="719731"/>
            <a:chOff x="-85249" y="4203623"/>
            <a:chExt cx="2014791" cy="719731"/>
          </a:xfrm>
        </p:grpSpPr>
        <p:grpSp>
          <p:nvGrpSpPr>
            <p:cNvPr id="217" name="Google Shape;217;p8"/>
            <p:cNvGrpSpPr/>
            <p:nvPr/>
          </p:nvGrpSpPr>
          <p:grpSpPr>
            <a:xfrm>
              <a:off x="-85249" y="4203623"/>
              <a:ext cx="2014791" cy="469195"/>
              <a:chOff x="-35118" y="4163517"/>
              <a:chExt cx="2014791" cy="469195"/>
            </a:xfrm>
          </p:grpSpPr>
          <p:sp>
            <p:nvSpPr>
              <p:cNvPr id="218" name="Google Shape;218;p8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8"/>
              <p:cNvSpPr/>
              <p:nvPr/>
            </p:nvSpPr>
            <p:spPr>
              <a:xfrm>
                <a:off x="1861099" y="4163517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0" name="Google Shape;220;p8"/>
            <p:cNvGrpSpPr/>
            <p:nvPr/>
          </p:nvGrpSpPr>
          <p:grpSpPr>
            <a:xfrm>
              <a:off x="-85249" y="4454155"/>
              <a:ext cx="2014791" cy="469199"/>
              <a:chOff x="-35118" y="4345992"/>
              <a:chExt cx="2014791" cy="469199"/>
            </a:xfrm>
          </p:grpSpPr>
          <p:sp>
            <p:nvSpPr>
              <p:cNvPr id="221" name="Google Shape;221;p8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8"/>
              <p:cNvSpPr/>
              <p:nvPr/>
            </p:nvSpPr>
            <p:spPr>
              <a:xfrm>
                <a:off x="1861099" y="434599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solidFill>
                <a:schemeClr val="dk1"/>
              </a:solidFill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23" name="Google Shape;223;p8"/>
          <p:cNvGrpSpPr/>
          <p:nvPr/>
        </p:nvGrpSpPr>
        <p:grpSpPr>
          <a:xfrm rot="-5400000">
            <a:off x="7870685" y="4684474"/>
            <a:ext cx="2014791" cy="469199"/>
            <a:chOff x="-35118" y="4345992"/>
            <a:chExt cx="2014791" cy="469199"/>
          </a:xfrm>
        </p:grpSpPr>
        <p:sp>
          <p:nvSpPr>
            <p:cNvPr id="224" name="Google Shape;224;p8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1861099" y="4345992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>
            <a:off x="7619075" y="-472615"/>
            <a:ext cx="1623175" cy="1439250"/>
            <a:chOff x="7619075" y="-179925"/>
            <a:chExt cx="1623175" cy="1439250"/>
          </a:xfrm>
        </p:grpSpPr>
        <p:grpSp>
          <p:nvGrpSpPr>
            <p:cNvPr id="227" name="Google Shape;227;p8"/>
            <p:cNvGrpSpPr/>
            <p:nvPr/>
          </p:nvGrpSpPr>
          <p:grpSpPr>
            <a:xfrm>
              <a:off x="7619075" y="-179925"/>
              <a:ext cx="920275" cy="1078300"/>
              <a:chOff x="4679675" y="-443725"/>
              <a:chExt cx="920275" cy="1078300"/>
            </a:xfrm>
          </p:grpSpPr>
          <p:sp>
            <p:nvSpPr>
              <p:cNvPr id="228" name="Google Shape;228;p8"/>
              <p:cNvSpPr/>
              <p:nvPr/>
            </p:nvSpPr>
            <p:spPr>
              <a:xfrm>
                <a:off x="4783025" y="-443725"/>
                <a:ext cx="816925" cy="1006875"/>
              </a:xfrm>
              <a:custGeom>
                <a:avLst/>
                <a:gdLst/>
                <a:ahLst/>
                <a:cxnLst/>
                <a:rect l="l" t="t" r="r" b="b"/>
                <a:pathLst>
                  <a:path w="32677" h="40275" fill="none" extrusionOk="0">
                    <a:moveTo>
                      <a:pt x="1" y="40274"/>
                    </a:moveTo>
                    <a:lnTo>
                      <a:pt x="32676" y="40274"/>
                    </a:lnTo>
                    <a:lnTo>
                      <a:pt x="32676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8"/>
              <p:cNvSpPr/>
              <p:nvPr/>
            </p:nvSpPr>
            <p:spPr>
              <a:xfrm>
                <a:off x="4679675" y="516000"/>
                <a:ext cx="11782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3" h="4743" fill="none" extrusionOk="0">
                    <a:moveTo>
                      <a:pt x="1" y="2037"/>
                    </a:moveTo>
                    <a:cubicBezTo>
                      <a:pt x="1" y="3830"/>
                      <a:pt x="2159" y="4742"/>
                      <a:pt x="3436" y="3466"/>
                    </a:cubicBezTo>
                    <a:cubicBezTo>
                      <a:pt x="4712" y="2189"/>
                      <a:pt x="3800" y="1"/>
                      <a:pt x="2007" y="31"/>
                    </a:cubicBezTo>
                    <a:cubicBezTo>
                      <a:pt x="882" y="31"/>
                      <a:pt x="1" y="912"/>
                      <a:pt x="1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0" name="Google Shape;230;p8"/>
            <p:cNvGrpSpPr/>
            <p:nvPr/>
          </p:nvGrpSpPr>
          <p:grpSpPr>
            <a:xfrm>
              <a:off x="8113025" y="-179925"/>
              <a:ext cx="1129225" cy="1439250"/>
              <a:chOff x="5173625" y="-443725"/>
              <a:chExt cx="1129225" cy="1439250"/>
            </a:xfrm>
          </p:grpSpPr>
          <p:sp>
            <p:nvSpPr>
              <p:cNvPr id="231" name="Google Shape;231;p8"/>
              <p:cNvSpPr/>
              <p:nvPr/>
            </p:nvSpPr>
            <p:spPr>
              <a:xfrm>
                <a:off x="5219975" y="-443725"/>
                <a:ext cx="1082875" cy="1320700"/>
              </a:xfrm>
              <a:custGeom>
                <a:avLst/>
                <a:gdLst/>
                <a:ahLst/>
                <a:cxnLst/>
                <a:rect l="l" t="t" r="r" b="b"/>
                <a:pathLst>
                  <a:path w="43315" h="52828" fill="none" extrusionOk="0">
                    <a:moveTo>
                      <a:pt x="0" y="52828"/>
                    </a:moveTo>
                    <a:lnTo>
                      <a:pt x="0" y="25836"/>
                    </a:lnTo>
                    <a:lnTo>
                      <a:pt x="43314" y="25836"/>
                    </a:lnTo>
                    <a:lnTo>
                      <a:pt x="43314" y="0"/>
                    </a:lnTo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8"/>
              <p:cNvSpPr/>
              <p:nvPr/>
            </p:nvSpPr>
            <p:spPr>
              <a:xfrm>
                <a:off x="5173625" y="876950"/>
                <a:ext cx="117800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4743" fill="none" extrusionOk="0">
                    <a:moveTo>
                      <a:pt x="0" y="2037"/>
                    </a:moveTo>
                    <a:cubicBezTo>
                      <a:pt x="0" y="3830"/>
                      <a:pt x="2158" y="4742"/>
                      <a:pt x="3435" y="3466"/>
                    </a:cubicBezTo>
                    <a:cubicBezTo>
                      <a:pt x="4711" y="2189"/>
                      <a:pt x="3800" y="1"/>
                      <a:pt x="2006" y="1"/>
                    </a:cubicBezTo>
                    <a:cubicBezTo>
                      <a:pt x="882" y="31"/>
                      <a:pt x="0" y="912"/>
                      <a:pt x="0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3" name="Google Shape;233;p8"/>
          <p:cNvGrpSpPr/>
          <p:nvPr/>
        </p:nvGrpSpPr>
        <p:grpSpPr>
          <a:xfrm>
            <a:off x="6362038" y="4861441"/>
            <a:ext cx="2808779" cy="1148975"/>
            <a:chOff x="6525475" y="148600"/>
            <a:chExt cx="2808779" cy="1148975"/>
          </a:xfrm>
        </p:grpSpPr>
        <p:sp>
          <p:nvSpPr>
            <p:cNvPr id="234" name="Google Shape;234;p8"/>
            <p:cNvSpPr/>
            <p:nvPr/>
          </p:nvSpPr>
          <p:spPr>
            <a:xfrm>
              <a:off x="6629575" y="195700"/>
              <a:ext cx="2704679" cy="1101875"/>
            </a:xfrm>
            <a:custGeom>
              <a:avLst/>
              <a:gdLst/>
              <a:ahLst/>
              <a:cxnLst/>
              <a:rect l="l" t="t" r="r" b="b"/>
              <a:pathLst>
                <a:path w="50914" h="44075" fill="none" extrusionOk="0">
                  <a:moveTo>
                    <a:pt x="50913" y="44074"/>
                  </a:moveTo>
                  <a:lnTo>
                    <a:pt x="25442" y="44074"/>
                  </a:lnTo>
                  <a:lnTo>
                    <a:pt x="25442" y="1"/>
                  </a:lnTo>
                  <a:lnTo>
                    <a:pt x="1" y="1"/>
                  </a:lnTo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6525475" y="148600"/>
              <a:ext cx="118575" cy="118550"/>
            </a:xfrm>
            <a:custGeom>
              <a:avLst/>
              <a:gdLst/>
              <a:ahLst/>
              <a:cxnLst/>
              <a:rect l="l" t="t" r="r" b="b"/>
              <a:pathLst>
                <a:path w="4743" h="4742" fill="none" extrusionOk="0">
                  <a:moveTo>
                    <a:pt x="0" y="2037"/>
                  </a:moveTo>
                  <a:cubicBezTo>
                    <a:pt x="0" y="3830"/>
                    <a:pt x="2189" y="4742"/>
                    <a:pt x="3465" y="3465"/>
                  </a:cubicBezTo>
                  <a:cubicBezTo>
                    <a:pt x="4742" y="2189"/>
                    <a:pt x="3830" y="0"/>
                    <a:pt x="2037" y="30"/>
                  </a:cubicBezTo>
                  <a:cubicBezTo>
                    <a:pt x="912" y="30"/>
                    <a:pt x="0" y="912"/>
                    <a:pt x="0" y="2037"/>
                  </a:cubicBezTo>
                  <a:close/>
                </a:path>
              </a:pathLst>
            </a:custGeom>
            <a:solidFill>
              <a:schemeClr val="dk1"/>
            </a:solidFill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6" name="Google Shape;236;p8"/>
          <p:cNvSpPr txBox="1">
            <a:spLocks noGrp="1"/>
          </p:cNvSpPr>
          <p:nvPr>
            <p:ph type="title"/>
          </p:nvPr>
        </p:nvSpPr>
        <p:spPr>
          <a:xfrm>
            <a:off x="766675" y="1421850"/>
            <a:ext cx="4616100" cy="229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" name="Google Shape;238;p9"/>
          <p:cNvGrpSpPr/>
          <p:nvPr/>
        </p:nvGrpSpPr>
        <p:grpSpPr>
          <a:xfrm rot="-5400000" flipH="1">
            <a:off x="8142388" y="3383598"/>
            <a:ext cx="1138350" cy="1418750"/>
            <a:chOff x="-784112" y="3818928"/>
            <a:chExt cx="1138350" cy="1418750"/>
          </a:xfrm>
        </p:grpSpPr>
        <p:sp>
          <p:nvSpPr>
            <p:cNvPr id="239" name="Google Shape;239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1" name="Google Shape;241;p9"/>
          <p:cNvGrpSpPr/>
          <p:nvPr/>
        </p:nvGrpSpPr>
        <p:grpSpPr>
          <a:xfrm rot="-5400000" flipH="1">
            <a:off x="8374988" y="3596148"/>
            <a:ext cx="1138350" cy="1418750"/>
            <a:chOff x="-784112" y="3818928"/>
            <a:chExt cx="1138350" cy="1418750"/>
          </a:xfrm>
        </p:grpSpPr>
        <p:sp>
          <p:nvSpPr>
            <p:cNvPr id="242" name="Google Shape;242;p9"/>
            <p:cNvSpPr/>
            <p:nvPr/>
          </p:nvSpPr>
          <p:spPr>
            <a:xfrm>
              <a:off x="-784112" y="3926828"/>
              <a:ext cx="1082875" cy="1310850"/>
            </a:xfrm>
            <a:custGeom>
              <a:avLst/>
              <a:gdLst/>
              <a:ahLst/>
              <a:cxnLst/>
              <a:rect l="l" t="t" r="r" b="b"/>
              <a:pathLst>
                <a:path w="43315" h="52434" fill="none" extrusionOk="0">
                  <a:moveTo>
                    <a:pt x="43314" y="1"/>
                  </a:moveTo>
                  <a:lnTo>
                    <a:pt x="43314" y="27357"/>
                  </a:lnTo>
                  <a:lnTo>
                    <a:pt x="0" y="27357"/>
                  </a:lnTo>
                  <a:lnTo>
                    <a:pt x="0" y="52433"/>
                  </a:lnTo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9"/>
            <p:cNvSpPr/>
            <p:nvPr/>
          </p:nvSpPr>
          <p:spPr>
            <a:xfrm>
              <a:off x="235663" y="3818928"/>
              <a:ext cx="118575" cy="117825"/>
            </a:xfrm>
            <a:custGeom>
              <a:avLst/>
              <a:gdLst/>
              <a:ahLst/>
              <a:cxnLst/>
              <a:rect l="l" t="t" r="r" b="b"/>
              <a:pathLst>
                <a:path w="4743" h="4713" fill="none" extrusionOk="0">
                  <a:moveTo>
                    <a:pt x="4742" y="2706"/>
                  </a:moveTo>
                  <a:cubicBezTo>
                    <a:pt x="4742" y="913"/>
                    <a:pt x="2554" y="1"/>
                    <a:pt x="1277" y="1277"/>
                  </a:cubicBezTo>
                  <a:cubicBezTo>
                    <a:pt x="1" y="2554"/>
                    <a:pt x="912" y="4712"/>
                    <a:pt x="2706" y="4712"/>
                  </a:cubicBezTo>
                  <a:cubicBezTo>
                    <a:pt x="3830" y="4712"/>
                    <a:pt x="4742" y="3831"/>
                    <a:pt x="4742" y="2706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" name="Google Shape;244;p9"/>
          <p:cNvGrpSpPr/>
          <p:nvPr/>
        </p:nvGrpSpPr>
        <p:grpSpPr>
          <a:xfrm>
            <a:off x="-272766" y="74745"/>
            <a:ext cx="2014791" cy="473128"/>
            <a:chOff x="-35118" y="4342063"/>
            <a:chExt cx="2014791" cy="473128"/>
          </a:xfrm>
        </p:grpSpPr>
        <p:sp>
          <p:nvSpPr>
            <p:cNvPr id="245" name="Google Shape;245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7" name="Google Shape;247;p9"/>
          <p:cNvGrpSpPr/>
          <p:nvPr/>
        </p:nvGrpSpPr>
        <p:grpSpPr>
          <a:xfrm>
            <a:off x="7413751" y="76596"/>
            <a:ext cx="2033837" cy="1117221"/>
            <a:chOff x="7413751" y="76596"/>
            <a:chExt cx="2033837" cy="1117221"/>
          </a:xfrm>
        </p:grpSpPr>
        <p:grpSp>
          <p:nvGrpSpPr>
            <p:cNvPr id="248" name="Google Shape;248;p9"/>
            <p:cNvGrpSpPr/>
            <p:nvPr/>
          </p:nvGrpSpPr>
          <p:grpSpPr>
            <a:xfrm flipH="1">
              <a:off x="7413751" y="76596"/>
              <a:ext cx="2033837" cy="463108"/>
              <a:chOff x="-101291" y="3967072"/>
              <a:chExt cx="2033837" cy="463108"/>
            </a:xfrm>
          </p:grpSpPr>
          <p:sp>
            <p:nvSpPr>
              <p:cNvPr id="249" name="Google Shape;249;p9"/>
              <p:cNvSpPr/>
              <p:nvPr/>
            </p:nvSpPr>
            <p:spPr>
              <a:xfrm rot="-5400000">
                <a:off x="646715" y="3256635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9"/>
              <p:cNvSpPr/>
              <p:nvPr/>
            </p:nvSpPr>
            <p:spPr>
              <a:xfrm>
                <a:off x="1813971" y="3967072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1" name="Google Shape;251;p9"/>
            <p:cNvGrpSpPr/>
            <p:nvPr/>
          </p:nvGrpSpPr>
          <p:grpSpPr>
            <a:xfrm flipH="1">
              <a:off x="7423284" y="366543"/>
              <a:ext cx="2014791" cy="473124"/>
              <a:chOff x="-35118" y="4159588"/>
              <a:chExt cx="2014791" cy="473124"/>
            </a:xfrm>
          </p:grpSpPr>
          <p:sp>
            <p:nvSpPr>
              <p:cNvPr id="252" name="Google Shape;252;p9"/>
              <p:cNvSpPr/>
              <p:nvPr/>
            </p:nvSpPr>
            <p:spPr>
              <a:xfrm rot="-5400000">
                <a:off x="712889" y="3459167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9"/>
              <p:cNvSpPr/>
              <p:nvPr/>
            </p:nvSpPr>
            <p:spPr>
              <a:xfrm>
                <a:off x="1861099" y="4159588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9"/>
            <p:cNvGrpSpPr/>
            <p:nvPr/>
          </p:nvGrpSpPr>
          <p:grpSpPr>
            <a:xfrm flipH="1">
              <a:off x="7423276" y="720689"/>
              <a:ext cx="2014791" cy="473128"/>
              <a:chOff x="-35118" y="4342063"/>
              <a:chExt cx="2014791" cy="473128"/>
            </a:xfrm>
          </p:grpSpPr>
          <p:sp>
            <p:nvSpPr>
              <p:cNvPr id="255" name="Google Shape;255;p9"/>
              <p:cNvSpPr/>
              <p:nvPr/>
            </p:nvSpPr>
            <p:spPr>
              <a:xfrm rot="-5400000">
                <a:off x="712889" y="3641646"/>
                <a:ext cx="425539" cy="1921552"/>
              </a:xfrm>
              <a:custGeom>
                <a:avLst/>
                <a:gdLst/>
                <a:ahLst/>
                <a:cxnLst/>
                <a:rect l="l" t="t" r="r" b="b"/>
                <a:pathLst>
                  <a:path w="11430" h="51613" extrusionOk="0">
                    <a:moveTo>
                      <a:pt x="0" y="1"/>
                    </a:moveTo>
                    <a:lnTo>
                      <a:pt x="0" y="17995"/>
                    </a:lnTo>
                    <a:lnTo>
                      <a:pt x="31" y="18056"/>
                    </a:lnTo>
                    <a:cubicBezTo>
                      <a:pt x="61" y="18117"/>
                      <a:pt x="91" y="18147"/>
                      <a:pt x="122" y="18177"/>
                    </a:cubicBezTo>
                    <a:lnTo>
                      <a:pt x="10852" y="28877"/>
                    </a:lnTo>
                    <a:lnTo>
                      <a:pt x="10852" y="51612"/>
                    </a:lnTo>
                    <a:lnTo>
                      <a:pt x="11429" y="51612"/>
                    </a:lnTo>
                    <a:lnTo>
                      <a:pt x="11429" y="28633"/>
                    </a:lnTo>
                    <a:lnTo>
                      <a:pt x="669" y="17873"/>
                    </a:lnTo>
                    <a:lnTo>
                      <a:pt x="608" y="17813"/>
                    </a:lnTo>
                    <a:lnTo>
                      <a:pt x="608" y="1"/>
                    </a:ln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9"/>
              <p:cNvSpPr/>
              <p:nvPr/>
            </p:nvSpPr>
            <p:spPr>
              <a:xfrm>
                <a:off x="1861099" y="4342063"/>
                <a:ext cx="118575" cy="118575"/>
              </a:xfrm>
              <a:custGeom>
                <a:avLst/>
                <a:gdLst/>
                <a:ahLst/>
                <a:cxnLst/>
                <a:rect l="l" t="t" r="r" b="b"/>
                <a:pathLst>
                  <a:path w="4743" h="4743" fill="none" extrusionOk="0">
                    <a:moveTo>
                      <a:pt x="4742" y="2037"/>
                    </a:moveTo>
                    <a:cubicBezTo>
                      <a:pt x="4742" y="3830"/>
                      <a:pt x="2554" y="4742"/>
                      <a:pt x="1277" y="3466"/>
                    </a:cubicBezTo>
                    <a:cubicBezTo>
                      <a:pt x="1" y="2189"/>
                      <a:pt x="912" y="31"/>
                      <a:pt x="2706" y="1"/>
                    </a:cubicBezTo>
                    <a:cubicBezTo>
                      <a:pt x="3830" y="1"/>
                      <a:pt x="4742" y="912"/>
                      <a:pt x="4742" y="2037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dk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7" name="Google Shape;257;p9"/>
          <p:cNvGrpSpPr/>
          <p:nvPr/>
        </p:nvGrpSpPr>
        <p:grpSpPr>
          <a:xfrm>
            <a:off x="-370266" y="473288"/>
            <a:ext cx="2014791" cy="473128"/>
            <a:chOff x="-35118" y="4342063"/>
            <a:chExt cx="2014791" cy="473128"/>
          </a:xfrm>
        </p:grpSpPr>
        <p:sp>
          <p:nvSpPr>
            <p:cNvPr id="258" name="Google Shape;258;p9"/>
            <p:cNvSpPr/>
            <p:nvPr/>
          </p:nvSpPr>
          <p:spPr>
            <a:xfrm rot="-5400000">
              <a:off x="712889" y="3641646"/>
              <a:ext cx="425539" cy="1921552"/>
            </a:xfrm>
            <a:custGeom>
              <a:avLst/>
              <a:gdLst/>
              <a:ahLst/>
              <a:cxnLst/>
              <a:rect l="l" t="t" r="r" b="b"/>
              <a:pathLst>
                <a:path w="11430" h="51613" extrusionOk="0">
                  <a:moveTo>
                    <a:pt x="0" y="1"/>
                  </a:moveTo>
                  <a:lnTo>
                    <a:pt x="0" y="17995"/>
                  </a:lnTo>
                  <a:lnTo>
                    <a:pt x="31" y="18056"/>
                  </a:lnTo>
                  <a:cubicBezTo>
                    <a:pt x="61" y="18117"/>
                    <a:pt x="91" y="18147"/>
                    <a:pt x="122" y="18177"/>
                  </a:cubicBezTo>
                  <a:lnTo>
                    <a:pt x="10852" y="28877"/>
                  </a:lnTo>
                  <a:lnTo>
                    <a:pt x="10852" y="51612"/>
                  </a:lnTo>
                  <a:lnTo>
                    <a:pt x="11429" y="51612"/>
                  </a:lnTo>
                  <a:lnTo>
                    <a:pt x="11429" y="28633"/>
                  </a:lnTo>
                  <a:lnTo>
                    <a:pt x="669" y="17873"/>
                  </a:lnTo>
                  <a:lnTo>
                    <a:pt x="608" y="17813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1861099" y="4342063"/>
              <a:ext cx="118575" cy="118575"/>
            </a:xfrm>
            <a:custGeom>
              <a:avLst/>
              <a:gdLst/>
              <a:ahLst/>
              <a:cxnLst/>
              <a:rect l="l" t="t" r="r" b="b"/>
              <a:pathLst>
                <a:path w="4743" h="4743" fill="none" extrusionOk="0">
                  <a:moveTo>
                    <a:pt x="4742" y="2037"/>
                  </a:moveTo>
                  <a:cubicBezTo>
                    <a:pt x="4742" y="3830"/>
                    <a:pt x="2554" y="4742"/>
                    <a:pt x="1277" y="3466"/>
                  </a:cubicBezTo>
                  <a:cubicBezTo>
                    <a:pt x="1" y="2189"/>
                    <a:pt x="912" y="31"/>
                    <a:pt x="2706" y="1"/>
                  </a:cubicBezTo>
                  <a:cubicBezTo>
                    <a:pt x="3830" y="1"/>
                    <a:pt x="4742" y="912"/>
                    <a:pt x="4742" y="203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0" name="Google Shape;260;p9"/>
          <p:cNvSpPr txBox="1">
            <a:spLocks noGrp="1"/>
          </p:cNvSpPr>
          <p:nvPr>
            <p:ph type="title"/>
          </p:nvPr>
        </p:nvSpPr>
        <p:spPr>
          <a:xfrm>
            <a:off x="4691075" y="1303150"/>
            <a:ext cx="3663300" cy="7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1" name="Google Shape;261;p9"/>
          <p:cNvSpPr txBox="1">
            <a:spLocks noGrp="1"/>
          </p:cNvSpPr>
          <p:nvPr>
            <p:ph type="subTitle" idx="1"/>
          </p:nvPr>
        </p:nvSpPr>
        <p:spPr>
          <a:xfrm>
            <a:off x="4691175" y="2143100"/>
            <a:ext cx="3663300" cy="167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0"/>
          <p:cNvSpPr txBox="1">
            <a:spLocks noGrp="1"/>
          </p:cNvSpPr>
          <p:nvPr>
            <p:ph type="title"/>
          </p:nvPr>
        </p:nvSpPr>
        <p:spPr>
          <a:xfrm>
            <a:off x="-41150" y="4095000"/>
            <a:ext cx="9226200" cy="5088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l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325" y="5397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Montserrat"/>
              <a:buNone/>
              <a:defRPr sz="27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Montserrat"/>
              <a:buNone/>
              <a:defRPr sz="25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325" y="1152475"/>
            <a:ext cx="7717500" cy="34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●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Char char="○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Sans Pro"/>
              <a:buChar char="■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SPI_led/SPI_led.ino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ELabMan/Arduino-9-SPI-Bus/blob/main/LED_speaker/LED_speaker.ino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31"/>
          <p:cNvSpPr txBox="1">
            <a:spLocks noGrp="1"/>
          </p:cNvSpPr>
          <p:nvPr>
            <p:ph type="ctrTitle"/>
          </p:nvPr>
        </p:nvSpPr>
        <p:spPr>
          <a:xfrm>
            <a:off x="929225" y="1472135"/>
            <a:ext cx="5411400" cy="18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Arduino Workshop #7</a:t>
            </a:r>
            <a:endParaRPr dirty="0"/>
          </a:p>
        </p:txBody>
      </p:sp>
      <p:sp>
        <p:nvSpPr>
          <p:cNvPr id="861" name="Google Shape;861;p31"/>
          <p:cNvSpPr txBox="1">
            <a:spLocks noGrp="1"/>
          </p:cNvSpPr>
          <p:nvPr>
            <p:ph type="subTitle" idx="1"/>
          </p:nvPr>
        </p:nvSpPr>
        <p:spPr>
          <a:xfrm>
            <a:off x="929213" y="3288800"/>
            <a:ext cx="50055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 Bus – Digital Potentiometer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p3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vs I</a:t>
            </a:r>
            <a:r>
              <a:rPr lang="en" baseline="30000"/>
              <a:t>2</a:t>
            </a:r>
            <a:r>
              <a:rPr lang="en"/>
              <a:t>C</a:t>
            </a:r>
            <a:endParaRPr/>
          </a:p>
        </p:txBody>
      </p:sp>
      <p:graphicFrame>
        <p:nvGraphicFramePr>
          <p:cNvPr id="910" name="Google Shape;910;p39"/>
          <p:cNvGraphicFramePr/>
          <p:nvPr/>
        </p:nvGraphicFramePr>
        <p:xfrm>
          <a:off x="1732275" y="1132935"/>
          <a:ext cx="56794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38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94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I</a:t>
                      </a:r>
                      <a:r>
                        <a:rPr lang="en" baseline="30000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2</a:t>
                      </a:r>
                      <a:r>
                        <a:rPr lang="en">
                          <a:solidFill>
                            <a:schemeClr val="accent4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 advantages</a:t>
                      </a:r>
                      <a:endParaRPr>
                        <a:solidFill>
                          <a:schemeClr val="accent4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Can operate at higher speed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Requires only two communication lines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Generally easier to work with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Hardware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No pull up resistors needed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4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Built in Arduino support</a:t>
                      </a: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accent4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0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Gathering Info from data sheet</a:t>
            </a:r>
            <a:endParaRPr/>
          </a:p>
        </p:txBody>
      </p:sp>
      <p:sp>
        <p:nvSpPr>
          <p:cNvPr id="916" name="Google Shape;916;p40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sheet answers the following questions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pin out of the IC and which pins are the control pins?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What is the resistance of the potentiometer in my chip?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Which SPI command must be sent to control the two digital wipers?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MCP4231 Pin-Out Diagram</a:t>
            </a:r>
            <a:endParaRPr/>
          </a:p>
        </p:txBody>
      </p:sp>
      <p:sp>
        <p:nvSpPr>
          <p:cNvPr id="922" name="Google Shape;922;p41"/>
          <p:cNvSpPr txBox="1">
            <a:spLocks noGrp="1"/>
          </p:cNvSpPr>
          <p:nvPr>
            <p:ph type="body" idx="1"/>
          </p:nvPr>
        </p:nvSpPr>
        <p:spPr>
          <a:xfrm>
            <a:off x="4297525" y="1187400"/>
            <a:ext cx="4126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P0A,P0W,P0B - 1</a:t>
            </a:r>
            <a:r>
              <a:rPr lang="en" baseline="30000" dirty="0"/>
              <a:t>st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P1A,P1W,P1B - 2</a:t>
            </a:r>
            <a:r>
              <a:rPr lang="en" baseline="30000" dirty="0"/>
              <a:t>nd</a:t>
            </a:r>
            <a:r>
              <a:rPr lang="en" dirty="0"/>
              <a:t> digitally controlled POT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VDD - 5 V power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VSS - ground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CS - SS pi (bar above indicates its active low)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SDI, SDO - MOSI and MISO respectively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SCK - clock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SHDN, WP - shutdown and wipe protect (WP is not connected, SHDN should be connected to 5 V)</a:t>
            </a:r>
            <a:endParaRPr dirty="0"/>
          </a:p>
          <a:p>
            <a:r>
              <a:rPr lang="en" dirty="0"/>
              <a:t>Plastic Dual inline package</a:t>
            </a:r>
          </a:p>
          <a:p>
            <a:r>
              <a:rPr lang="en" dirty="0"/>
              <a:t>Small Outline IC</a:t>
            </a:r>
          </a:p>
          <a:p>
            <a:r>
              <a:rPr lang="en" dirty="0"/>
              <a:t>Thin Shrink Small Outline Package</a:t>
            </a: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lang="en-US"/>
          </a:p>
        </p:txBody>
      </p:sp>
      <p:pic>
        <p:nvPicPr>
          <p:cNvPr id="923" name="Google Shape;92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9175" y="1425138"/>
            <a:ext cx="3080975" cy="294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2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7F9DB424-5845-4806-B31E-0834E53D7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6331" y="4494608"/>
            <a:ext cx="713561" cy="488157"/>
          </a:xfrm>
          <a:prstGeom prst="rect">
            <a:avLst/>
          </a:prstGeom>
        </p:spPr>
      </p:pic>
      <p:pic>
        <p:nvPicPr>
          <p:cNvPr id="3" name="Picture 3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D9A8F01D-0311-4EEC-AFFD-95C270870E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6461" y="4562657"/>
            <a:ext cx="645509" cy="444803"/>
          </a:xfrm>
          <a:prstGeom prst="rect">
            <a:avLst/>
          </a:prstGeom>
        </p:spPr>
      </p:pic>
      <p:pic>
        <p:nvPicPr>
          <p:cNvPr id="4" name="Picture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AE89DAA4-6BD9-4B8D-8581-CB67652A45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212" y="4539887"/>
            <a:ext cx="541797" cy="467784"/>
          </a:xfrm>
          <a:prstGeom prst="rect">
            <a:avLst/>
          </a:prstGeom>
        </p:spPr>
      </p:pic>
      <p:pic>
        <p:nvPicPr>
          <p:cNvPr id="5" name="Picture 5" descr="Diagram&#10;&#10;Description automatically generated">
            <a:extLst>
              <a:ext uri="{FF2B5EF4-FFF2-40B4-BE49-F238E27FC236}">
                <a16:creationId xmlns:a16="http://schemas.microsoft.com/office/drawing/2014/main" id="{0FBA7789-A153-4355-8C2C-E211D3ED7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08345" y="3542799"/>
            <a:ext cx="979696" cy="157212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4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Understanding SPI commands you need to send</a:t>
            </a:r>
            <a:endParaRPr/>
          </a:p>
        </p:txBody>
      </p:sp>
      <p:sp>
        <p:nvSpPr>
          <p:cNvPr id="929" name="Google Shape;929;p42"/>
          <p:cNvSpPr txBox="1">
            <a:spLocks noGrp="1"/>
          </p:cNvSpPr>
          <p:nvPr>
            <p:ph type="body" idx="1"/>
          </p:nvPr>
        </p:nvSpPr>
        <p:spPr>
          <a:xfrm>
            <a:off x="473750" y="1187400"/>
            <a:ext cx="3993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indent="-328295">
              <a:buSzPct val="113333"/>
            </a:pPr>
            <a:r>
              <a:rPr lang="en" dirty="0"/>
              <a:t>We see two command types </a:t>
            </a:r>
            <a:endParaRPr lang="en-US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8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increment of potentiometer with single byte</a:t>
            </a:r>
            <a:endParaRPr dirty="0"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16 bit</a:t>
            </a:r>
            <a:endParaRPr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Allows to set state of POT arbitrarily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We will use 16 bit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It also indicates</a:t>
            </a:r>
            <a:endParaRPr/>
          </a:p>
          <a:p>
            <a:pPr marL="457200" lvl="0" indent="-32829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0 is address 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0 you transmit 00000000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/>
          </a:p>
          <a:p>
            <a:pPr marL="457200" lvl="0" indent="-328295" algn="l" rtl="0">
              <a:spcBef>
                <a:spcPts val="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POT 1 is address 1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To write to POT 1 you transmit 00010000</a:t>
            </a:r>
            <a:endParaRPr/>
          </a:p>
          <a:p>
            <a:pPr marL="914400" lvl="1" indent="-31051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Followed by the value (0 to 128)</a:t>
            </a:r>
            <a:endParaRPr dirty="0"/>
          </a:p>
        </p:txBody>
      </p:sp>
      <p:pic>
        <p:nvPicPr>
          <p:cNvPr id="930" name="Google Shape;93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6700" y="1397150"/>
            <a:ext cx="4625150" cy="25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Let's wire up a project</a:t>
            </a:r>
            <a:endParaRPr dirty="0"/>
          </a:p>
        </p:txBody>
      </p:sp>
      <p:pic>
        <p:nvPicPr>
          <p:cNvPr id="936" name="Google Shape;93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509" y="1111171"/>
            <a:ext cx="4909881" cy="399942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450C23D-EF12-44CB-8A99-32A18E7F1B1A}"/>
              </a:ext>
            </a:extLst>
          </p:cNvPr>
          <p:cNvSpPr txBox="1"/>
          <p:nvPr/>
        </p:nvSpPr>
        <p:spPr>
          <a:xfrm>
            <a:off x="623455" y="1537855"/>
            <a:ext cx="2092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Resistors are 100Ω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Power to pins 12 and 14 each chip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the project will work</a:t>
            </a:r>
            <a:endParaRPr/>
          </a:p>
        </p:txBody>
      </p:sp>
      <p:sp>
        <p:nvSpPr>
          <p:cNvPr id="942" name="Google Shape;942;p44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When the wiper for the potentiometer is turned to max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The wiper for the POT is low</a:t>
            </a:r>
            <a:endParaRPr dirty="0"/>
          </a:p>
          <a:p>
            <a:pPr marL="457200" lvl="0" indent="-311785" algn="l" rtl="0">
              <a:spcBef>
                <a:spcPts val="1600"/>
              </a:spcBef>
              <a:spcAft>
                <a:spcPts val="0"/>
              </a:spcAft>
              <a:buSzPct val="113333"/>
              <a:buChar char="●"/>
            </a:pPr>
            <a:r>
              <a:rPr lang="en" dirty="0"/>
              <a:t>Current flows from the 5 V rail through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100 Ω resistor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entire potential of the POT (10 ㏀)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 wiper (~ 75 Ω)</a:t>
            </a:r>
            <a:endParaRPr dirty="0"/>
          </a:p>
          <a:p>
            <a:pPr marL="914400" lvl="1" indent="-29718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Then the LED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Even when the POT is low, the minimum resistance in series to the LED is 175 </a:t>
            </a:r>
            <a:r>
              <a:rPr lang="en" sz="1400" dirty="0"/>
              <a:t>Ω (enough to safely current limit it)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400" dirty="0"/>
              <a:t>As the </a:t>
            </a:r>
            <a:r>
              <a:rPr lang="en" sz="1400" dirty="0" err="1"/>
              <a:t>digiPOT</a:t>
            </a:r>
            <a:r>
              <a:rPr lang="en" sz="1400" dirty="0"/>
              <a:t> is changed the brightness will change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 dirty="0"/>
              <a:t>This method of control is useful if you have exhausted all your PWM pins</a:t>
            </a:r>
            <a:endParaRPr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p4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the code</a:t>
            </a:r>
            <a:endParaRPr/>
          </a:p>
        </p:txBody>
      </p:sp>
      <p:sp>
        <p:nvSpPr>
          <p:cNvPr id="948" name="Google Shape;948;p45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 want to import the SPI library first, then</a:t>
            </a:r>
            <a:endParaRPr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low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appropriate register/command byte to the choose the POT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Send the value between 0 and 128</a:t>
            </a:r>
            <a:endParaRPr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Bring the CS pin for the chip High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46"/>
          <p:cNvSpPr txBox="1">
            <a:spLocks noGrp="1"/>
          </p:cNvSpPr>
          <p:nvPr>
            <p:ph type="title"/>
          </p:nvPr>
        </p:nvSpPr>
        <p:spPr>
          <a:xfrm>
            <a:off x="0" y="1310825"/>
            <a:ext cx="10659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sp>
        <p:nvSpPr>
          <p:cNvPr id="954" name="Google Shape;954;p46"/>
          <p:cNvSpPr txBox="1">
            <a:spLocks noGrp="1"/>
          </p:cNvSpPr>
          <p:nvPr>
            <p:ph type="body" idx="1"/>
          </p:nvPr>
        </p:nvSpPr>
        <p:spPr>
          <a:xfrm>
            <a:off x="1337228" y="43059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1</a:t>
            </a:r>
            <a:endParaRPr/>
          </a:p>
        </p:txBody>
      </p:sp>
      <p:pic>
        <p:nvPicPr>
          <p:cNvPr id="955" name="Google Shape;955;p4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5900" y="122150"/>
            <a:ext cx="3670775" cy="418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46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550" y="122150"/>
            <a:ext cx="3274125" cy="370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46"/>
          <p:cNvSpPr txBox="1">
            <a:spLocks noGrp="1"/>
          </p:cNvSpPr>
          <p:nvPr>
            <p:ph type="body" idx="1"/>
          </p:nvPr>
        </p:nvSpPr>
        <p:spPr>
          <a:xfrm>
            <a:off x="4974578" y="3874575"/>
            <a:ext cx="3197100" cy="4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66280C-15D7-4F30-8359-54A42BECA922}"/>
              </a:ext>
            </a:extLst>
          </p:cNvPr>
          <p:cNvSpPr txBox="1"/>
          <p:nvPr/>
        </p:nvSpPr>
        <p:spPr>
          <a:xfrm>
            <a:off x="2901287" y="4662055"/>
            <a:ext cx="2962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SPI_led.ino</a:t>
            </a:r>
            <a:r>
              <a:rPr lang="en-US" dirty="0">
                <a:solidFill>
                  <a:schemeClr val="tx1"/>
                </a:solidFill>
              </a:rPr>
              <a:t> from GitHub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p4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New Commands and what they do</a:t>
            </a:r>
            <a:endParaRPr/>
          </a:p>
        </p:txBody>
      </p:sp>
      <p:sp>
        <p:nvSpPr>
          <p:cNvPr id="963" name="Google Shape;963;p4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#include &lt;</a:t>
            </a:r>
            <a:r>
              <a:rPr lang="en" dirty="0" err="1"/>
              <a:t>SPI.h</a:t>
            </a:r>
            <a:r>
              <a:rPr lang="en" dirty="0"/>
              <a:t>&gt;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Allows you to include the SPI library from the Arduino libraries in your sketch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SPI.begin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Enable you to initialize the SPI interface on the hardware SPI pins for the Arduino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SPI.transfer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Sends data over the SPI BUS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Connection assignments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1 is connected to pin 10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SS for chip 2 is connected to pin 9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The byte registry is determined from the data sheet (as mentioned earlier)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“B” in front of a string of 1s and 0s creates a </a:t>
            </a:r>
            <a:r>
              <a:rPr lang="en" i="1" dirty="0"/>
              <a:t>byte</a:t>
            </a:r>
            <a:r>
              <a:rPr lang="en" dirty="0"/>
              <a:t> variable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Tells the Arduino it is a binary format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 err="1"/>
              <a:t>setLED</a:t>
            </a:r>
            <a:r>
              <a:rPr lang="en" dirty="0"/>
              <a:t>()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Accepts and CS pin number , a register byte, and a POT setting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Transmits data to appropriate chip</a:t>
            </a: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4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do something a bit harder</a:t>
            </a:r>
            <a:endParaRPr/>
          </a:p>
        </p:txBody>
      </p:sp>
      <p:sp>
        <p:nvSpPr>
          <p:cNvPr id="969" name="Google Shape;969;p4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 could control LED brightness with The PWM.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Something we can’t do with a PWM… make a tone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We will use the SPI </a:t>
            </a:r>
            <a:r>
              <a:rPr lang="en" dirty="0" err="1"/>
              <a:t>digiPOT</a:t>
            </a:r>
            <a:r>
              <a:rPr lang="en" dirty="0"/>
              <a:t> to control the volume of a speaker dynamically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2A6D0-56EB-49EE-AC70-0F1B9B2ED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1172" y="1372642"/>
            <a:ext cx="5601656" cy="616800"/>
          </a:xfrm>
        </p:spPr>
        <p:txBody>
          <a:bodyPr/>
          <a:lstStyle/>
          <a:p>
            <a:r>
              <a:rPr lang="en-US" dirty="0"/>
              <a:t>PowerPoint and Code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CE4C0B2-E775-4300-9C1C-B204E2F812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23463" y="2168753"/>
            <a:ext cx="4125600" cy="419700"/>
          </a:xfrm>
        </p:spPr>
        <p:txBody>
          <a:bodyPr/>
          <a:lstStyle/>
          <a:p>
            <a:r>
              <a:rPr lang="en-US" dirty="0"/>
              <a:t>Github.com/</a:t>
            </a:r>
            <a:r>
              <a:rPr lang="en-US" dirty="0" err="1"/>
              <a:t>EELabMan</a:t>
            </a:r>
            <a:endParaRPr lang="en-US" dirty="0"/>
          </a:p>
        </p:txBody>
      </p:sp>
      <p:sp>
        <p:nvSpPr>
          <p:cNvPr id="7" name="Subtitle 3">
            <a:extLst>
              <a:ext uri="{FF2B5EF4-FFF2-40B4-BE49-F238E27FC236}">
                <a16:creationId xmlns:a16="http://schemas.microsoft.com/office/drawing/2014/main" id="{613D3C9A-8239-42D6-B021-1869D97AC86F}"/>
              </a:ext>
            </a:extLst>
          </p:cNvPr>
          <p:cNvSpPr txBox="1">
            <a:spLocks/>
          </p:cNvSpPr>
          <p:nvPr/>
        </p:nvSpPr>
        <p:spPr>
          <a:xfrm>
            <a:off x="1969944" y="3154059"/>
            <a:ext cx="4728501" cy="4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marR="0" lvl="1" indent="-31750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marL="1371600" marR="0" lvl="2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marL="1828800" marR="0" lvl="3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marL="2286000" marR="0" lvl="4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marL="2743200" marR="0" lvl="5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marL="3200400" marR="0" lvl="6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marL="3657600" marR="0" lvl="7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marL="4114800" marR="0" lvl="8" indent="-317500" algn="ctr" rtl="0" eaLnBrk="1" hangingPunct="1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chemeClr val="dk2"/>
              </a:buClr>
              <a:buSzPts val="1400"/>
              <a:buFont typeface="Source Sans Pro"/>
              <a:buNone/>
              <a:defRPr sz="1867" b="0" i="0" u="none" strike="noStrike" cap="non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rPr lang="en-US" sz="1400" dirty="0"/>
              <a:t>Go To Repositories and find Arduino 7 SPI bus</a:t>
            </a:r>
          </a:p>
        </p:txBody>
      </p:sp>
    </p:spTree>
    <p:extLst>
      <p:ext uri="{BB962C8B-B14F-4D97-AF65-F5344CB8AC3E}">
        <p14:creationId xmlns:p14="http://schemas.microsoft.com/office/powerpoint/2010/main" val="866875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49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Wire it up</a:t>
            </a:r>
            <a:endParaRPr/>
          </a:p>
        </p:txBody>
      </p:sp>
      <p:pic>
        <p:nvPicPr>
          <p:cNvPr id="975" name="Google Shape;97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533" y="211282"/>
            <a:ext cx="5849575" cy="472093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462E9B9-5910-8B70-3EC2-3F2E4CCD2BE4}"/>
              </a:ext>
            </a:extLst>
          </p:cNvPr>
          <p:cNvSpPr/>
          <p:nvPr/>
        </p:nvSpPr>
        <p:spPr>
          <a:xfrm rot="18294058">
            <a:off x="5150296" y="4568227"/>
            <a:ext cx="671670" cy="398720"/>
          </a:xfrm>
          <a:prstGeom prst="rightArrow">
            <a:avLst/>
          </a:prstGeom>
          <a:solidFill>
            <a:srgbClr val="FF0000"/>
          </a:solidFill>
          <a:ln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FE591E-8197-FAB3-76E8-B6C93D608388}"/>
              </a:ext>
            </a:extLst>
          </p:cNvPr>
          <p:cNvSpPr txBox="1"/>
          <p:nvPr/>
        </p:nvSpPr>
        <p:spPr>
          <a:xfrm>
            <a:off x="581892" y="1715695"/>
            <a:ext cx="15101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Don’t forget to change the resistor location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F490CC-309C-6CB7-BA46-9319500D94F8}"/>
              </a:ext>
            </a:extLst>
          </p:cNvPr>
          <p:cNvSpPr/>
          <p:nvPr/>
        </p:nvSpPr>
        <p:spPr>
          <a:xfrm>
            <a:off x="1986787" y="1589913"/>
            <a:ext cx="4154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!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50"/>
          <p:cNvSpPr txBox="1">
            <a:spLocks noGrp="1"/>
          </p:cNvSpPr>
          <p:nvPr>
            <p:ph type="subTitle" idx="3"/>
          </p:nvPr>
        </p:nvSpPr>
        <p:spPr>
          <a:xfrm>
            <a:off x="1138500" y="4296749"/>
            <a:ext cx="2425500" cy="80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Part 1</a:t>
            </a:r>
            <a:endParaRPr/>
          </a:p>
        </p:txBody>
      </p:sp>
      <p:sp>
        <p:nvSpPr>
          <p:cNvPr id="981" name="Google Shape;981;p50"/>
          <p:cNvSpPr txBox="1">
            <a:spLocks noGrp="1"/>
          </p:cNvSpPr>
          <p:nvPr>
            <p:ph type="subTitle" idx="4"/>
          </p:nvPr>
        </p:nvSpPr>
        <p:spPr>
          <a:xfrm>
            <a:off x="5216849" y="4701975"/>
            <a:ext cx="2137800" cy="4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Part 2</a:t>
            </a:r>
            <a:endParaRPr/>
          </a:p>
        </p:txBody>
      </p:sp>
      <p:sp>
        <p:nvSpPr>
          <p:cNvPr id="982" name="Google Shape;982;p50"/>
          <p:cNvSpPr txBox="1">
            <a:spLocks noGrp="1"/>
          </p:cNvSpPr>
          <p:nvPr>
            <p:ph type="title"/>
          </p:nvPr>
        </p:nvSpPr>
        <p:spPr>
          <a:xfrm>
            <a:off x="1620150" y="167475"/>
            <a:ext cx="57345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code</a:t>
            </a:r>
            <a:endParaRPr/>
          </a:p>
        </p:txBody>
      </p:sp>
      <p:pic>
        <p:nvPicPr>
          <p:cNvPr id="983" name="Google Shape;983;p50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4557" y="846775"/>
            <a:ext cx="3735459" cy="344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50">
            <a:hlinkClick r:id="rId3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7200" y="846775"/>
            <a:ext cx="3054925" cy="39255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A8E3AF-376E-451C-8919-80600891246D}"/>
              </a:ext>
            </a:extLst>
          </p:cNvPr>
          <p:cNvSpPr txBox="1"/>
          <p:nvPr/>
        </p:nvSpPr>
        <p:spPr>
          <a:xfrm>
            <a:off x="2429562" y="4828622"/>
            <a:ext cx="34195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Download </a:t>
            </a:r>
            <a:r>
              <a:rPr lang="en-US" dirty="0" err="1">
                <a:solidFill>
                  <a:schemeClr val="tx1"/>
                </a:solidFill>
              </a:rPr>
              <a:t>LED_speaker.ino</a:t>
            </a:r>
            <a:r>
              <a:rPr lang="en-US" dirty="0">
                <a:solidFill>
                  <a:schemeClr val="tx1"/>
                </a:solidFill>
              </a:rPr>
              <a:t> from GitHub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9" name="Google Shape;989;p51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should happen</a:t>
            </a:r>
            <a:endParaRPr/>
          </a:p>
        </p:txBody>
      </p:sp>
      <p:sp>
        <p:nvSpPr>
          <p:cNvPr id="990" name="Google Shape;990;p51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Lights should change intensity</a:t>
            </a:r>
            <a:endParaRPr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Speaker will change volume</a:t>
            </a:r>
            <a:endParaRPr/>
          </a:p>
          <a:p>
            <a:pPr marL="914400" lvl="1" indent="-317500" algn="l" rtl="0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On each cycle it will increase in frequency from 100 Hz to 2000 Hz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Google Shape;1027;p58"/>
          <p:cNvSpPr txBox="1">
            <a:spLocks noGrp="1"/>
          </p:cNvSpPr>
          <p:nvPr>
            <p:ph type="title"/>
          </p:nvPr>
        </p:nvSpPr>
        <p:spPr>
          <a:xfrm>
            <a:off x="2327475" y="1829125"/>
            <a:ext cx="3372600" cy="69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dirty="0"/>
              <a:t>Stay tuned</a:t>
            </a:r>
            <a:endParaRPr dirty="0"/>
          </a:p>
        </p:txBody>
      </p:sp>
      <p:sp>
        <p:nvSpPr>
          <p:cNvPr id="1028" name="Google Shape;1028;p58"/>
          <p:cNvSpPr txBox="1">
            <a:spLocks noGrp="1"/>
          </p:cNvSpPr>
          <p:nvPr>
            <p:ph type="subTitle" idx="1"/>
          </p:nvPr>
        </p:nvSpPr>
        <p:spPr>
          <a:xfrm>
            <a:off x="2327463" y="2561613"/>
            <a:ext cx="3759012" cy="95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-US" dirty="0"/>
              <a:t>Arduino 8 will cover how to use a Liquid Crystal Display or LCD.</a:t>
            </a:r>
          </a:p>
          <a:p>
            <a:pPr marL="0" indent="0"/>
            <a:endParaRPr lang="en-US" dirty="0"/>
          </a:p>
          <a:p>
            <a:pPr marL="0" indent="0"/>
            <a:r>
              <a:rPr lang="en-US" dirty="0"/>
              <a:t>We’ll hook one up and program it to display information! We’ll also make an automatic cooling system!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2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SPI Bus</a:t>
            </a:r>
            <a:endParaRPr/>
          </a:p>
        </p:txBody>
      </p:sp>
      <p:sp>
        <p:nvSpPr>
          <p:cNvPr id="867" name="Google Shape;867;p32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Originally created by Motorola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Full-duplex communications standard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Enables simultaneous bidirectional communication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Between a master and one (or more) slave(s)</a:t>
            </a:r>
            <a:endParaRPr dirty="0"/>
          </a:p>
          <a:p>
            <a:r>
              <a:rPr lang="en" dirty="0"/>
              <a:t>No formal protocol 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Some devices operate slightly different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Number of bits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Slave select line</a:t>
            </a:r>
            <a:endParaRPr dirty="0"/>
          </a:p>
          <a:p>
            <a:pPr marL="1371600" lvl="2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■"/>
            </a:pPr>
            <a:r>
              <a:rPr lang="en" dirty="0"/>
              <a:t>Other minor things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33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SPI can act in 4 main ways</a:t>
            </a:r>
            <a:endParaRPr/>
          </a:p>
        </p:txBody>
      </p:sp>
      <p:sp>
        <p:nvSpPr>
          <p:cNvPr id="873" name="Google Shape;873;p33"/>
          <p:cNvSpPr txBox="1">
            <a:spLocks noGrp="1"/>
          </p:cNvSpPr>
          <p:nvPr>
            <p:ph type="body" idx="1"/>
          </p:nvPr>
        </p:nvSpPr>
        <p:spPr>
          <a:xfrm>
            <a:off x="669225" y="1197575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SPI devices are synchronous (SCLK)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Data transmitted is in sync with the clock</a:t>
            </a:r>
            <a:endParaRPr dirty="0"/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■"/>
            </a:pPr>
            <a:r>
              <a:rPr lang="en" sz="1200" dirty="0"/>
              <a:t>Data is shifted into the device on the rising or falling clock edge of the clock signal (</a:t>
            </a:r>
            <a:r>
              <a:rPr lang="en" sz="1200" i="1" dirty="0"/>
              <a:t>clock</a:t>
            </a:r>
            <a:r>
              <a:rPr lang="en" sz="1200" dirty="0"/>
              <a:t> </a:t>
            </a:r>
            <a:r>
              <a:rPr lang="en" sz="1200" i="1" dirty="0"/>
              <a:t>phase</a:t>
            </a:r>
            <a:r>
              <a:rPr lang="en" sz="1200" dirty="0"/>
              <a:t>)</a:t>
            </a:r>
            <a:endParaRPr sz="12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Default state can be set either high or low (called the </a:t>
            </a:r>
            <a:r>
              <a:rPr lang="en" i="1" dirty="0"/>
              <a:t>clock polarity</a:t>
            </a:r>
            <a:r>
              <a:rPr lang="en" dirty="0"/>
              <a:t>)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aphicFrame>
        <p:nvGraphicFramePr>
          <p:cNvPr id="874" name="Google Shape;874;p33"/>
          <p:cNvGraphicFramePr/>
          <p:nvPr/>
        </p:nvGraphicFramePr>
        <p:xfrm>
          <a:off x="1443150" y="2376430"/>
          <a:ext cx="6071550" cy="2508210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1296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Mode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Polarity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Clock Phase</a:t>
                      </a:r>
                      <a:endParaRPr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1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2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Low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3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rising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Mode 4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High Idle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Data Captured on falling edge</a:t>
                      </a:r>
                      <a:endParaRPr sz="1200"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34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SPI hardware and communications design</a:t>
            </a:r>
            <a:endParaRPr sz="2600"/>
          </a:p>
        </p:txBody>
      </p:sp>
      <p:sp>
        <p:nvSpPr>
          <p:cNvPr id="880" name="Google Shape;880;p34"/>
          <p:cNvSpPr txBox="1">
            <a:spLocks noGrp="1"/>
          </p:cNvSpPr>
          <p:nvPr>
            <p:ph type="body" idx="1"/>
          </p:nvPr>
        </p:nvSpPr>
        <p:spPr>
          <a:xfrm>
            <a:off x="720000" y="11451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SPI system set up is relatively simple.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Three pins are used for communication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Shared/Serial Clock (SCLK)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Out Slave IN (MOSI)</a:t>
            </a:r>
            <a:endParaRPr dirty="0"/>
          </a:p>
          <a:p>
            <a:pPr marL="13716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Master In Slave Out (MISO)</a:t>
            </a:r>
            <a:endParaRPr dirty="0"/>
          </a:p>
          <a:p>
            <a:pPr marL="0" indent="0">
              <a:spcBef>
                <a:spcPts val="1600"/>
              </a:spcBef>
              <a:buNone/>
            </a:pPr>
            <a:r>
              <a:rPr lang="en" dirty="0"/>
              <a:t>Each device has an additional slave select (SS) pin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Total number of pins is 3 + </a:t>
            </a:r>
            <a:r>
              <a:rPr lang="en" i="1" dirty="0"/>
              <a:t>n</a:t>
            </a:r>
            <a:endParaRPr i="1" dirty="0"/>
          </a:p>
          <a:p>
            <a:pPr lvl="1">
              <a:spcBef>
                <a:spcPts val="0"/>
              </a:spcBef>
            </a:pPr>
            <a:r>
              <a:rPr lang="en" i="1" dirty="0"/>
              <a:t>n</a:t>
            </a:r>
            <a:r>
              <a:rPr lang="en" dirty="0"/>
              <a:t> </a:t>
            </a:r>
            <a:r>
              <a:rPr lang="en" i="1" dirty="0"/>
              <a:t> </a:t>
            </a:r>
            <a:r>
              <a:rPr lang="en" dirty="0"/>
              <a:t>is the number of slave devices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35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 example SPI system w/ 3 slave devices</a:t>
            </a:r>
            <a:endParaRPr dirty="0"/>
          </a:p>
        </p:txBody>
      </p:sp>
      <p:pic>
        <p:nvPicPr>
          <p:cNvPr id="1026" name="Picture 2" descr="SPI Tutorial – Serial Peripheral Interface Bus Protocol Basics">
            <a:extLst>
              <a:ext uri="{FF2B5EF4-FFF2-40B4-BE49-F238E27FC236}">
                <a16:creationId xmlns:a16="http://schemas.microsoft.com/office/drawing/2014/main" id="{C3B9B282-D934-40B2-8C22-D06F2AB3F3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842" y="1612950"/>
            <a:ext cx="4924425" cy="2990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36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the I/O lines do and how they should be wired</a:t>
            </a:r>
            <a:endParaRPr/>
          </a:p>
        </p:txBody>
      </p:sp>
      <p:graphicFrame>
        <p:nvGraphicFramePr>
          <p:cNvPr id="892" name="Google Shape;892;p36"/>
          <p:cNvGraphicFramePr/>
          <p:nvPr>
            <p:extLst>
              <p:ext uri="{D42A27DB-BD31-4B8C-83A1-F6EECF244321}">
                <p14:modId xmlns:p14="http://schemas.microsoft.com/office/powerpoint/2010/main" val="436388315"/>
              </p:ext>
            </p:extLst>
          </p:nvPr>
        </p:nvGraphicFramePr>
        <p:xfrm>
          <a:off x="332188" y="1166785"/>
          <a:ext cx="8479625" cy="3142885"/>
        </p:xfrm>
        <a:graphic>
          <a:graphicData uri="http://schemas.openxmlformats.org/drawingml/2006/table">
            <a:tbl>
              <a:tblPr>
                <a:noFill/>
                <a:tableStyleId>{7E3EA9BC-F99E-47DB-8E73-4FD504793B6F}</a:tableStyleId>
              </a:tblPr>
              <a:tblGrid>
                <a:gridCol w="2640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SPI Communication line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Merriweather"/>
                          <a:ea typeface="Merriweather"/>
                          <a:cs typeface="Merriweather"/>
                          <a:sym typeface="Merriweather"/>
                        </a:rPr>
                        <a:t>description</a:t>
                      </a:r>
                      <a:endParaRPr dirty="0">
                        <a:solidFill>
                          <a:schemeClr val="tx1"/>
                        </a:solidFill>
                        <a:latin typeface="Merriweather"/>
                        <a:ea typeface="Merriweather"/>
                        <a:cs typeface="Merriweather"/>
                        <a:sym typeface="Merriweather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MOSI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the master to a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2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MISO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Used for sending serial data from a slave device to the master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9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SCLK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The signal by which the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</a:rPr>
                        <a:t> </a:t>
                      </a: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 serial data is synchronized w/ the receiving device (so it know when to read the input)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C7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SS / CS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tx1"/>
                          </a:solidFill>
                          <a:latin typeface="Merriweather Light"/>
                          <a:ea typeface="Merriweather Light"/>
                          <a:cs typeface="Merriweather Light"/>
                          <a:sym typeface="Merriweather Light"/>
                        </a:rPr>
                        <a:t>A line indicating Slave Selection or Chip Select. Pulling it low means you are speaking with that slave device</a:t>
                      </a:r>
                      <a:endParaRPr sz="1200" dirty="0">
                        <a:solidFill>
                          <a:schemeClr val="tx1"/>
                        </a:solidFill>
                        <a:latin typeface="Merriweather Light"/>
                        <a:ea typeface="Merriweather Light"/>
                        <a:cs typeface="Merriweather Light"/>
                        <a:sym typeface="Merriweather Light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accent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1C458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37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Notice</a:t>
            </a:r>
            <a:endParaRPr/>
          </a:p>
        </p:txBody>
      </p:sp>
      <p:sp>
        <p:nvSpPr>
          <p:cNvPr id="898" name="Google Shape;898;p37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800" dirty="0"/>
              <a:t>Unlike I</a:t>
            </a:r>
            <a:r>
              <a:rPr lang="en" sz="1800" baseline="30000" dirty="0"/>
              <a:t>2</a:t>
            </a:r>
            <a:r>
              <a:rPr lang="en" sz="1800" dirty="0"/>
              <a:t>C bus </a:t>
            </a:r>
            <a:endParaRPr sz="180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pull up resistors are not required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Communication is bidirectional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To wire an SPI device to the Arduino you simply need to connect the MOSI,MISO,SCLK, and SS pins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Because SPI is not a universal standard, manufacture may refer to lines differently</a:t>
            </a:r>
            <a:endParaRPr dirty="0"/>
          </a:p>
          <a:p>
            <a:pPr marL="457200" lvl="0" indent="-336550" algn="l" rtl="0">
              <a:spcBef>
                <a:spcPts val="160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Slave select may be called chip select (CS)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Serial clock could be called just clock (CLK)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dirty="0"/>
              <a:t>MISO and MOSI are sometimes abbreviated to serial data in (SDI) and serial data out (SDO)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38"/>
          <p:cNvSpPr txBox="1">
            <a:spLocks noGrp="1"/>
          </p:cNvSpPr>
          <p:nvPr>
            <p:ph type="title"/>
          </p:nvPr>
        </p:nvSpPr>
        <p:spPr>
          <a:xfrm>
            <a:off x="720000" y="539700"/>
            <a:ext cx="7704000" cy="47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Communication scheme</a:t>
            </a:r>
            <a:endParaRPr/>
          </a:p>
        </p:txBody>
      </p:sp>
      <p:sp>
        <p:nvSpPr>
          <p:cNvPr id="904" name="Google Shape;904;p38"/>
          <p:cNvSpPr txBox="1">
            <a:spLocks noGrp="1"/>
          </p:cNvSpPr>
          <p:nvPr>
            <p:ph type="body" idx="1"/>
          </p:nvPr>
        </p:nvSpPr>
        <p:spPr>
          <a:xfrm>
            <a:off x="720000" y="118740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Basic process is as follows</a:t>
            </a:r>
            <a:endParaRPr dirty="0"/>
          </a:p>
          <a:p>
            <a:pPr>
              <a:spcBef>
                <a:spcPts val="1600"/>
              </a:spcBef>
              <a:buAutoNum type="arabicPeriod"/>
            </a:pPr>
            <a:r>
              <a:rPr lang="en" dirty="0"/>
              <a:t>Set Chip Select pin low (for the device you want to communicate with)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Toggle the clock line up and down at a speed less than or equal to the transmission speed supported by the device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For each clock cycle, send 1 bit on the MOSI line, and receive 1 bit on the MISO line</a:t>
            </a:r>
            <a:endParaRPr dirty="0"/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lang="en" dirty="0"/>
              <a:t>Continue until transmitting (or receiving) is done, and stop toggling the clock line</a:t>
            </a:r>
            <a:endParaRPr dirty="0"/>
          </a:p>
          <a:p>
            <a:pPr>
              <a:buAutoNum type="arabicPeriod"/>
            </a:pPr>
            <a:r>
              <a:rPr lang="en" dirty="0"/>
              <a:t>Return Chip Select pin to high state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 dirty="0"/>
              <a:t>Note:</a:t>
            </a: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dirty="0"/>
              <a:t>Every clock cycle a bit must be sent and received, but that bit does not necessarily need to mean anything (we will use this fact later… it will be more clear then)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lectronic Circuit Style CV by Slidesgo">
  <a:themeElements>
    <a:clrScheme name="Simple Light">
      <a:dk1>
        <a:srgbClr val="FFFFFF"/>
      </a:dk1>
      <a:lt1>
        <a:srgbClr val="040E41"/>
      </a:lt1>
      <a:dk2>
        <a:srgbClr val="EFEFEF"/>
      </a:dk2>
      <a:lt2>
        <a:srgbClr val="303B72"/>
      </a:lt2>
      <a:accent1>
        <a:srgbClr val="F5DE34"/>
      </a:accent1>
      <a:accent2>
        <a:srgbClr val="0152B1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D6FBA346412254ABD495A3D02137635" ma:contentTypeVersion="10" ma:contentTypeDescription="Create a new document." ma:contentTypeScope="" ma:versionID="15cfca688345c699a4fb691aefe7e420">
  <xsd:schema xmlns:xsd="http://www.w3.org/2001/XMLSchema" xmlns:xs="http://www.w3.org/2001/XMLSchema" xmlns:p="http://schemas.microsoft.com/office/2006/metadata/properties" xmlns:ns2="4187ec63-6cff-4486-abd9-1357d75c1c00" targetNamespace="http://schemas.microsoft.com/office/2006/metadata/properties" ma:root="true" ma:fieldsID="a6d7f068502babee8fb6afd5146615ed" ns2:_="">
    <xsd:import namespace="4187ec63-6cff-4486-abd9-1357d75c1c0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87ec63-6cff-4486-abd9-1357d75c1c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2886FB7-2185-4331-8816-486A22E26D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18B0007-17AF-4EB1-BA67-4D548659BE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187ec63-6cff-4486-abd9-1357d75c1c0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034C70-70C5-49A9-88E7-FC13F74BB124}">
  <ds:schemaRefs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purl.org/dc/dcmitype/"/>
    <ds:schemaRef ds:uri="http://purl.org/dc/elements/1.1/"/>
    <ds:schemaRef ds:uri="4187ec63-6cff-4486-abd9-1357d75c1c00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1704</TotalTime>
  <Words>1321</Words>
  <Application>Microsoft Office PowerPoint</Application>
  <PresentationFormat>On-screen Show (16:9)</PresentationFormat>
  <Paragraphs>189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Source Sans Pro</vt:lpstr>
      <vt:lpstr>Josefin Slab Thin</vt:lpstr>
      <vt:lpstr>Raleway</vt:lpstr>
      <vt:lpstr>Montserrat</vt:lpstr>
      <vt:lpstr>Lato</vt:lpstr>
      <vt:lpstr>Merriweather Light</vt:lpstr>
      <vt:lpstr>Bebas Neue</vt:lpstr>
      <vt:lpstr>Merriweather</vt:lpstr>
      <vt:lpstr>Arial</vt:lpstr>
      <vt:lpstr>Electronic Circuit Style CV by Slidesgo</vt:lpstr>
      <vt:lpstr>Arduino Workshop #7</vt:lpstr>
      <vt:lpstr>PowerPoint and Code</vt:lpstr>
      <vt:lpstr>The SPI Bus</vt:lpstr>
      <vt:lpstr>SPI can act in 4 main ways</vt:lpstr>
      <vt:lpstr>SPI hardware and communications design</vt:lpstr>
      <vt:lpstr>An example SPI system w/ 3 slave devices</vt:lpstr>
      <vt:lpstr>What the I/O lines do and how they should be wired</vt:lpstr>
      <vt:lpstr>Notice</vt:lpstr>
      <vt:lpstr>Communication scheme</vt:lpstr>
      <vt:lpstr>SPI vs I2C</vt:lpstr>
      <vt:lpstr>Gathering Info from data sheet</vt:lpstr>
      <vt:lpstr>MCP4231 Pin-Out Diagram</vt:lpstr>
      <vt:lpstr>Understanding SPI commands you need to send</vt:lpstr>
      <vt:lpstr>Let's wire up a project</vt:lpstr>
      <vt:lpstr>How the project will work</vt:lpstr>
      <vt:lpstr>Writing the code</vt:lpstr>
      <vt:lpstr>The Code</vt:lpstr>
      <vt:lpstr>New Commands and what they do</vt:lpstr>
      <vt:lpstr>Let’s do something a bit harder</vt:lpstr>
      <vt:lpstr>Wire it up</vt:lpstr>
      <vt:lpstr>The code</vt:lpstr>
      <vt:lpstr>What should happen</vt:lpstr>
      <vt:lpstr>Stay tuned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Workshop #9</dc:title>
  <dc:creator>Kelley, Todd W</dc:creator>
  <cp:lastModifiedBy>Kelley, Todd W</cp:lastModifiedBy>
  <cp:revision>75</cp:revision>
  <dcterms:modified xsi:type="dcterms:W3CDTF">2023-06-30T15:59:27Z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0x0101002D6FBA346412254ABD495A3D02137635</vt:lpwstr>
  </property>
</Properties>
</file>