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Josefin Slab Thin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</p:embeddedFont>
    <p:embeddedFont>
      <p:font typeface="Montserrat" panose="02000505000000020004" pitchFamily="2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113F0-B870-41F7-AD6F-90EB5EAA79F8}" v="17" dt="2021-12-08T22:26:06.385"/>
    <p1510:client id="{F2C1C1D4-A763-4900-9F5B-12DA1AB503FE}" v="8" dt="2021-12-08T22:27:2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192 – Red LED</a:t>
            </a:r>
          </a:p>
          <a:p>
            <a:pPr marL="0" indent="0">
              <a:buNone/>
            </a:pPr>
            <a:r>
              <a:rPr lang="en-US"/>
              <a:t>72 – Yellow LED</a:t>
            </a:r>
          </a:p>
          <a:p>
            <a:pPr marL="0" indent="0">
              <a:buNone/>
            </a:pPr>
            <a:r>
              <a:rPr lang="en-US"/>
              <a:t>120 – Green LED</a:t>
            </a:r>
          </a:p>
          <a:p>
            <a:pPr marL="0" indent="0">
              <a:buNone/>
            </a:pPr>
            <a:r>
              <a:rPr lang="en-US"/>
              <a:t>192 – 220 Ω resistors</a:t>
            </a:r>
          </a:p>
          <a:p>
            <a:pPr marL="0" indent="0">
              <a:buNone/>
            </a:pPr>
            <a:r>
              <a:rPr lang="en-US"/>
              <a:t>24 – SN74HC595N shift register DIP IC</a:t>
            </a:r>
          </a:p>
          <a:p>
            <a:pPr marL="0" indent="0">
              <a:buNone/>
            </a:pPr>
            <a:r>
              <a:rPr lang="en-US"/>
              <a:t>24 – Sharp GP2Y0A41SK0F IR distance sensor (with cable)</a:t>
            </a:r>
          </a:p>
          <a:p>
            <a:pPr marL="0" indent="0">
              <a:buNone/>
            </a:pPr>
            <a:r>
              <a:rPr lang="en-US"/>
              <a:t>24 – Jumper Wire Sets</a:t>
            </a:r>
            <a:endParaRPr lang="en-US" dirty="0"/>
          </a:p>
          <a:p>
            <a:pPr marL="0" indent="0">
              <a:buNone/>
            </a:pPr>
            <a:r>
              <a:rPr lang="en-US"/>
              <a:t>24 – Breadboards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85f739f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85f739f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b85f739f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b85f739f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b85f739f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b85f739f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85f739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85f739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b85f739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eb85f739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85f739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85f739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b85f739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b85f739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b85f739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b85f739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b85f739f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b85f739f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b85f739f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b85f739f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b85f739f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b85f739f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Workshop #7</a:t>
            </a:r>
            <a:endParaRPr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knowledge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the LED lights respond as a bar graph to how close your hand (or other object is)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our knowledge of analog sensors and the shift registry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IR distance sensor to change the registry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are also going to need to map the receiver values (0 to 500) to 4 bits (0 to 8) range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4" name="Google Shape;9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88" y="1017600"/>
            <a:ext cx="4631635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as the result</a:t>
            </a:r>
            <a:endParaRPr/>
          </a:p>
        </p:txBody>
      </p:sp>
      <p:sp>
        <p:nvSpPr>
          <p:cNvPr id="930" name="Google Shape;930;p42"/>
          <p:cNvSpPr txBox="1">
            <a:spLocks noGrp="1"/>
          </p:cNvSpPr>
          <p:nvPr>
            <p:ph type="body" idx="1"/>
          </p:nvPr>
        </p:nvSpPr>
        <p:spPr>
          <a:xfrm>
            <a:off x="4889700" y="1187400"/>
            <a:ext cx="353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each line is some distance away from the receiver and as we get closer to the receiver more lights light 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this first, we will look at one possible solution in a moment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the values next to each line is the decimal conversion of the binary shown</a:t>
            </a:r>
            <a:endParaRPr/>
          </a:p>
        </p:txBody>
      </p:sp>
      <p:pic>
        <p:nvPicPr>
          <p:cNvPr id="931" name="Google Shape;9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25" y="1187400"/>
            <a:ext cx="3145416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3"/>
          <p:cNvSpPr txBox="1">
            <a:spLocks noGrp="1"/>
          </p:cNvSpPr>
          <p:nvPr>
            <p:ph type="title"/>
          </p:nvPr>
        </p:nvSpPr>
        <p:spPr>
          <a:xfrm>
            <a:off x="144750" y="1893275"/>
            <a:ext cx="238470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code solution</a:t>
            </a:r>
            <a:endParaRPr/>
          </a:p>
        </p:txBody>
      </p:sp>
      <p:pic>
        <p:nvPicPr>
          <p:cNvPr id="937" name="Google Shape;9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76" y="0"/>
            <a:ext cx="46426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74HC595 Shift register pin-out diagram 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4631225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Pins Q</a:t>
            </a:r>
            <a:r>
              <a:rPr lang="en" baseline="-25000"/>
              <a:t>B</a:t>
            </a:r>
            <a:r>
              <a:rPr lang="en"/>
              <a:t> to Q</a:t>
            </a:r>
            <a:r>
              <a:rPr lang="en" baseline="-25000"/>
              <a:t>H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eight parallel outputs of the shift register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VCC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Connect to 5 V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GND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Shared ground with the arduino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Where we will feed 8 sequential bits to set the value of the parallel out puts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SRCLK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Clock pin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Every time this is high the value shifts by 1 bit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8 pulses will pull all the data we are sending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RCLK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Latch pin (register clock pin)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Allows to sequentially shift data</a:t>
            </a:r>
            <a:endParaRPr/>
          </a:p>
        </p:txBody>
      </p:sp>
      <p:pic>
        <p:nvPicPr>
          <p:cNvPr id="868" name="Google Shape;868;p32"/>
          <p:cNvPicPr preferRelativeResize="0"/>
          <p:nvPr/>
        </p:nvPicPr>
        <p:blipFill rotWithShape="1">
          <a:blip r:embed="rId3">
            <a:alphaModFix/>
          </a:blip>
          <a:srcRect t="10329"/>
          <a:stretch/>
        </p:blipFill>
        <p:spPr>
          <a:xfrm>
            <a:off x="1083775" y="1187400"/>
            <a:ext cx="34255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325" y="738550"/>
            <a:ext cx="2930409" cy="421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look at the new Arduino code</a:t>
            </a:r>
            <a:endParaRPr dirty="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Conveniently, Arduino has a built in shift function</a:t>
            </a:r>
            <a:endParaRPr dirty="0"/>
          </a:p>
          <a:p>
            <a:pPr marL="0" indent="0" algn="ctr">
              <a:buNone/>
            </a:pPr>
            <a:r>
              <a:rPr lang="en" dirty="0"/>
              <a:t>                                           </a:t>
            </a:r>
            <a:r>
              <a:rPr lang="en" dirty="0" err="1"/>
              <a:t>shiftOut</a:t>
            </a:r>
            <a:r>
              <a:rPr lang="en" dirty="0"/>
              <a:t>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accepts 4 parameters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Clock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Bit order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value to shift 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for example you want to shift out the alternating pattern shown previously you would write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shiftOut</a:t>
            </a:r>
            <a:r>
              <a:rPr lang="en" dirty="0"/>
              <a:t>(DATA, CLOCK,MSBFIRST, B10101010);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and clock are set to the pin number for those lines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MSBFIRST indicates the most significant bit (leftmost) is sent first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 in the last parameter tells the Arduino IDE to interpret as binary rather than a decimal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what we just looked at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4572000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 is pin 8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Latch is pin 9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Clock is pin 10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Don't forget the current limiting resistors for the LEDS</a:t>
            </a:r>
            <a:endParaRPr/>
          </a:p>
        </p:txBody>
      </p:sp>
      <p:pic>
        <p:nvPicPr>
          <p:cNvPr id="887" name="Google Shape;8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5" y="1187400"/>
            <a:ext cx="3492780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the code</a:t>
            </a:r>
            <a:endParaRPr/>
          </a:p>
        </p:txBody>
      </p:sp>
      <p:sp>
        <p:nvSpPr>
          <p:cNvPr id="893" name="Google Shape;893;p36"/>
          <p:cNvSpPr txBox="1">
            <a:spLocks noGrp="1"/>
          </p:cNvSpPr>
          <p:nvPr>
            <p:ph type="body" idx="1"/>
          </p:nvPr>
        </p:nvSpPr>
        <p:spPr>
          <a:xfrm>
            <a:off x="355300" y="1187400"/>
            <a:ext cx="40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shift registry will latch the values, you only need to send them one time in the setup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program follows the flow chart shown earlier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Latch pin is set low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8 bits of data shifted in (using </a:t>
            </a:r>
            <a:r>
              <a:rPr lang="en" i="1"/>
              <a:t>shiftOut()</a:t>
            </a:r>
            <a:r>
              <a:rPr lang="en"/>
              <a:t>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Latch pin is set high</a:t>
            </a:r>
            <a:endParaRPr/>
          </a:p>
        </p:txBody>
      </p:sp>
      <p:pic>
        <p:nvPicPr>
          <p:cNvPr id="894" name="Google Shape;8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900" y="1170000"/>
            <a:ext cx="4397700" cy="2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using shift register</a:t>
            </a:r>
            <a:endParaRPr/>
          </a:p>
        </p:txBody>
      </p:sp>
      <p:sp>
        <p:nvSpPr>
          <p:cNvPr id="900" name="Google Shape;900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a light rider (leds chase each other back and forth) with the same circuit as before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simply change how we implement </a:t>
            </a:r>
            <a:r>
              <a:rPr lang="en" i="1"/>
              <a:t>shiftOut()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Because shiftout() is very fast we can update the register thousands of times per second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just need to know the binary code we want the leds to follow (and then we need to convert that into a decimal)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that as a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the sequence and use the value as the shift value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For loop works good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make this happen</a:t>
            </a:r>
            <a:endParaRPr/>
          </a:p>
        </p:txBody>
      </p:sp>
      <p:sp>
        <p:nvSpPr>
          <p:cNvPr id="906" name="Google Shape;906;p38"/>
          <p:cNvSpPr txBox="1">
            <a:spLocks noGrp="1"/>
          </p:cNvSpPr>
          <p:nvPr>
            <p:ph type="body" idx="1"/>
          </p:nvPr>
        </p:nvSpPr>
        <p:spPr>
          <a:xfrm>
            <a:off x="5050450" y="1187400"/>
            <a:ext cx="3815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things up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Speed the lights up or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delay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Make a different pattern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values in the sequence -- remember they are a decimal conversion from binary value</a:t>
            </a:r>
            <a:endParaRPr/>
          </a:p>
        </p:txBody>
      </p:sp>
      <p:pic>
        <p:nvPicPr>
          <p:cNvPr id="907" name="Google Shape;9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0" y="1187400"/>
            <a:ext cx="4457949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bar 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2CFA83-A52D-465F-B85A-F1E9C891B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5F039-C495-4862-837D-64A08D1D028D}">
  <ds:schemaRefs>
    <ds:schemaRef ds:uri="4187ec63-6cff-4486-abd9-1357d75c1c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9B09D0-0612-43CA-957F-93C6B556EF6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Lato</vt:lpstr>
      <vt:lpstr>Montserrat</vt:lpstr>
      <vt:lpstr>Source Sans Pro</vt:lpstr>
      <vt:lpstr>Raleway</vt:lpstr>
      <vt:lpstr>Bebas Neue</vt:lpstr>
      <vt:lpstr>Josefin Slab Thin</vt:lpstr>
      <vt:lpstr>Arial</vt:lpstr>
      <vt:lpstr>Electronic Circuit Style CV by Slidesgo</vt:lpstr>
      <vt:lpstr>Arduino Workshop #7</vt:lpstr>
      <vt:lpstr>Looking at the 74HC595 Shift register pin-out diagram </vt:lpstr>
      <vt:lpstr>How it works</vt:lpstr>
      <vt:lpstr>Let's look at the new Arduino code</vt:lpstr>
      <vt:lpstr>Lets wire up what we just looked at</vt:lpstr>
      <vt:lpstr>Writing the code</vt:lpstr>
      <vt:lpstr>Animation using shift register</vt:lpstr>
      <vt:lpstr>Code to make this happen</vt:lpstr>
      <vt:lpstr>LED bar graph</vt:lpstr>
      <vt:lpstr>Use our knowledge</vt:lpstr>
      <vt:lpstr>Wire it up</vt:lpstr>
      <vt:lpstr>What we want as the result</vt:lpstr>
      <vt:lpstr>One code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#7</dc:title>
  <dc:creator>Kelley, Todd W</dc:creator>
  <cp:lastModifiedBy>Kelley, Todd W</cp:lastModifiedBy>
  <cp:revision>29</cp:revision>
  <dcterms:modified xsi:type="dcterms:W3CDTF">2021-12-08T22:27:28Z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