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9"/>
  </p:notesMasterIdLst>
  <p:sldIdLst>
    <p:sldId id="256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96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Josefin Slab Thin" pitchFamily="2" charset="0"/>
      <p:regular r:id="rId31"/>
      <p:bold r:id="rId32"/>
      <p:italic r:id="rId33"/>
      <p:boldItalic r:id="rId34"/>
    </p:embeddedFont>
    <p:embeddedFont>
      <p:font typeface="Lato" panose="020F0502020204030203" pitchFamily="34" charset="0"/>
      <p:regular r:id="rId35"/>
      <p:bold r:id="rId36"/>
    </p:embeddedFont>
    <p:embeddedFont>
      <p:font typeface="Montserrat" panose="02000505000000020004" pitchFamily="2" charset="0"/>
      <p:regular r:id="rId37"/>
      <p:bold r:id="rId38"/>
      <p:italic r:id="rId39"/>
      <p:boldItalic r:id="rId40"/>
    </p:embeddedFont>
    <p:embeddedFont>
      <p:font typeface="Raleway" pitchFamily="2" charset="0"/>
      <p:regular r:id="rId41"/>
      <p:bold r:id="rId42"/>
      <p:italic r:id="rId43"/>
      <p:boldItalic r:id="rId44"/>
    </p:embeddedFont>
    <p:embeddedFont>
      <p:font typeface="Source Sans Pro" panose="020B0503030403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568E90-2B7A-4595-981A-1B2074AD0EC8}" v="1" dt="2022-09-01T21:23:27.173"/>
  </p1510:revLst>
</p1510:revInfo>
</file>

<file path=ppt/tableStyles.xml><?xml version="1.0" encoding="utf-8"?>
<a:tblStyleLst xmlns:a="http://schemas.openxmlformats.org/drawingml/2006/main" def="{678F6F72-7507-45F9-9204-9C651D188744}">
  <a:tblStyle styleId="{678F6F72-7507-45F9-9204-9C651D1887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5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font" Target="fonts/font12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21568E90-2B7A-4595-981A-1B2074AD0EC8}"/>
    <pc:docChg chg="delSld modSld">
      <pc:chgData name="Kelley, Todd W" userId="d27d4cb4-89b9-4445-97de-d6d70d6b1c5d" providerId="ADAL" clId="{21568E90-2B7A-4595-981A-1B2074AD0EC8}" dt="2022-09-01T21:26:16.217" v="110" actId="20577"/>
      <pc:docMkLst>
        <pc:docMk/>
      </pc:docMkLst>
      <pc:sldChg chg="modSp mod">
        <pc:chgData name="Kelley, Todd W" userId="d27d4cb4-89b9-4445-97de-d6d70d6b1c5d" providerId="ADAL" clId="{21568E90-2B7A-4595-981A-1B2074AD0EC8}" dt="2022-09-01T21:18:17.013" v="35" actId="20577"/>
        <pc:sldMkLst>
          <pc:docMk/>
          <pc:sldMk cId="0" sldId="257"/>
        </pc:sldMkLst>
        <pc:spChg chg="mod">
          <ac:chgData name="Kelley, Todd W" userId="d27d4cb4-89b9-4445-97de-d6d70d6b1c5d" providerId="ADAL" clId="{21568E90-2B7A-4595-981A-1B2074AD0EC8}" dt="2022-09-01T21:18:17.013" v="35" actId="20577"/>
          <ac:spMkLst>
            <pc:docMk/>
            <pc:sldMk cId="0" sldId="257"/>
            <ac:spMk id="867" creationId="{00000000-0000-0000-0000-000000000000}"/>
          </ac:spMkLst>
        </pc:spChg>
      </pc:sldChg>
      <pc:sldChg chg="modSp mod">
        <pc:chgData name="Kelley, Todd W" userId="d27d4cb4-89b9-4445-97de-d6d70d6b1c5d" providerId="ADAL" clId="{21568E90-2B7A-4595-981A-1B2074AD0EC8}" dt="2022-09-01T21:22:10.803" v="88" actId="20577"/>
        <pc:sldMkLst>
          <pc:docMk/>
          <pc:sldMk cId="0" sldId="264"/>
        </pc:sldMkLst>
        <pc:spChg chg="mod">
          <ac:chgData name="Kelley, Todd W" userId="d27d4cb4-89b9-4445-97de-d6d70d6b1c5d" providerId="ADAL" clId="{21568E90-2B7A-4595-981A-1B2074AD0EC8}" dt="2022-09-01T21:22:10.803" v="88" actId="20577"/>
          <ac:spMkLst>
            <pc:docMk/>
            <pc:sldMk cId="0" sldId="264"/>
            <ac:spMk id="910" creationId="{00000000-0000-0000-0000-000000000000}"/>
          </ac:spMkLst>
        </pc:spChg>
      </pc:sldChg>
      <pc:sldChg chg="addSp modSp mod modNotes">
        <pc:chgData name="Kelley, Todd W" userId="d27d4cb4-89b9-4445-97de-d6d70d6b1c5d" providerId="ADAL" clId="{21568E90-2B7A-4595-981A-1B2074AD0EC8}" dt="2022-09-01T21:23:48.102" v="107" actId="20577"/>
        <pc:sldMkLst>
          <pc:docMk/>
          <pc:sldMk cId="0" sldId="267"/>
        </pc:sldMkLst>
        <pc:spChg chg="add mod">
          <ac:chgData name="Kelley, Todd W" userId="d27d4cb4-89b9-4445-97de-d6d70d6b1c5d" providerId="ADAL" clId="{21568E90-2B7A-4595-981A-1B2074AD0EC8}" dt="2022-09-01T21:23:48.102" v="107" actId="20577"/>
          <ac:spMkLst>
            <pc:docMk/>
            <pc:sldMk cId="0" sldId="267"/>
            <ac:spMk id="5" creationId="{AA9EB85B-A394-452D-9297-C106A12636A4}"/>
          </ac:spMkLst>
        </pc:spChg>
      </pc:sldChg>
      <pc:sldChg chg="del">
        <pc:chgData name="Kelley, Todd W" userId="d27d4cb4-89b9-4445-97de-d6d70d6b1c5d" providerId="ADAL" clId="{21568E90-2B7A-4595-981A-1B2074AD0EC8}" dt="2022-09-01T21:24:15.030" v="108" actId="2696"/>
        <pc:sldMkLst>
          <pc:docMk/>
          <pc:sldMk cId="0" sldId="268"/>
        </pc:sldMkLst>
      </pc:sldChg>
      <pc:sldChg chg="modSp mod">
        <pc:chgData name="Kelley, Todd W" userId="d27d4cb4-89b9-4445-97de-d6d70d6b1c5d" providerId="ADAL" clId="{21568E90-2B7A-4595-981A-1B2074AD0EC8}" dt="2022-09-01T21:26:16.217" v="110" actId="20577"/>
        <pc:sldMkLst>
          <pc:docMk/>
          <pc:sldMk cId="0" sldId="277"/>
        </pc:sldMkLst>
        <pc:spChg chg="mod">
          <ac:chgData name="Kelley, Todd W" userId="d27d4cb4-89b9-4445-97de-d6d70d6b1c5d" providerId="ADAL" clId="{21568E90-2B7A-4595-981A-1B2074AD0EC8}" dt="2022-09-01T21:26:16.217" v="110" actId="20577"/>
          <ac:spMkLst>
            <pc:docMk/>
            <pc:sldMk cId="0" sldId="277"/>
            <ac:spMk id="992" creationId="{00000000-0000-0000-0000-000000000000}"/>
          </ac:spMkLst>
        </pc:spChg>
      </pc:sldChg>
      <pc:sldChg chg="modSp mod">
        <pc:chgData name="Kelley, Todd W" userId="d27d4cb4-89b9-4445-97de-d6d70d6b1c5d" providerId="ADAL" clId="{21568E90-2B7A-4595-981A-1B2074AD0EC8}" dt="2022-09-01T20:39:09.837" v="0" actId="1076"/>
        <pc:sldMkLst>
          <pc:docMk/>
          <pc:sldMk cId="86687579" sldId="295"/>
        </pc:sldMkLst>
        <pc:spChg chg="mod">
          <ac:chgData name="Kelley, Todd W" userId="d27d4cb4-89b9-4445-97de-d6d70d6b1c5d" providerId="ADAL" clId="{21568E90-2B7A-4595-981A-1B2074AD0EC8}" dt="2022-09-01T20:39:09.837" v="0" actId="1076"/>
          <ac:spMkLst>
            <pc:docMk/>
            <pc:sldMk cId="86687579" sldId="295"/>
            <ac:spMk id="7" creationId="{613D3C9A-8239-42D6-B021-1869D97AC86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Arduino Uno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USB cables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Speakers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pushbuttons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Small DC fan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24 - 16x24 character LCD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48 - 4.7 ㏀ resistor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48 - 10 </a:t>
            </a:r>
            <a:r>
              <a:rPr lang="en">
                <a:solidFill>
                  <a:schemeClr val="dk1"/>
                </a:solidFill>
              </a:rPr>
              <a:t>㏀ resistor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24 - 150 Ω resistor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24 - 10 ㏀ POT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TC74A0-0.5V I</a:t>
            </a:r>
            <a:r>
              <a:rPr lang="en" baseline="30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C Temperature sensor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jumper wire sets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24 - breadboards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c8a1602f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c8a1602fc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c8a1602fc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c8a1602fc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8a1602f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8a1602fc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c8a1602fc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c8a1602fc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ec8a1602fc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ec8a1602fc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ec8a1602fc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ec8a1602fc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c8a1602fc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c8a1602fc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c8a1602fc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c8a1602fc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c8a1602fc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c8a1602fc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ec8a1602fc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ec8a1602fc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c8a1602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c8a1602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ec8a1602fc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ec8a1602fc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ec8a1602fc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ec8a1602fc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ec8a1602fc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ec8a1602fc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c8a1602f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c8a1602f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c8a1602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c8a1602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c8a1602f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c8a1602f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8a1602f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c8a1602f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c8a1602f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c8a1602f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8a1602fc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8a1602fc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c8a1602f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c8a1602f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arduino.cc/en/Reference/LiquidCryst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#8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Interfacing with liquid crystal displays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it all to a sketch</a:t>
            </a:r>
            <a:endParaRPr/>
          </a:p>
        </p:txBody>
      </p:sp>
      <p:sp>
        <p:nvSpPr>
          <p:cNvPr id="910" name="Google Shape;910;p39"/>
          <p:cNvSpPr txBox="1">
            <a:spLocks noGrp="1"/>
          </p:cNvSpPr>
          <p:nvPr>
            <p:ph type="body" idx="1"/>
          </p:nvPr>
        </p:nvSpPr>
        <p:spPr>
          <a:xfrm>
            <a:off x="4996550" y="1187400"/>
            <a:ext cx="3427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Download LCD_text.ino from github and upload it.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You should see your message with a counter increasing every second</a:t>
            </a:r>
            <a:endParaRPr dirty="0"/>
          </a:p>
        </p:txBody>
      </p:sp>
      <p:pic>
        <p:nvPicPr>
          <p:cNvPr id="911" name="Google Shape;9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850" y="1100400"/>
            <a:ext cx="3570021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Special Characters or Animations</a:t>
            </a:r>
            <a:endParaRPr/>
          </a:p>
        </p:txBody>
      </p:sp>
      <p:sp>
        <p:nvSpPr>
          <p:cNvPr id="917" name="Google Shape;917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special characters, degrees sign, greek letters - the LiquidCrystal library supports the definition of custom Characters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create a custom character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will notice each character block is really made up of a 5x8 grid of pixels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simply define the value of each of these pixels and send that information to the display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 of this concept</a:t>
            </a:r>
            <a:endParaRPr/>
          </a:p>
        </p:txBody>
      </p:sp>
      <p:sp>
        <p:nvSpPr>
          <p:cNvPr id="923" name="Google Shape;923;p4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We will make a series of characters that will fill the second row of the display with an animated progress bar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Each space is 5 pixels wide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 there will be 5 custom characters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</a:t>
            </a:r>
            <a:r>
              <a:rPr lang="en" baseline="30000"/>
              <a:t>st</a:t>
            </a:r>
            <a:r>
              <a:rPr lang="en"/>
              <a:t> column filled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1</a:t>
            </a:r>
            <a:r>
              <a:rPr lang="en" baseline="30000"/>
              <a:t>st</a:t>
            </a:r>
            <a:r>
              <a:rPr lang="en"/>
              <a:t> &amp; 2</a:t>
            </a:r>
            <a:r>
              <a:rPr lang="en" baseline="30000"/>
              <a:t>nd </a:t>
            </a:r>
            <a:r>
              <a:rPr lang="en"/>
              <a:t> col filled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Etc.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We will use binary to encode the state of the pixel (1 is on 0 is off)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your special caharacters</a:t>
            </a:r>
            <a:endParaRPr/>
          </a:p>
        </p:txBody>
      </p:sp>
      <p:pic>
        <p:nvPicPr>
          <p:cNvPr id="929" name="Google Shape;92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825" y="1017600"/>
            <a:ext cx="2780095" cy="382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1245" y="1017600"/>
            <a:ext cx="2497629" cy="38211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10;p39">
            <a:extLst>
              <a:ext uri="{FF2B5EF4-FFF2-40B4-BE49-F238E27FC236}">
                <a16:creationId xmlns:a16="http://schemas.microsoft.com/office/drawing/2014/main" id="{AA9EB85B-A394-452D-9297-C106A12636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93872" y="1187400"/>
            <a:ext cx="2030177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Download LCD_progress_bar.ino from github and upload it.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lang="e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52200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 personal thermostat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Items we will use</a:t>
            </a:r>
            <a:endParaRPr/>
          </a:p>
        </p:txBody>
      </p:sp>
      <p:sp>
        <p:nvSpPr>
          <p:cNvPr id="947" name="Google Shape;947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DC fan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to add some oomph you can wire it with a transistor and external voltage supply (like session 4 shows), but hooking it to the 5V pins will show it spins when it should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Two buttons with 10 ㏀ pull - down resistors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 speaker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Connected to an I/O pin through a 150 Ω resistor and ground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set the frequency in the program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</a:t>
            </a:r>
            <a:r>
              <a:rPr lang="en" baseline="30000"/>
              <a:t>2</a:t>
            </a:r>
            <a:r>
              <a:rPr lang="en"/>
              <a:t>C temperature sensor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Hooked up exactly as we learned in lesson 8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To preserve space we will place this in front of the LCD’s potentiometer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4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should be wired like this</a:t>
            </a:r>
            <a:endParaRPr/>
          </a:p>
        </p:txBody>
      </p:sp>
      <p:pic>
        <p:nvPicPr>
          <p:cNvPr id="3" name="Picture 2" descr="A circuit board with wires and a fan&#10;&#10;Description automatically generated">
            <a:extLst>
              <a:ext uri="{FF2B5EF4-FFF2-40B4-BE49-F238E27FC236}">
                <a16:creationId xmlns:a16="http://schemas.microsoft.com/office/drawing/2014/main" id="{E3BB2E6A-09AD-8DD9-B788-BB36913BC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0" y="82550"/>
            <a:ext cx="7660640" cy="497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custom characters</a:t>
            </a:r>
            <a:endParaRPr/>
          </a:p>
        </p:txBody>
      </p:sp>
      <p:pic>
        <p:nvPicPr>
          <p:cNvPr id="959" name="Google Shape;95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8437" y="1017600"/>
            <a:ext cx="1627135" cy="40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utilize them and refresh the screen as shown</a:t>
            </a:r>
            <a:endParaRPr/>
          </a:p>
        </p:txBody>
      </p:sp>
      <p:pic>
        <p:nvPicPr>
          <p:cNvPr id="965" name="Google Shape;96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63" y="1200950"/>
            <a:ext cx="258127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Adjusting the set point with buttons</a:t>
            </a:r>
            <a:endParaRPr/>
          </a:p>
        </p:txBody>
      </p:sp>
      <p:pic>
        <p:nvPicPr>
          <p:cNvPr id="971" name="Google Shape;97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00" y="1432975"/>
            <a:ext cx="25812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2" name="Google Shape;97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350" y="1432975"/>
            <a:ext cx="4171950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022012" y="2944209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8 LCD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the LCD</a:t>
            </a:r>
            <a:endParaRPr/>
          </a:p>
        </p:txBody>
      </p:sp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550" y="1100400"/>
            <a:ext cx="4686300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979" name="Google Shape;979;p50"/>
          <p:cNvSpPr txBox="1"/>
          <p:nvPr/>
        </p:nvSpPr>
        <p:spPr>
          <a:xfrm>
            <a:off x="5754525" y="1100400"/>
            <a:ext cx="3000000" cy="26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This code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first runs the debounce() function for each button and then adjusts the set temp variable if one button is pressed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</a:pPr>
            <a:r>
              <a:rPr lang="en"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Updates the LCD and button states</a:t>
            </a:r>
            <a:endParaRPr sz="18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51"/>
          <p:cNvSpPr txBox="1">
            <a:spLocks noGrp="1"/>
          </p:cNvSpPr>
          <p:nvPr>
            <p:ph type="title"/>
          </p:nvPr>
        </p:nvSpPr>
        <p:spPr>
          <a:xfrm>
            <a:off x="720000" y="4933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audio warning and fan</a:t>
            </a:r>
            <a:endParaRPr/>
          </a:p>
        </p:txBody>
      </p:sp>
      <p:sp>
        <p:nvSpPr>
          <p:cNvPr id="985" name="Google Shape;985;p51"/>
          <p:cNvSpPr txBox="1">
            <a:spLocks noGrp="1"/>
          </p:cNvSpPr>
          <p:nvPr>
            <p:ph type="body" idx="1"/>
          </p:nvPr>
        </p:nvSpPr>
        <p:spPr>
          <a:xfrm>
            <a:off x="4921350" y="1187400"/>
            <a:ext cx="3502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Here we see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tone()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Paired to a delay() and notone() command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Using a state variable we determine if the speaker has beeped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 don't let it beep again until after the temp dips (and the state variable is reset)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the fan turns on and indicator on the LCD changes</a:t>
            </a:r>
            <a:endParaRPr/>
          </a:p>
        </p:txBody>
      </p:sp>
      <p:pic>
        <p:nvPicPr>
          <p:cNvPr id="986" name="Google Shape;9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971200"/>
            <a:ext cx="3502642" cy="38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 it all together</a:t>
            </a:r>
            <a:endParaRPr/>
          </a:p>
        </p:txBody>
      </p:sp>
      <p:sp>
        <p:nvSpPr>
          <p:cNvPr id="992" name="Google Shape;992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	You should now have a fully functioning code (combining all the snippets from earlier to all work together to produce the desired result)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Once you load the code onto the arduino you no longer need to have it connected to a computer to run, you could take it and place it anywhere in the room to tell you the temperature (as long as you can connect it to a plug (or battery))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LCD should look similar to this</a:t>
            </a:r>
            <a:endParaRPr/>
          </a:p>
        </p:txBody>
      </p:sp>
      <p:pic>
        <p:nvPicPr>
          <p:cNvPr id="998" name="Google Shape;9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250" y="1533525"/>
            <a:ext cx="6886077" cy="231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9 will cover how to send and receive data using Bluetooth.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also connect to our smart phones and control some LED’s!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the LCD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will be using pre soldered 16x2 LCDS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after this you choose to purchase a LCD for a project, know that some come w/o the headers soldered on and may have dirrecent pinouts.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16x2 refers to the number of columns and rows the LCD displays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16 columns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2 rows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pin out</a:t>
            </a:r>
            <a:endParaRPr/>
          </a:p>
        </p:txBody>
      </p:sp>
      <p:pic>
        <p:nvPicPr>
          <p:cNvPr id="873" name="Google Shape;8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075" y="1104900"/>
            <a:ext cx="6260050" cy="385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down the pins</a:t>
            </a:r>
            <a:endParaRPr/>
          </a:p>
        </p:txBody>
      </p:sp>
      <p:sp>
        <p:nvSpPr>
          <p:cNvPr id="879" name="Google Shape;879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3 (contrast) - controls how dark the display is. It connects to the center pin of our POT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4 (RS) - sets the LCD to command or character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its state the LCD is either interpreting data as a command or a character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5 (RW) - tied to ground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indicating we will only ever be writing to the LCD not reading from it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6 (EN) - used to tell the LCD when data is ready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Pins 7 to 14  - used to transmitting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labeled D0 to D7 (in order)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pins 7 to 10 (D0 - D3) will be unused by us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Pin 15 and 16 - run the back 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Connect them to 5v (pin 15) and ground (pin 16) with a current limiting resistor as needed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arduino</a:t>
            </a:r>
            <a:endParaRPr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connect the communication pins on the LCD to any I/O pins on the arduino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To be consistent with the group we will use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886" name="Google Shape;886;p35"/>
          <p:cNvGraphicFramePr/>
          <p:nvPr>
            <p:extLst>
              <p:ext uri="{D42A27DB-BD31-4B8C-83A1-F6EECF244321}">
                <p14:modId xmlns:p14="http://schemas.microsoft.com/office/powerpoint/2010/main" val="1023586945"/>
              </p:ext>
            </p:extLst>
          </p:nvPr>
        </p:nvGraphicFramePr>
        <p:xfrm>
          <a:off x="2749275" y="2028485"/>
          <a:ext cx="2854775" cy="2948185"/>
        </p:xfrm>
        <a:graphic>
          <a:graphicData uri="http://schemas.openxmlformats.org/drawingml/2006/table">
            <a:tbl>
              <a:tblPr>
                <a:noFill/>
                <a:tableStyleId>{678F6F72-7507-45F9-9204-9C651D188744}</a:tableStyleId>
              </a:tblPr>
              <a:tblGrid>
                <a:gridCol w="131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LCD Pin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Arduino Pin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RS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Pin 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EN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Pin 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D4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Pin 4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D5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Pin 5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D6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Pin 6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7376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tx1"/>
                          </a:solidFill>
                        </a:rPr>
                        <a:t>D7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</a:rPr>
                        <a:t>Pin 7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Lets wire up</a:t>
            </a:r>
            <a:br>
              <a:rPr lang="en" dirty="0"/>
            </a:br>
            <a:r>
              <a:rPr lang="en" dirty="0"/>
              <a:t>the LCD</a:t>
            </a:r>
            <a:endParaRPr dirty="0"/>
          </a:p>
        </p:txBody>
      </p:sp>
      <p:pic>
        <p:nvPicPr>
          <p:cNvPr id="5" name="Picture 4" descr="A circuit board with wires&#10;&#10;Description automatically generated">
            <a:extLst>
              <a:ext uri="{FF2B5EF4-FFF2-40B4-BE49-F238E27FC236}">
                <a16:creationId xmlns:a16="http://schemas.microsoft.com/office/drawing/2014/main" id="{10C17172-4438-301F-A37F-82AD7F779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327" y="0"/>
            <a:ext cx="5309062" cy="5203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LiquidCrystal Library</a:t>
            </a:r>
            <a:endParaRPr/>
          </a:p>
        </p:txBody>
      </p:sp>
      <p:sp>
        <p:nvSpPr>
          <p:cNvPr id="898" name="Google Shape;898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IDE includes the </a:t>
            </a:r>
            <a:r>
              <a:rPr lang="en" i="1"/>
              <a:t>LiquidCrystal</a:t>
            </a:r>
            <a:r>
              <a:rPr lang="en"/>
              <a:t> library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It includes simplified functions to</a:t>
            </a:r>
            <a:endParaRPr/>
          </a:p>
          <a:p>
            <a:pPr marL="9144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Blinking the cursor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Automatically scrolling text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Creating custom characters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Changing direction of printing</a:t>
            </a:r>
            <a:endParaRPr/>
          </a:p>
          <a:p>
            <a:pPr marL="9144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Many other useful additions and functions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find description of the library function as well as examples of use at</a:t>
            </a:r>
            <a:endParaRPr/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http://arduino.cc/en/Reference/LiquidCrystal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text to the display</a:t>
            </a:r>
            <a:endParaRPr/>
          </a:p>
        </p:txBody>
      </p:sp>
      <p:sp>
        <p:nvSpPr>
          <p:cNvPr id="904" name="Google Shape;904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we will be doing in order to learn the basic operation of the LCD is to add text and an incrementing number to the display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initialise the LCD we use the following code</a:t>
            </a:r>
            <a:endParaRPr/>
          </a:p>
          <a:p>
            <a:pPr marL="457200" lvl="0" indent="-328453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#include &lt;LiquidCrystal.h&gt;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Initiallizes the liquid crystal library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LiquidCrystal lcd (2,3,4,5,6,7);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creates a liquid crystal obj named lcd and the arguments represent the pins connected (RS,EN,D4,D5,D6,D7 in that order)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lcd.begin(16,2)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sets the LCD display character size as a number of rows and col respectively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lcd.setCursor(0,1)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moves the cursor to a specific spot</a:t>
            </a:r>
            <a:endParaRPr/>
          </a:p>
          <a:p>
            <a:pPr marL="1371600" lvl="2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Columns and rows are indexed (0,0) in the top-left</a:t>
            </a:r>
            <a:endParaRPr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/>
              <a:t>lcd.Print(“We love EE”)</a:t>
            </a:r>
            <a:endParaRPr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This will print what ever characters you supply (as a char and that will fit in the dimensions of the LCD)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48FF83-70C5-4CEC-BD76-A46B700C44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F76949-C686-45D3-A691-0388188FD5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1284-0E29-48EA-A63B-31208373E7B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1110</Words>
  <Application>Microsoft Office PowerPoint</Application>
  <PresentationFormat>On-screen Show (16:9)</PresentationFormat>
  <Paragraphs>134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Montserrat</vt:lpstr>
      <vt:lpstr>Bebas Neue</vt:lpstr>
      <vt:lpstr>Josefin Slab Thin</vt:lpstr>
      <vt:lpstr>Raleway</vt:lpstr>
      <vt:lpstr>Lato</vt:lpstr>
      <vt:lpstr>Source Sans Pro</vt:lpstr>
      <vt:lpstr>Arial</vt:lpstr>
      <vt:lpstr>Electronic Circuit Style CV by Slidesgo</vt:lpstr>
      <vt:lpstr>Arduino Workshop #8</vt:lpstr>
      <vt:lpstr>PowerPoint and Code</vt:lpstr>
      <vt:lpstr>Setting up the LCD</vt:lpstr>
      <vt:lpstr>Looking at the pin out</vt:lpstr>
      <vt:lpstr>Breaking down the pins</vt:lpstr>
      <vt:lpstr>Connecting to the arduino</vt:lpstr>
      <vt:lpstr>Lets wire up the LCD</vt:lpstr>
      <vt:lpstr>Using the LiquidCrystal Library</vt:lpstr>
      <vt:lpstr>Adding text to the display</vt:lpstr>
      <vt:lpstr>Adding it all to a sketch</vt:lpstr>
      <vt:lpstr>Creating Special Characters or Animations</vt:lpstr>
      <vt:lpstr>Demonstration of this concept</vt:lpstr>
      <vt:lpstr>Defining your special caharacters</vt:lpstr>
      <vt:lpstr>Building a personal thermostat</vt:lpstr>
      <vt:lpstr>Items we will use</vt:lpstr>
      <vt:lpstr>It should be wired like this</vt:lpstr>
      <vt:lpstr>The custom characters</vt:lpstr>
      <vt:lpstr>We will utilize them and refresh the screen as shown</vt:lpstr>
      <vt:lpstr>Adjusting the set point with buttons</vt:lpstr>
      <vt:lpstr>Updating the LCD</vt:lpstr>
      <vt:lpstr>Adding audio warning and fan</vt:lpstr>
      <vt:lpstr>Bring it all together</vt:lpstr>
      <vt:lpstr>The LCD should look similar to this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#8</dc:title>
  <dc:creator>Kelley, Todd W</dc:creator>
  <cp:lastModifiedBy>Kelley, Todd W</cp:lastModifiedBy>
  <cp:revision>5</cp:revision>
  <dcterms:modified xsi:type="dcterms:W3CDTF">2025-02-26T17:48:58Z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