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4"/>
  </p:sldMasterIdLst>
  <p:notesMasterIdLst>
    <p:notesMasterId r:id="rId29"/>
  </p:notesMasterIdLst>
  <p:sldIdLst>
    <p:sldId id="256" r:id="rId5"/>
    <p:sldId id="295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96" r:id="rId28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30"/>
    </p:embeddedFont>
    <p:embeddedFont>
      <p:font typeface="Josefin Slab Thin" pitchFamily="2" charset="0"/>
      <p:regular r:id="rId31"/>
      <p:bold r:id="rId32"/>
      <p:italic r:id="rId33"/>
      <p:boldItalic r:id="rId34"/>
    </p:embeddedFont>
    <p:embeddedFont>
      <p:font typeface="Lato" panose="020F0502020204030203" pitchFamily="34" charset="0"/>
      <p:regular r:id="rId35"/>
      <p:bold r:id="rId36"/>
    </p:embeddedFont>
    <p:embeddedFont>
      <p:font typeface="Montserrat" panose="02000505000000020004" pitchFamily="2" charset="0"/>
      <p:regular r:id="rId37"/>
      <p:bold r:id="rId38"/>
      <p:italic r:id="rId39"/>
      <p:boldItalic r:id="rId40"/>
    </p:embeddedFont>
    <p:embeddedFont>
      <p:font typeface="Raleway" pitchFamily="2" charset="0"/>
      <p:regular r:id="rId41"/>
      <p:bold r:id="rId42"/>
      <p:italic r:id="rId43"/>
      <p:boldItalic r:id="rId44"/>
    </p:embeddedFont>
    <p:embeddedFont>
      <p:font typeface="Source Sans Pro" panose="020B0503030403020204" pitchFamily="34" charset="0"/>
      <p:regular r:id="rId45"/>
      <p:bold r:id="rId46"/>
      <p:italic r:id="rId47"/>
      <p:boldItalic r:id="rId4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568E90-2B7A-4595-981A-1B2074AD0EC8}" v="1" dt="2022-09-01T21:23:27.173"/>
  </p1510:revLst>
</p1510:revInfo>
</file>

<file path=ppt/tableStyles.xml><?xml version="1.0" encoding="utf-8"?>
<a:tblStyleLst xmlns:a="http://schemas.openxmlformats.org/drawingml/2006/main" def="{678F6F72-7507-45F9-9204-9C651D188744}">
  <a:tblStyle styleId="{678F6F72-7507-45F9-9204-9C651D18874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792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10.fntdata"/><Relationship Id="rId21" Type="http://schemas.openxmlformats.org/officeDocument/2006/relationships/slide" Target="slides/slide17.xml"/><Relationship Id="rId34" Type="http://schemas.openxmlformats.org/officeDocument/2006/relationships/font" Target="fonts/font5.fntdata"/><Relationship Id="rId42" Type="http://schemas.openxmlformats.org/officeDocument/2006/relationships/font" Target="fonts/font13.fntdata"/><Relationship Id="rId47" Type="http://schemas.openxmlformats.org/officeDocument/2006/relationships/font" Target="fonts/font18.fntdata"/><Relationship Id="rId50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45" Type="http://schemas.openxmlformats.org/officeDocument/2006/relationships/font" Target="fonts/font16.fntdata"/><Relationship Id="rId53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2.fntdata"/><Relationship Id="rId44" Type="http://schemas.openxmlformats.org/officeDocument/2006/relationships/font" Target="fonts/font15.fntdata"/><Relationship Id="rId52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font" Target="fonts/font14.fntdata"/><Relationship Id="rId48" Type="http://schemas.openxmlformats.org/officeDocument/2006/relationships/font" Target="fonts/font19.fntdata"/><Relationship Id="rId8" Type="http://schemas.openxmlformats.org/officeDocument/2006/relationships/slide" Target="slides/slide4.xml"/><Relationship Id="rId51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46" Type="http://schemas.openxmlformats.org/officeDocument/2006/relationships/font" Target="fonts/font17.fntdata"/><Relationship Id="rId20" Type="http://schemas.openxmlformats.org/officeDocument/2006/relationships/slide" Target="slides/slide16.xml"/><Relationship Id="rId41" Type="http://schemas.openxmlformats.org/officeDocument/2006/relationships/font" Target="fonts/font12.fntdata"/><Relationship Id="rId54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7.fntdata"/><Relationship Id="rId4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lley, Todd W" userId="d27d4cb4-89b9-4445-97de-d6d70d6b1c5d" providerId="ADAL" clId="{21568E90-2B7A-4595-981A-1B2074AD0EC8}"/>
    <pc:docChg chg="delSld modSld">
      <pc:chgData name="Kelley, Todd W" userId="d27d4cb4-89b9-4445-97de-d6d70d6b1c5d" providerId="ADAL" clId="{21568E90-2B7A-4595-981A-1B2074AD0EC8}" dt="2022-09-01T21:26:16.217" v="110" actId="20577"/>
      <pc:docMkLst>
        <pc:docMk/>
      </pc:docMkLst>
      <pc:sldChg chg="modSp mod">
        <pc:chgData name="Kelley, Todd W" userId="d27d4cb4-89b9-4445-97de-d6d70d6b1c5d" providerId="ADAL" clId="{21568E90-2B7A-4595-981A-1B2074AD0EC8}" dt="2022-09-01T21:18:17.013" v="35" actId="20577"/>
        <pc:sldMkLst>
          <pc:docMk/>
          <pc:sldMk cId="0" sldId="257"/>
        </pc:sldMkLst>
        <pc:spChg chg="mod">
          <ac:chgData name="Kelley, Todd W" userId="d27d4cb4-89b9-4445-97de-d6d70d6b1c5d" providerId="ADAL" clId="{21568E90-2B7A-4595-981A-1B2074AD0EC8}" dt="2022-09-01T21:18:17.013" v="35" actId="20577"/>
          <ac:spMkLst>
            <pc:docMk/>
            <pc:sldMk cId="0" sldId="257"/>
            <ac:spMk id="867" creationId="{00000000-0000-0000-0000-000000000000}"/>
          </ac:spMkLst>
        </pc:spChg>
      </pc:sldChg>
      <pc:sldChg chg="modSp mod">
        <pc:chgData name="Kelley, Todd W" userId="d27d4cb4-89b9-4445-97de-d6d70d6b1c5d" providerId="ADAL" clId="{21568E90-2B7A-4595-981A-1B2074AD0EC8}" dt="2022-09-01T21:22:10.803" v="88" actId="20577"/>
        <pc:sldMkLst>
          <pc:docMk/>
          <pc:sldMk cId="0" sldId="264"/>
        </pc:sldMkLst>
        <pc:spChg chg="mod">
          <ac:chgData name="Kelley, Todd W" userId="d27d4cb4-89b9-4445-97de-d6d70d6b1c5d" providerId="ADAL" clId="{21568E90-2B7A-4595-981A-1B2074AD0EC8}" dt="2022-09-01T21:22:10.803" v="88" actId="20577"/>
          <ac:spMkLst>
            <pc:docMk/>
            <pc:sldMk cId="0" sldId="264"/>
            <ac:spMk id="910" creationId="{00000000-0000-0000-0000-000000000000}"/>
          </ac:spMkLst>
        </pc:spChg>
      </pc:sldChg>
      <pc:sldChg chg="addSp modSp mod modNotes">
        <pc:chgData name="Kelley, Todd W" userId="d27d4cb4-89b9-4445-97de-d6d70d6b1c5d" providerId="ADAL" clId="{21568E90-2B7A-4595-981A-1B2074AD0EC8}" dt="2022-09-01T21:23:48.102" v="107" actId="20577"/>
        <pc:sldMkLst>
          <pc:docMk/>
          <pc:sldMk cId="0" sldId="267"/>
        </pc:sldMkLst>
        <pc:spChg chg="add mod">
          <ac:chgData name="Kelley, Todd W" userId="d27d4cb4-89b9-4445-97de-d6d70d6b1c5d" providerId="ADAL" clId="{21568E90-2B7A-4595-981A-1B2074AD0EC8}" dt="2022-09-01T21:23:48.102" v="107" actId="20577"/>
          <ac:spMkLst>
            <pc:docMk/>
            <pc:sldMk cId="0" sldId="267"/>
            <ac:spMk id="5" creationId="{AA9EB85B-A394-452D-9297-C106A12636A4}"/>
          </ac:spMkLst>
        </pc:spChg>
      </pc:sldChg>
      <pc:sldChg chg="del">
        <pc:chgData name="Kelley, Todd W" userId="d27d4cb4-89b9-4445-97de-d6d70d6b1c5d" providerId="ADAL" clId="{21568E90-2B7A-4595-981A-1B2074AD0EC8}" dt="2022-09-01T21:24:15.030" v="108" actId="2696"/>
        <pc:sldMkLst>
          <pc:docMk/>
          <pc:sldMk cId="0" sldId="268"/>
        </pc:sldMkLst>
      </pc:sldChg>
      <pc:sldChg chg="modSp mod">
        <pc:chgData name="Kelley, Todd W" userId="d27d4cb4-89b9-4445-97de-d6d70d6b1c5d" providerId="ADAL" clId="{21568E90-2B7A-4595-981A-1B2074AD0EC8}" dt="2022-09-01T21:26:16.217" v="110" actId="20577"/>
        <pc:sldMkLst>
          <pc:docMk/>
          <pc:sldMk cId="0" sldId="277"/>
        </pc:sldMkLst>
        <pc:spChg chg="mod">
          <ac:chgData name="Kelley, Todd W" userId="d27d4cb4-89b9-4445-97de-d6d70d6b1c5d" providerId="ADAL" clId="{21568E90-2B7A-4595-981A-1B2074AD0EC8}" dt="2022-09-01T21:26:16.217" v="110" actId="20577"/>
          <ac:spMkLst>
            <pc:docMk/>
            <pc:sldMk cId="0" sldId="277"/>
            <ac:spMk id="992" creationId="{00000000-0000-0000-0000-000000000000}"/>
          </ac:spMkLst>
        </pc:spChg>
      </pc:sldChg>
      <pc:sldChg chg="modSp mod">
        <pc:chgData name="Kelley, Todd W" userId="d27d4cb4-89b9-4445-97de-d6d70d6b1c5d" providerId="ADAL" clId="{21568E90-2B7A-4595-981A-1B2074AD0EC8}" dt="2022-09-01T20:39:09.837" v="0" actId="1076"/>
        <pc:sldMkLst>
          <pc:docMk/>
          <pc:sldMk cId="86687579" sldId="295"/>
        </pc:sldMkLst>
        <pc:spChg chg="mod">
          <ac:chgData name="Kelley, Todd W" userId="d27d4cb4-89b9-4445-97de-d6d70d6b1c5d" providerId="ADAL" clId="{21568E90-2B7A-4595-981A-1B2074AD0EC8}" dt="2022-09-01T20:39:09.837" v="0" actId="1076"/>
          <ac:spMkLst>
            <pc:docMk/>
            <pc:sldMk cId="86687579" sldId="295"/>
            <ac:spMk id="7" creationId="{613D3C9A-8239-42D6-B021-1869D97AC86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8" name="Google Shape;85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24 - Arduino Uno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24 - USB cables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24 - Speakers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48 - pushbuttons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24 - Small DC fan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24 - 16x24 character LCD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48 - 4.7 ㏀ resistor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48 - 10 </a:t>
            </a:r>
            <a:r>
              <a:rPr lang="en">
                <a:solidFill>
                  <a:schemeClr val="dk1"/>
                </a:solidFill>
              </a:rPr>
              <a:t>㏀ resistor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24 - 150 Ω resistor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24 - 10 ㏀ POT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24 - TC74A0-0.5V I</a:t>
            </a:r>
            <a:r>
              <a:rPr lang="en" baseline="30000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C Temperature sensor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24 - jumper wire sets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24 - breadboards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gec8a1602fc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4" name="Google Shape;914;gec8a1602fc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gec8a1602fc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0" name="Google Shape;920;gec8a1602fc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gec8a1602fc_1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6" name="Google Shape;926;gec8a1602fc_1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gec8a1602fc_1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9" name="Google Shape;939;gec8a1602fc_1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ec8a1602fc_1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Google Shape;944;gec8a1602fc_1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gec8a1602fc_1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0" name="Google Shape;950;gec8a1602fc_1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Google Shape;955;gec8a1602fc_1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6" name="Google Shape;956;gec8a1602fc_1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gec8a1602fc_1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2" name="Google Shape;962;gec8a1602fc_1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gec8a1602fc_1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8" name="Google Shape;968;gec8a1602fc_1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gec8a1602fc_1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5" name="Google Shape;975;gec8a1602fc_1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gec8a1602f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4" name="Google Shape;864;gec8a1602f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gec8a1602fc_1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2" name="Google Shape;982;gec8a1602fc_1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gec8a1602fc_1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9" name="Google Shape;989;gec8a1602fc_1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gec8a1602fc_1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5" name="Google Shape;995;gec8a1602fc_1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geafe245b95_0_10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5" name="Google Shape;1025;geafe245b95_0_10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gec8a1602f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0" name="Google Shape;870;gec8a1602f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gec8a1602fc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6" name="Google Shape;876;gec8a1602fc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gec8a1602fc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2" name="Google Shape;882;gec8a1602fc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gec8a1602fc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9" name="Google Shape;889;gec8a1602fc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gec8a1602fc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5" name="Google Shape;895;gec8a1602fc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gec8a1602fc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1" name="Google Shape;901;gec8a1602fc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gec8a1602f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7" name="Google Shape;907;gec8a1602f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419709" y="2145759"/>
            <a:ext cx="289868" cy="852000"/>
            <a:chOff x="456616" y="2161476"/>
            <a:chExt cx="289868" cy="852000"/>
          </a:xfrm>
        </p:grpSpPr>
        <p:sp>
          <p:nvSpPr>
            <p:cNvPr id="10" name="Google Shape;10;p2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15;p2"/>
          <p:cNvGrpSpPr/>
          <p:nvPr/>
        </p:nvGrpSpPr>
        <p:grpSpPr>
          <a:xfrm>
            <a:off x="6514438" y="4556641"/>
            <a:ext cx="2808779" cy="1148975"/>
            <a:chOff x="6525475" y="148600"/>
            <a:chExt cx="2808779" cy="1148975"/>
          </a:xfrm>
        </p:grpSpPr>
        <p:sp>
          <p:nvSpPr>
            <p:cNvPr id="16" name="Google Shape;16;p2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2758638" y="4173929"/>
            <a:ext cx="3178775" cy="1439250"/>
            <a:chOff x="2608550" y="4236013"/>
            <a:chExt cx="3178775" cy="1439250"/>
          </a:xfrm>
        </p:grpSpPr>
        <p:grpSp>
          <p:nvGrpSpPr>
            <p:cNvPr id="19" name="Google Shape;19;p2"/>
            <p:cNvGrpSpPr/>
            <p:nvPr/>
          </p:nvGrpSpPr>
          <p:grpSpPr>
            <a:xfrm rot="10800000" flipH="1">
              <a:off x="2608550" y="4596963"/>
              <a:ext cx="1368260" cy="1078296"/>
              <a:chOff x="4231725" y="-443721"/>
              <a:chExt cx="1368260" cy="107829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4327869" y="-443721"/>
                <a:ext cx="1272116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23172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" name="Google Shape;22;p2"/>
            <p:cNvGrpSpPr/>
            <p:nvPr/>
          </p:nvGrpSpPr>
          <p:grpSpPr>
            <a:xfrm rot="10800000" flipH="1">
              <a:off x="3550450" y="4236013"/>
              <a:ext cx="1129225" cy="1439250"/>
              <a:chOff x="5173625" y="-443725"/>
              <a:chExt cx="1129225" cy="1439250"/>
            </a:xfrm>
          </p:grpSpPr>
          <p:sp>
            <p:nvSpPr>
              <p:cNvPr id="23" name="Google Shape;23;p2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" name="Google Shape;25;p2"/>
            <p:cNvGrpSpPr/>
            <p:nvPr/>
          </p:nvGrpSpPr>
          <p:grpSpPr>
            <a:xfrm rot="10800000">
              <a:off x="4867050" y="4596963"/>
              <a:ext cx="920275" cy="1078300"/>
              <a:chOff x="4679675" y="-443725"/>
              <a:chExt cx="920275" cy="1078300"/>
            </a:xfrm>
          </p:grpSpPr>
          <p:sp>
            <p:nvSpPr>
              <p:cNvPr id="26" name="Google Shape;26;p2"/>
              <p:cNvSpPr/>
              <p:nvPr/>
            </p:nvSpPr>
            <p:spPr>
              <a:xfrm>
                <a:off x="4783025" y="-4437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467967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" name="Google Shape;28;p2"/>
            <p:cNvGrpSpPr/>
            <p:nvPr/>
          </p:nvGrpSpPr>
          <p:grpSpPr>
            <a:xfrm rot="10800000">
              <a:off x="4164150" y="4236013"/>
              <a:ext cx="1129225" cy="1439250"/>
              <a:chOff x="5173625" y="-443725"/>
              <a:chExt cx="1129225" cy="1439250"/>
            </a:xfrm>
          </p:grpSpPr>
          <p:sp>
            <p:nvSpPr>
              <p:cNvPr id="29" name="Google Shape;29;p2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1" name="Google Shape;31;p2"/>
          <p:cNvGrpSpPr/>
          <p:nvPr/>
        </p:nvGrpSpPr>
        <p:grpSpPr>
          <a:xfrm rot="10800000" flipH="1">
            <a:off x="7154325" y="3924763"/>
            <a:ext cx="474200" cy="1505350"/>
            <a:chOff x="3995775" y="-443725"/>
            <a:chExt cx="474200" cy="1505350"/>
          </a:xfrm>
        </p:grpSpPr>
        <p:sp>
          <p:nvSpPr>
            <p:cNvPr id="32" name="Google Shape;32;p2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" name="Google Shape;34;p2"/>
          <p:cNvGrpSpPr/>
          <p:nvPr/>
        </p:nvGrpSpPr>
        <p:grpSpPr>
          <a:xfrm>
            <a:off x="6612948" y="5750"/>
            <a:ext cx="1195349" cy="1078296"/>
            <a:chOff x="4404625" y="-443721"/>
            <a:chExt cx="1195349" cy="1078296"/>
          </a:xfrm>
        </p:grpSpPr>
        <p:sp>
          <p:nvSpPr>
            <p:cNvPr id="35" name="Google Shape;35;p2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" name="Google Shape;37;p2"/>
          <p:cNvGrpSpPr/>
          <p:nvPr/>
        </p:nvGrpSpPr>
        <p:grpSpPr>
          <a:xfrm>
            <a:off x="7429151" y="-104276"/>
            <a:ext cx="1129225" cy="1439250"/>
            <a:chOff x="5173625" y="-443725"/>
            <a:chExt cx="1129225" cy="1439250"/>
          </a:xfrm>
        </p:grpSpPr>
        <p:sp>
          <p:nvSpPr>
            <p:cNvPr id="38" name="Google Shape;38;p2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" name="Google Shape;40;p2"/>
          <p:cNvGrpSpPr/>
          <p:nvPr/>
        </p:nvGrpSpPr>
        <p:grpSpPr>
          <a:xfrm>
            <a:off x="3121150" y="-475160"/>
            <a:ext cx="482550" cy="1505350"/>
            <a:chOff x="3121150" y="-443725"/>
            <a:chExt cx="482550" cy="1505350"/>
          </a:xfrm>
        </p:grpSpPr>
        <p:sp>
          <p:nvSpPr>
            <p:cNvPr id="41" name="Google Shape;41;p2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2"/>
          <p:cNvGrpSpPr/>
          <p:nvPr/>
        </p:nvGrpSpPr>
        <p:grpSpPr>
          <a:xfrm>
            <a:off x="1990425" y="-467301"/>
            <a:ext cx="929375" cy="1078300"/>
            <a:chOff x="1990425" y="-443725"/>
            <a:chExt cx="929375" cy="1078300"/>
          </a:xfrm>
        </p:grpSpPr>
        <p:sp>
          <p:nvSpPr>
            <p:cNvPr id="44" name="Google Shape;44;p2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" name="Google Shape;46;p2"/>
          <p:cNvGrpSpPr/>
          <p:nvPr/>
        </p:nvGrpSpPr>
        <p:grpSpPr>
          <a:xfrm>
            <a:off x="1287525" y="-467301"/>
            <a:ext cx="1138350" cy="1439250"/>
            <a:chOff x="1287525" y="-443725"/>
            <a:chExt cx="1138350" cy="1439250"/>
          </a:xfrm>
        </p:grpSpPr>
        <p:sp>
          <p:nvSpPr>
            <p:cNvPr id="47" name="Google Shape;47;p2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" name="Google Shape;49;p2"/>
          <p:cNvGrpSpPr/>
          <p:nvPr/>
        </p:nvGrpSpPr>
        <p:grpSpPr>
          <a:xfrm>
            <a:off x="-241900" y="488800"/>
            <a:ext cx="1375425" cy="572805"/>
            <a:chOff x="-241900" y="154825"/>
            <a:chExt cx="1375425" cy="572805"/>
          </a:xfrm>
        </p:grpSpPr>
        <p:sp>
          <p:nvSpPr>
            <p:cNvPr id="50" name="Google Shape;50;p2"/>
            <p:cNvSpPr/>
            <p:nvPr/>
          </p:nvSpPr>
          <p:spPr>
            <a:xfrm>
              <a:off x="-241900" y="201925"/>
              <a:ext cx="1272850" cy="52570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0" y="44074"/>
                  </a:moveTo>
                  <a:lnTo>
                    <a:pt x="25077" y="44074"/>
                  </a:lnTo>
                  <a:lnTo>
                    <a:pt x="25077" y="1"/>
                  </a:lnTo>
                  <a:lnTo>
                    <a:pt x="5091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1015725" y="154825"/>
              <a:ext cx="117800" cy="118550"/>
            </a:xfrm>
            <a:custGeom>
              <a:avLst/>
              <a:gdLst/>
              <a:ahLst/>
              <a:cxnLst/>
              <a:rect l="l" t="t" r="r" b="b"/>
              <a:pathLst>
                <a:path w="4712" h="4742" fill="none" extrusionOk="0">
                  <a:moveTo>
                    <a:pt x="4712" y="2037"/>
                  </a:moveTo>
                  <a:cubicBezTo>
                    <a:pt x="4712" y="3830"/>
                    <a:pt x="2554" y="4742"/>
                    <a:pt x="1277" y="3465"/>
                  </a:cubicBezTo>
                  <a:cubicBezTo>
                    <a:pt x="0" y="2189"/>
                    <a:pt x="882" y="30"/>
                    <a:pt x="2705" y="30"/>
                  </a:cubicBezTo>
                  <a:cubicBezTo>
                    <a:pt x="3800" y="0"/>
                    <a:pt x="4712" y="912"/>
                    <a:pt x="471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" name="Google Shape;52;p2"/>
          <p:cNvGrpSpPr/>
          <p:nvPr/>
        </p:nvGrpSpPr>
        <p:grpSpPr>
          <a:xfrm>
            <a:off x="3995775" y="-475160"/>
            <a:ext cx="474200" cy="1505350"/>
            <a:chOff x="3995775" y="-443725"/>
            <a:chExt cx="474200" cy="1505350"/>
          </a:xfrm>
        </p:grpSpPr>
        <p:sp>
          <p:nvSpPr>
            <p:cNvPr id="53" name="Google Shape;53;p2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" name="Google Shape;55;p2"/>
          <p:cNvGrpSpPr/>
          <p:nvPr/>
        </p:nvGrpSpPr>
        <p:grpSpPr>
          <a:xfrm>
            <a:off x="4679675" y="-467301"/>
            <a:ext cx="920275" cy="1078300"/>
            <a:chOff x="4679675" y="-443725"/>
            <a:chExt cx="920275" cy="1078300"/>
          </a:xfrm>
        </p:grpSpPr>
        <p:sp>
          <p:nvSpPr>
            <p:cNvPr id="56" name="Google Shape;56;p2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" name="Google Shape;58;p2"/>
          <p:cNvGrpSpPr/>
          <p:nvPr/>
        </p:nvGrpSpPr>
        <p:grpSpPr>
          <a:xfrm>
            <a:off x="5173625" y="-467301"/>
            <a:ext cx="1129225" cy="1439250"/>
            <a:chOff x="5173625" y="-443725"/>
            <a:chExt cx="1129225" cy="1439250"/>
          </a:xfrm>
        </p:grpSpPr>
        <p:sp>
          <p:nvSpPr>
            <p:cNvPr id="59" name="Google Shape;59;p2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" name="Google Shape;61;p2"/>
          <p:cNvGrpSpPr/>
          <p:nvPr/>
        </p:nvGrpSpPr>
        <p:grpSpPr>
          <a:xfrm rot="-5400000">
            <a:off x="7480661" y="4711608"/>
            <a:ext cx="2014791" cy="719731"/>
            <a:chOff x="-85249" y="4203623"/>
            <a:chExt cx="2014791" cy="719731"/>
          </a:xfrm>
        </p:grpSpPr>
        <p:grpSp>
          <p:nvGrpSpPr>
            <p:cNvPr id="62" name="Google Shape;62;p2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63" name="Google Shape;63;p2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" name="Google Shape;65;p2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66" name="Google Shape;66;p2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8" name="Google Shape;68;p2"/>
          <p:cNvSpPr txBox="1">
            <a:spLocks noGrp="1"/>
          </p:cNvSpPr>
          <p:nvPr>
            <p:ph type="ctrTitle"/>
          </p:nvPr>
        </p:nvSpPr>
        <p:spPr>
          <a:xfrm>
            <a:off x="929225" y="1472135"/>
            <a:ext cx="5411400" cy="18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2"/>
          <p:cNvSpPr txBox="1">
            <a:spLocks noGrp="1"/>
          </p:cNvSpPr>
          <p:nvPr>
            <p:ph type="subTitle" idx="1"/>
          </p:nvPr>
        </p:nvSpPr>
        <p:spPr>
          <a:xfrm>
            <a:off x="929213" y="3288800"/>
            <a:ext cx="50055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5" name="Google Shape;265;p11"/>
          <p:cNvGrpSpPr/>
          <p:nvPr/>
        </p:nvGrpSpPr>
        <p:grpSpPr>
          <a:xfrm rot="10800000" flipH="1">
            <a:off x="5345388" y="4117956"/>
            <a:ext cx="482550" cy="1505350"/>
            <a:chOff x="3121150" y="-443725"/>
            <a:chExt cx="482550" cy="1505350"/>
          </a:xfrm>
        </p:grpSpPr>
        <p:sp>
          <p:nvSpPr>
            <p:cNvPr id="266" name="Google Shape;266;p11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1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8" name="Google Shape;268;p11"/>
          <p:cNvGrpSpPr/>
          <p:nvPr/>
        </p:nvGrpSpPr>
        <p:grpSpPr>
          <a:xfrm rot="10800000" flipH="1">
            <a:off x="4214663" y="4545006"/>
            <a:ext cx="929375" cy="1078300"/>
            <a:chOff x="1990425" y="-443725"/>
            <a:chExt cx="929375" cy="1078300"/>
          </a:xfrm>
        </p:grpSpPr>
        <p:sp>
          <p:nvSpPr>
            <p:cNvPr id="269" name="Google Shape;269;p11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1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1" name="Google Shape;271;p11"/>
          <p:cNvGrpSpPr/>
          <p:nvPr/>
        </p:nvGrpSpPr>
        <p:grpSpPr>
          <a:xfrm rot="10800000" flipH="1">
            <a:off x="3511763" y="4184056"/>
            <a:ext cx="1138350" cy="1439250"/>
            <a:chOff x="1287525" y="-443725"/>
            <a:chExt cx="1138350" cy="1439250"/>
          </a:xfrm>
        </p:grpSpPr>
        <p:sp>
          <p:nvSpPr>
            <p:cNvPr id="272" name="Google Shape;272;p11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1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4" name="Google Shape;274;p11"/>
          <p:cNvGrpSpPr/>
          <p:nvPr/>
        </p:nvGrpSpPr>
        <p:grpSpPr>
          <a:xfrm rot="10800000" flipH="1">
            <a:off x="6220013" y="4117956"/>
            <a:ext cx="474200" cy="1505350"/>
            <a:chOff x="3995775" y="-443725"/>
            <a:chExt cx="474200" cy="1505350"/>
          </a:xfrm>
        </p:grpSpPr>
        <p:sp>
          <p:nvSpPr>
            <p:cNvPr id="275" name="Google Shape;275;p11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1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7" name="Google Shape;277;p11"/>
          <p:cNvGrpSpPr/>
          <p:nvPr/>
        </p:nvGrpSpPr>
        <p:grpSpPr>
          <a:xfrm rot="10800000" flipH="1">
            <a:off x="6903913" y="4545006"/>
            <a:ext cx="920275" cy="1078300"/>
            <a:chOff x="4679675" y="-443725"/>
            <a:chExt cx="920275" cy="1078300"/>
          </a:xfrm>
        </p:grpSpPr>
        <p:sp>
          <p:nvSpPr>
            <p:cNvPr id="278" name="Google Shape;278;p11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1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0" name="Google Shape;280;p11"/>
          <p:cNvGrpSpPr/>
          <p:nvPr/>
        </p:nvGrpSpPr>
        <p:grpSpPr>
          <a:xfrm rot="10800000" flipH="1">
            <a:off x="7397863" y="4184056"/>
            <a:ext cx="1129225" cy="1439250"/>
            <a:chOff x="5173625" y="-443725"/>
            <a:chExt cx="1129225" cy="1439250"/>
          </a:xfrm>
        </p:grpSpPr>
        <p:sp>
          <p:nvSpPr>
            <p:cNvPr id="281" name="Google Shape;281;p11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1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3" name="Google Shape;283;p11"/>
          <p:cNvGrpSpPr/>
          <p:nvPr/>
        </p:nvGrpSpPr>
        <p:grpSpPr>
          <a:xfrm rot="10800000" flipH="1">
            <a:off x="8350838" y="3965981"/>
            <a:ext cx="2240950" cy="1657325"/>
            <a:chOff x="4603700" y="-443725"/>
            <a:chExt cx="2240950" cy="1657325"/>
          </a:xfrm>
        </p:grpSpPr>
        <p:sp>
          <p:nvSpPr>
            <p:cNvPr id="284" name="Google Shape;284;p11"/>
            <p:cNvSpPr/>
            <p:nvPr/>
          </p:nvSpPr>
          <p:spPr>
            <a:xfrm>
              <a:off x="4689575" y="-443725"/>
              <a:ext cx="2155075" cy="1560825"/>
            </a:xfrm>
            <a:custGeom>
              <a:avLst/>
              <a:gdLst/>
              <a:ahLst/>
              <a:cxnLst/>
              <a:rect l="l" t="t" r="r" b="b"/>
              <a:pathLst>
                <a:path w="86203" h="62433" fill="none" extrusionOk="0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1"/>
            <p:cNvSpPr/>
            <p:nvPr/>
          </p:nvSpPr>
          <p:spPr>
            <a:xfrm>
              <a:off x="4603700" y="1095800"/>
              <a:ext cx="117800" cy="117800"/>
            </a:xfrm>
            <a:custGeom>
              <a:avLst/>
              <a:gdLst/>
              <a:ahLst/>
              <a:cxnLst/>
              <a:rect l="l" t="t" r="r" b="b"/>
              <a:pathLst>
                <a:path w="4712" h="4712" fill="none" extrusionOk="0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6" name="Google Shape;286;p11"/>
          <p:cNvGrpSpPr/>
          <p:nvPr/>
        </p:nvGrpSpPr>
        <p:grpSpPr>
          <a:xfrm>
            <a:off x="8285739" y="2145759"/>
            <a:ext cx="289868" cy="852000"/>
            <a:chOff x="456616" y="2161476"/>
            <a:chExt cx="289868" cy="852000"/>
          </a:xfrm>
        </p:grpSpPr>
        <p:sp>
          <p:nvSpPr>
            <p:cNvPr id="287" name="Google Shape;287;p11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1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1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1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1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2" name="Google Shape;292;p11"/>
          <p:cNvGrpSpPr/>
          <p:nvPr/>
        </p:nvGrpSpPr>
        <p:grpSpPr>
          <a:xfrm>
            <a:off x="7733951" y="-104276"/>
            <a:ext cx="1129225" cy="1439250"/>
            <a:chOff x="5173625" y="-443725"/>
            <a:chExt cx="1129225" cy="1439250"/>
          </a:xfrm>
        </p:grpSpPr>
        <p:sp>
          <p:nvSpPr>
            <p:cNvPr id="293" name="Google Shape;293;p11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1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5" name="Google Shape;295;p11"/>
          <p:cNvSpPr txBox="1">
            <a:spLocks noGrp="1"/>
          </p:cNvSpPr>
          <p:nvPr>
            <p:ph type="title" hasCustomPrompt="1"/>
          </p:nvPr>
        </p:nvSpPr>
        <p:spPr>
          <a:xfrm>
            <a:off x="1681800" y="1603075"/>
            <a:ext cx="5780400" cy="136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96" name="Google Shape;296;p11"/>
          <p:cNvSpPr txBox="1">
            <a:spLocks noGrp="1"/>
          </p:cNvSpPr>
          <p:nvPr>
            <p:ph type="subTitle" idx="1"/>
          </p:nvPr>
        </p:nvSpPr>
        <p:spPr>
          <a:xfrm>
            <a:off x="2059200" y="2969825"/>
            <a:ext cx="5025600" cy="57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3"/>
          <p:cNvSpPr txBox="1">
            <a:spLocks noGrp="1"/>
          </p:cNvSpPr>
          <p:nvPr>
            <p:ph type="title"/>
          </p:nvPr>
        </p:nvSpPr>
        <p:spPr>
          <a:xfrm>
            <a:off x="713325" y="1958098"/>
            <a:ext cx="22008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00" name="Google Shape;300;p13"/>
          <p:cNvSpPr txBox="1">
            <a:spLocks noGrp="1"/>
          </p:cNvSpPr>
          <p:nvPr>
            <p:ph type="title" idx="2" hasCustomPrompt="1"/>
          </p:nvPr>
        </p:nvSpPr>
        <p:spPr>
          <a:xfrm>
            <a:off x="713325" y="1425075"/>
            <a:ext cx="908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1" name="Google Shape;301;p13"/>
          <p:cNvSpPr txBox="1">
            <a:spLocks noGrp="1"/>
          </p:cNvSpPr>
          <p:nvPr>
            <p:ph type="subTitle" idx="1"/>
          </p:nvPr>
        </p:nvSpPr>
        <p:spPr>
          <a:xfrm>
            <a:off x="713313" y="2405941"/>
            <a:ext cx="2200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2" name="Google Shape;302;p13"/>
          <p:cNvSpPr txBox="1">
            <a:spLocks noGrp="1"/>
          </p:cNvSpPr>
          <p:nvPr>
            <p:ph type="title" idx="3"/>
          </p:nvPr>
        </p:nvSpPr>
        <p:spPr>
          <a:xfrm>
            <a:off x="3878250" y="1958098"/>
            <a:ext cx="22008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03" name="Google Shape;303;p13"/>
          <p:cNvSpPr txBox="1">
            <a:spLocks noGrp="1"/>
          </p:cNvSpPr>
          <p:nvPr>
            <p:ph type="title" idx="4" hasCustomPrompt="1"/>
          </p:nvPr>
        </p:nvSpPr>
        <p:spPr>
          <a:xfrm>
            <a:off x="3878250" y="1425075"/>
            <a:ext cx="908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4" name="Google Shape;304;p13"/>
          <p:cNvSpPr txBox="1">
            <a:spLocks noGrp="1"/>
          </p:cNvSpPr>
          <p:nvPr>
            <p:ph type="subTitle" idx="5"/>
          </p:nvPr>
        </p:nvSpPr>
        <p:spPr>
          <a:xfrm>
            <a:off x="3878238" y="2405941"/>
            <a:ext cx="2200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5" name="Google Shape;305;p13"/>
          <p:cNvSpPr txBox="1">
            <a:spLocks noGrp="1"/>
          </p:cNvSpPr>
          <p:nvPr>
            <p:ph type="title" idx="6"/>
          </p:nvPr>
        </p:nvSpPr>
        <p:spPr>
          <a:xfrm>
            <a:off x="720000" y="539700"/>
            <a:ext cx="53658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306" name="Google Shape;306;p13"/>
          <p:cNvSpPr txBox="1">
            <a:spLocks noGrp="1"/>
          </p:cNvSpPr>
          <p:nvPr>
            <p:ph type="title" idx="7"/>
          </p:nvPr>
        </p:nvSpPr>
        <p:spPr>
          <a:xfrm>
            <a:off x="720000" y="3622629"/>
            <a:ext cx="22008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07" name="Google Shape;307;p13"/>
          <p:cNvSpPr txBox="1">
            <a:spLocks noGrp="1"/>
          </p:cNvSpPr>
          <p:nvPr>
            <p:ph type="title" idx="8" hasCustomPrompt="1"/>
          </p:nvPr>
        </p:nvSpPr>
        <p:spPr>
          <a:xfrm>
            <a:off x="720000" y="3089624"/>
            <a:ext cx="908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8" name="Google Shape;308;p13"/>
          <p:cNvSpPr txBox="1">
            <a:spLocks noGrp="1"/>
          </p:cNvSpPr>
          <p:nvPr>
            <p:ph type="subTitle" idx="9"/>
          </p:nvPr>
        </p:nvSpPr>
        <p:spPr>
          <a:xfrm>
            <a:off x="719988" y="4070479"/>
            <a:ext cx="2200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9" name="Google Shape;309;p13"/>
          <p:cNvSpPr txBox="1">
            <a:spLocks noGrp="1"/>
          </p:cNvSpPr>
          <p:nvPr>
            <p:ph type="title" idx="13"/>
          </p:nvPr>
        </p:nvSpPr>
        <p:spPr>
          <a:xfrm>
            <a:off x="3884925" y="3622629"/>
            <a:ext cx="22008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10" name="Google Shape;310;p13"/>
          <p:cNvSpPr txBox="1">
            <a:spLocks noGrp="1"/>
          </p:cNvSpPr>
          <p:nvPr>
            <p:ph type="title" idx="14" hasCustomPrompt="1"/>
          </p:nvPr>
        </p:nvSpPr>
        <p:spPr>
          <a:xfrm>
            <a:off x="3884925" y="3089624"/>
            <a:ext cx="908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11" name="Google Shape;311;p13"/>
          <p:cNvSpPr txBox="1">
            <a:spLocks noGrp="1"/>
          </p:cNvSpPr>
          <p:nvPr>
            <p:ph type="subTitle" idx="15"/>
          </p:nvPr>
        </p:nvSpPr>
        <p:spPr>
          <a:xfrm>
            <a:off x="3884913" y="4070479"/>
            <a:ext cx="2200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12" name="Google Shape;312;p13"/>
          <p:cNvGrpSpPr/>
          <p:nvPr/>
        </p:nvGrpSpPr>
        <p:grpSpPr>
          <a:xfrm>
            <a:off x="7730824" y="2876232"/>
            <a:ext cx="1697125" cy="1382731"/>
            <a:chOff x="7748374" y="2845645"/>
            <a:chExt cx="1697125" cy="1382731"/>
          </a:xfrm>
        </p:grpSpPr>
        <p:grpSp>
          <p:nvGrpSpPr>
            <p:cNvPr id="313" name="Google Shape;313;p13"/>
            <p:cNvGrpSpPr/>
            <p:nvPr/>
          </p:nvGrpSpPr>
          <p:grpSpPr>
            <a:xfrm rot="-5400000">
              <a:off x="8306336" y="3089213"/>
              <a:ext cx="581201" cy="1697125"/>
              <a:chOff x="79461" y="58200"/>
              <a:chExt cx="581201" cy="1697125"/>
            </a:xfrm>
          </p:grpSpPr>
          <p:grpSp>
            <p:nvGrpSpPr>
              <p:cNvPr id="314" name="Google Shape;314;p13"/>
              <p:cNvGrpSpPr/>
              <p:nvPr/>
            </p:nvGrpSpPr>
            <p:grpSpPr>
              <a:xfrm>
                <a:off x="236836" y="140933"/>
                <a:ext cx="423826" cy="1614380"/>
                <a:chOff x="236836" y="140933"/>
                <a:chExt cx="423826" cy="1614380"/>
              </a:xfrm>
            </p:grpSpPr>
            <p:sp>
              <p:nvSpPr>
                <p:cNvPr id="315" name="Google Shape;315;p13"/>
                <p:cNvSpPr/>
                <p:nvPr/>
              </p:nvSpPr>
              <p:spPr>
                <a:xfrm>
                  <a:off x="292013" y="249370"/>
                  <a:ext cx="334005" cy="14078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8" h="31521" extrusionOk="0">
                      <a:moveTo>
                        <a:pt x="6870" y="0"/>
                      </a:moveTo>
                      <a:lnTo>
                        <a:pt x="6870" y="8177"/>
                      </a:lnTo>
                      <a:cubicBezTo>
                        <a:pt x="5441" y="9636"/>
                        <a:pt x="3982" y="11094"/>
                        <a:pt x="2554" y="12493"/>
                      </a:cubicBezTo>
                      <a:lnTo>
                        <a:pt x="122" y="14924"/>
                      </a:lnTo>
                      <a:lnTo>
                        <a:pt x="31" y="15046"/>
                      </a:lnTo>
                      <a:lnTo>
                        <a:pt x="1" y="15107"/>
                      </a:lnTo>
                      <a:cubicBezTo>
                        <a:pt x="1" y="15167"/>
                        <a:pt x="1" y="15228"/>
                        <a:pt x="1" y="15289"/>
                      </a:cubicBezTo>
                      <a:lnTo>
                        <a:pt x="1" y="31520"/>
                      </a:lnTo>
                      <a:lnTo>
                        <a:pt x="578" y="31520"/>
                      </a:lnTo>
                      <a:lnTo>
                        <a:pt x="578" y="15319"/>
                      </a:lnTo>
                      <a:cubicBezTo>
                        <a:pt x="1368" y="14529"/>
                        <a:pt x="2189" y="13739"/>
                        <a:pt x="2979" y="12918"/>
                      </a:cubicBezTo>
                      <a:cubicBezTo>
                        <a:pt x="4438" y="11490"/>
                        <a:pt x="5928" y="9970"/>
                        <a:pt x="7387" y="8511"/>
                      </a:cubicBezTo>
                      <a:lnTo>
                        <a:pt x="7478" y="8420"/>
                      </a:lnTo>
                      <a:lnTo>
                        <a:pt x="747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6" name="Google Shape;316;p13"/>
                <p:cNvSpPr/>
                <p:nvPr/>
              </p:nvSpPr>
              <p:spPr>
                <a:xfrm>
                  <a:off x="542088" y="140933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7" name="Google Shape;317;p13"/>
                <p:cNvSpPr/>
                <p:nvPr/>
              </p:nvSpPr>
              <p:spPr>
                <a:xfrm>
                  <a:off x="236836" y="1637488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18" name="Google Shape;318;p13"/>
              <p:cNvGrpSpPr/>
              <p:nvPr/>
            </p:nvGrpSpPr>
            <p:grpSpPr>
              <a:xfrm>
                <a:off x="79461" y="58200"/>
                <a:ext cx="428800" cy="1697125"/>
                <a:chOff x="79461" y="58200"/>
                <a:chExt cx="428800" cy="1697125"/>
              </a:xfrm>
            </p:grpSpPr>
            <p:sp>
              <p:nvSpPr>
                <p:cNvPr id="319" name="Google Shape;319;p13"/>
                <p:cNvSpPr/>
                <p:nvPr/>
              </p:nvSpPr>
              <p:spPr>
                <a:xfrm>
                  <a:off x="138597" y="176034"/>
                  <a:ext cx="334050" cy="148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9" h="33163" extrusionOk="0">
                      <a:moveTo>
                        <a:pt x="6870" y="1"/>
                      </a:moveTo>
                      <a:lnTo>
                        <a:pt x="6870" y="8208"/>
                      </a:lnTo>
                      <a:cubicBezTo>
                        <a:pt x="5442" y="9636"/>
                        <a:pt x="3983" y="11095"/>
                        <a:pt x="2554" y="12524"/>
                      </a:cubicBezTo>
                      <a:cubicBezTo>
                        <a:pt x="1764" y="13344"/>
                        <a:pt x="943" y="14135"/>
                        <a:pt x="122" y="14986"/>
                      </a:cubicBezTo>
                      <a:cubicBezTo>
                        <a:pt x="62" y="15016"/>
                        <a:pt x="31" y="15047"/>
                        <a:pt x="1" y="15107"/>
                      </a:cubicBezTo>
                      <a:lnTo>
                        <a:pt x="1" y="15168"/>
                      </a:lnTo>
                      <a:lnTo>
                        <a:pt x="1" y="33162"/>
                      </a:lnTo>
                      <a:lnTo>
                        <a:pt x="578" y="33162"/>
                      </a:lnTo>
                      <a:lnTo>
                        <a:pt x="578" y="15351"/>
                      </a:lnTo>
                      <a:lnTo>
                        <a:pt x="2980" y="12949"/>
                      </a:lnTo>
                      <a:cubicBezTo>
                        <a:pt x="4408" y="11490"/>
                        <a:pt x="5928" y="10001"/>
                        <a:pt x="7387" y="8512"/>
                      </a:cubicBezTo>
                      <a:lnTo>
                        <a:pt x="7478" y="8420"/>
                      </a:lnTo>
                      <a:lnTo>
                        <a:pt x="747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0" name="Google Shape;320;p13"/>
                <p:cNvSpPr/>
                <p:nvPr/>
              </p:nvSpPr>
              <p:spPr>
                <a:xfrm>
                  <a:off x="389686" y="58200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1" name="Google Shape;321;p13"/>
                <p:cNvSpPr/>
                <p:nvPr/>
              </p:nvSpPr>
              <p:spPr>
                <a:xfrm>
                  <a:off x="79461" y="1637500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22" name="Google Shape;322;p13"/>
            <p:cNvGrpSpPr/>
            <p:nvPr/>
          </p:nvGrpSpPr>
          <p:grpSpPr>
            <a:xfrm rot="-5400000" flipH="1">
              <a:off x="8306336" y="2287683"/>
              <a:ext cx="581201" cy="1697125"/>
              <a:chOff x="79461" y="58200"/>
              <a:chExt cx="581201" cy="1697125"/>
            </a:xfrm>
          </p:grpSpPr>
          <p:grpSp>
            <p:nvGrpSpPr>
              <p:cNvPr id="323" name="Google Shape;323;p13"/>
              <p:cNvGrpSpPr/>
              <p:nvPr/>
            </p:nvGrpSpPr>
            <p:grpSpPr>
              <a:xfrm>
                <a:off x="236836" y="140933"/>
                <a:ext cx="423826" cy="1614380"/>
                <a:chOff x="236836" y="140933"/>
                <a:chExt cx="423826" cy="1614380"/>
              </a:xfrm>
            </p:grpSpPr>
            <p:sp>
              <p:nvSpPr>
                <p:cNvPr id="324" name="Google Shape;324;p13"/>
                <p:cNvSpPr/>
                <p:nvPr/>
              </p:nvSpPr>
              <p:spPr>
                <a:xfrm>
                  <a:off x="292013" y="249370"/>
                  <a:ext cx="334005" cy="14078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8" h="31521" extrusionOk="0">
                      <a:moveTo>
                        <a:pt x="6870" y="0"/>
                      </a:moveTo>
                      <a:lnTo>
                        <a:pt x="6870" y="8177"/>
                      </a:lnTo>
                      <a:cubicBezTo>
                        <a:pt x="5441" y="9636"/>
                        <a:pt x="3982" y="11094"/>
                        <a:pt x="2554" y="12493"/>
                      </a:cubicBezTo>
                      <a:lnTo>
                        <a:pt x="122" y="14924"/>
                      </a:lnTo>
                      <a:lnTo>
                        <a:pt x="31" y="15046"/>
                      </a:lnTo>
                      <a:lnTo>
                        <a:pt x="1" y="15107"/>
                      </a:lnTo>
                      <a:cubicBezTo>
                        <a:pt x="1" y="15167"/>
                        <a:pt x="1" y="15228"/>
                        <a:pt x="1" y="15289"/>
                      </a:cubicBezTo>
                      <a:lnTo>
                        <a:pt x="1" y="31520"/>
                      </a:lnTo>
                      <a:lnTo>
                        <a:pt x="578" y="31520"/>
                      </a:lnTo>
                      <a:lnTo>
                        <a:pt x="578" y="15319"/>
                      </a:lnTo>
                      <a:cubicBezTo>
                        <a:pt x="1368" y="14529"/>
                        <a:pt x="2189" y="13739"/>
                        <a:pt x="2979" y="12918"/>
                      </a:cubicBezTo>
                      <a:cubicBezTo>
                        <a:pt x="4438" y="11490"/>
                        <a:pt x="5928" y="9970"/>
                        <a:pt x="7387" y="8511"/>
                      </a:cubicBezTo>
                      <a:lnTo>
                        <a:pt x="7478" y="8420"/>
                      </a:lnTo>
                      <a:lnTo>
                        <a:pt x="747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5" name="Google Shape;325;p13"/>
                <p:cNvSpPr/>
                <p:nvPr/>
              </p:nvSpPr>
              <p:spPr>
                <a:xfrm>
                  <a:off x="542088" y="140933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6" name="Google Shape;326;p13"/>
                <p:cNvSpPr/>
                <p:nvPr/>
              </p:nvSpPr>
              <p:spPr>
                <a:xfrm>
                  <a:off x="236836" y="1637488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27" name="Google Shape;327;p13"/>
              <p:cNvGrpSpPr/>
              <p:nvPr/>
            </p:nvGrpSpPr>
            <p:grpSpPr>
              <a:xfrm>
                <a:off x="79461" y="58200"/>
                <a:ext cx="428800" cy="1697125"/>
                <a:chOff x="79461" y="58200"/>
                <a:chExt cx="428800" cy="1697125"/>
              </a:xfrm>
            </p:grpSpPr>
            <p:sp>
              <p:nvSpPr>
                <p:cNvPr id="328" name="Google Shape;328;p13"/>
                <p:cNvSpPr/>
                <p:nvPr/>
              </p:nvSpPr>
              <p:spPr>
                <a:xfrm>
                  <a:off x="138597" y="176034"/>
                  <a:ext cx="334050" cy="148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9" h="33163" extrusionOk="0">
                      <a:moveTo>
                        <a:pt x="6870" y="1"/>
                      </a:moveTo>
                      <a:lnTo>
                        <a:pt x="6870" y="8208"/>
                      </a:lnTo>
                      <a:cubicBezTo>
                        <a:pt x="5442" y="9636"/>
                        <a:pt x="3983" y="11095"/>
                        <a:pt x="2554" y="12524"/>
                      </a:cubicBezTo>
                      <a:cubicBezTo>
                        <a:pt x="1764" y="13344"/>
                        <a:pt x="943" y="14135"/>
                        <a:pt x="122" y="14986"/>
                      </a:cubicBezTo>
                      <a:cubicBezTo>
                        <a:pt x="62" y="15016"/>
                        <a:pt x="31" y="15047"/>
                        <a:pt x="1" y="15107"/>
                      </a:cubicBezTo>
                      <a:lnTo>
                        <a:pt x="1" y="15168"/>
                      </a:lnTo>
                      <a:lnTo>
                        <a:pt x="1" y="33162"/>
                      </a:lnTo>
                      <a:lnTo>
                        <a:pt x="578" y="33162"/>
                      </a:lnTo>
                      <a:lnTo>
                        <a:pt x="578" y="15351"/>
                      </a:lnTo>
                      <a:lnTo>
                        <a:pt x="2980" y="12949"/>
                      </a:lnTo>
                      <a:cubicBezTo>
                        <a:pt x="4408" y="11490"/>
                        <a:pt x="5928" y="10001"/>
                        <a:pt x="7387" y="8512"/>
                      </a:cubicBezTo>
                      <a:lnTo>
                        <a:pt x="7478" y="8420"/>
                      </a:lnTo>
                      <a:lnTo>
                        <a:pt x="747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9" name="Google Shape;329;p13"/>
                <p:cNvSpPr/>
                <p:nvPr/>
              </p:nvSpPr>
              <p:spPr>
                <a:xfrm>
                  <a:off x="389686" y="58200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0" name="Google Shape;330;p13"/>
                <p:cNvSpPr/>
                <p:nvPr/>
              </p:nvSpPr>
              <p:spPr>
                <a:xfrm>
                  <a:off x="79461" y="1637500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331" name="Google Shape;331;p13"/>
            <p:cNvSpPr/>
            <p:nvPr/>
          </p:nvSpPr>
          <p:spPr>
            <a:xfrm>
              <a:off x="8620769" y="3295674"/>
              <a:ext cx="640686" cy="136629"/>
            </a:xfrm>
            <a:custGeom>
              <a:avLst/>
              <a:gdLst/>
              <a:ahLst/>
              <a:cxnLst/>
              <a:rect l="l" t="t" r="r" b="b"/>
              <a:pathLst>
                <a:path w="14682" h="3131" extrusionOk="0">
                  <a:moveTo>
                    <a:pt x="426" y="0"/>
                  </a:moveTo>
                  <a:lnTo>
                    <a:pt x="0" y="395"/>
                  </a:lnTo>
                  <a:lnTo>
                    <a:pt x="2736" y="3131"/>
                  </a:lnTo>
                  <a:lnTo>
                    <a:pt x="14681" y="3131"/>
                  </a:lnTo>
                  <a:lnTo>
                    <a:pt x="14681" y="2553"/>
                  </a:lnTo>
                  <a:lnTo>
                    <a:pt x="2979" y="2553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13"/>
            <p:cNvSpPr/>
            <p:nvPr/>
          </p:nvSpPr>
          <p:spPr>
            <a:xfrm>
              <a:off x="8631373" y="3712149"/>
              <a:ext cx="630082" cy="127378"/>
            </a:xfrm>
            <a:custGeom>
              <a:avLst/>
              <a:gdLst/>
              <a:ahLst/>
              <a:cxnLst/>
              <a:rect l="l" t="t" r="r" b="b"/>
              <a:pathLst>
                <a:path w="14439" h="2919" extrusionOk="0">
                  <a:moveTo>
                    <a:pt x="2493" y="0"/>
                  </a:moveTo>
                  <a:lnTo>
                    <a:pt x="0" y="2493"/>
                  </a:lnTo>
                  <a:lnTo>
                    <a:pt x="395" y="2918"/>
                  </a:lnTo>
                  <a:lnTo>
                    <a:pt x="2736" y="578"/>
                  </a:lnTo>
                  <a:lnTo>
                    <a:pt x="14438" y="578"/>
                  </a:lnTo>
                  <a:lnTo>
                    <a:pt x="144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3" name="Google Shape;333;p13"/>
          <p:cNvGrpSpPr/>
          <p:nvPr/>
        </p:nvGrpSpPr>
        <p:grpSpPr>
          <a:xfrm>
            <a:off x="8620769" y="604477"/>
            <a:ext cx="640686" cy="543853"/>
            <a:chOff x="8620769" y="639586"/>
            <a:chExt cx="640686" cy="543853"/>
          </a:xfrm>
        </p:grpSpPr>
        <p:sp>
          <p:nvSpPr>
            <p:cNvPr id="334" name="Google Shape;334;p13"/>
            <p:cNvSpPr/>
            <p:nvPr/>
          </p:nvSpPr>
          <p:spPr>
            <a:xfrm>
              <a:off x="8620769" y="639586"/>
              <a:ext cx="640686" cy="136629"/>
            </a:xfrm>
            <a:custGeom>
              <a:avLst/>
              <a:gdLst/>
              <a:ahLst/>
              <a:cxnLst/>
              <a:rect l="l" t="t" r="r" b="b"/>
              <a:pathLst>
                <a:path w="14682" h="3131" extrusionOk="0">
                  <a:moveTo>
                    <a:pt x="426" y="0"/>
                  </a:moveTo>
                  <a:lnTo>
                    <a:pt x="0" y="395"/>
                  </a:lnTo>
                  <a:lnTo>
                    <a:pt x="2736" y="3131"/>
                  </a:lnTo>
                  <a:lnTo>
                    <a:pt x="14681" y="3131"/>
                  </a:lnTo>
                  <a:lnTo>
                    <a:pt x="14681" y="2553"/>
                  </a:lnTo>
                  <a:lnTo>
                    <a:pt x="2979" y="2553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13"/>
            <p:cNvSpPr/>
            <p:nvPr/>
          </p:nvSpPr>
          <p:spPr>
            <a:xfrm>
              <a:off x="8631373" y="1056062"/>
              <a:ext cx="630082" cy="127378"/>
            </a:xfrm>
            <a:custGeom>
              <a:avLst/>
              <a:gdLst/>
              <a:ahLst/>
              <a:cxnLst/>
              <a:rect l="l" t="t" r="r" b="b"/>
              <a:pathLst>
                <a:path w="14439" h="2919" extrusionOk="0">
                  <a:moveTo>
                    <a:pt x="2493" y="0"/>
                  </a:moveTo>
                  <a:lnTo>
                    <a:pt x="0" y="2493"/>
                  </a:lnTo>
                  <a:lnTo>
                    <a:pt x="395" y="2918"/>
                  </a:lnTo>
                  <a:lnTo>
                    <a:pt x="2736" y="578"/>
                  </a:lnTo>
                  <a:lnTo>
                    <a:pt x="14438" y="578"/>
                  </a:lnTo>
                  <a:lnTo>
                    <a:pt x="144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4"/>
          <p:cNvSpPr txBox="1">
            <a:spLocks noGrp="1"/>
          </p:cNvSpPr>
          <p:nvPr>
            <p:ph type="title"/>
          </p:nvPr>
        </p:nvSpPr>
        <p:spPr>
          <a:xfrm>
            <a:off x="2601150" y="3162600"/>
            <a:ext cx="39417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38" name="Google Shape;338;p14"/>
          <p:cNvSpPr txBox="1">
            <a:spLocks noGrp="1"/>
          </p:cNvSpPr>
          <p:nvPr>
            <p:ph type="subTitle" idx="1"/>
          </p:nvPr>
        </p:nvSpPr>
        <p:spPr>
          <a:xfrm>
            <a:off x="1776005" y="1484125"/>
            <a:ext cx="5592000" cy="171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grpSp>
        <p:nvGrpSpPr>
          <p:cNvPr id="339" name="Google Shape;339;p14"/>
          <p:cNvGrpSpPr/>
          <p:nvPr/>
        </p:nvGrpSpPr>
        <p:grpSpPr>
          <a:xfrm flipH="1">
            <a:off x="7586434" y="1581995"/>
            <a:ext cx="2290315" cy="1518337"/>
            <a:chOff x="-736445" y="1581995"/>
            <a:chExt cx="2290315" cy="1518337"/>
          </a:xfrm>
        </p:grpSpPr>
        <p:sp>
          <p:nvSpPr>
            <p:cNvPr id="340" name="Google Shape;340;p14"/>
            <p:cNvSpPr/>
            <p:nvPr/>
          </p:nvSpPr>
          <p:spPr>
            <a:xfrm>
              <a:off x="1109379" y="2803495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1" name="Google Shape;341;p14"/>
            <p:cNvGrpSpPr/>
            <p:nvPr/>
          </p:nvGrpSpPr>
          <p:grpSpPr>
            <a:xfrm>
              <a:off x="-736445" y="1581995"/>
              <a:ext cx="2290315" cy="1518337"/>
              <a:chOff x="-565732" y="1582220"/>
              <a:chExt cx="2290315" cy="1518337"/>
            </a:xfrm>
          </p:grpSpPr>
          <p:sp>
            <p:nvSpPr>
              <p:cNvPr id="342" name="Google Shape;342;p14"/>
              <p:cNvSpPr/>
              <p:nvPr/>
            </p:nvSpPr>
            <p:spPr>
              <a:xfrm>
                <a:off x="-565732" y="2486098"/>
                <a:ext cx="1862289" cy="395491"/>
              </a:xfrm>
              <a:custGeom>
                <a:avLst/>
                <a:gdLst/>
                <a:ahLst/>
                <a:cxnLst/>
                <a:rect l="l" t="t" r="r" b="b"/>
                <a:pathLst>
                  <a:path w="22615" h="4803" extrusionOk="0">
                    <a:moveTo>
                      <a:pt x="1" y="0"/>
                    </a:moveTo>
                    <a:lnTo>
                      <a:pt x="1" y="365"/>
                    </a:lnTo>
                    <a:lnTo>
                      <a:pt x="11429" y="365"/>
                    </a:lnTo>
                    <a:lnTo>
                      <a:pt x="11460" y="395"/>
                    </a:lnTo>
                    <a:lnTo>
                      <a:pt x="13010" y="1945"/>
                    </a:lnTo>
                    <a:cubicBezTo>
                      <a:pt x="13922" y="2857"/>
                      <a:pt x="14894" y="3830"/>
                      <a:pt x="15837" y="4742"/>
                    </a:cubicBezTo>
                    <a:lnTo>
                      <a:pt x="15897" y="4803"/>
                    </a:lnTo>
                    <a:lnTo>
                      <a:pt x="22615" y="4803"/>
                    </a:lnTo>
                    <a:lnTo>
                      <a:pt x="22615" y="4408"/>
                    </a:lnTo>
                    <a:lnTo>
                      <a:pt x="16049" y="4408"/>
                    </a:lnTo>
                    <a:cubicBezTo>
                      <a:pt x="15107" y="3526"/>
                      <a:pt x="14195" y="2584"/>
                      <a:pt x="13283" y="1672"/>
                    </a:cubicBezTo>
                    <a:cubicBezTo>
                      <a:pt x="12767" y="1155"/>
                      <a:pt x="12250" y="638"/>
                      <a:pt x="11733" y="122"/>
                    </a:cubicBezTo>
                    <a:lnTo>
                      <a:pt x="11703" y="91"/>
                    </a:lnTo>
                    <a:cubicBezTo>
                      <a:pt x="11672" y="61"/>
                      <a:pt x="11642" y="61"/>
                      <a:pt x="11612" y="31"/>
                    </a:cubicBezTo>
                    <a:lnTo>
                      <a:pt x="115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43" name="Google Shape;343;p14"/>
              <p:cNvGrpSpPr/>
              <p:nvPr/>
            </p:nvGrpSpPr>
            <p:grpSpPr>
              <a:xfrm>
                <a:off x="-565732" y="1582220"/>
                <a:ext cx="2290315" cy="435914"/>
                <a:chOff x="-565732" y="1582220"/>
                <a:chExt cx="2290315" cy="435914"/>
              </a:xfrm>
            </p:grpSpPr>
            <p:sp>
              <p:nvSpPr>
                <p:cNvPr id="344" name="Google Shape;344;p14"/>
                <p:cNvSpPr/>
                <p:nvPr/>
              </p:nvSpPr>
              <p:spPr>
                <a:xfrm>
                  <a:off x="-565732" y="1622561"/>
                  <a:ext cx="2202713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49" h="4804" extrusionOk="0">
                      <a:moveTo>
                        <a:pt x="14803" y="1"/>
                      </a:moveTo>
                      <a:lnTo>
                        <a:pt x="10457" y="4347"/>
                      </a:lnTo>
                      <a:lnTo>
                        <a:pt x="10396" y="4408"/>
                      </a:lnTo>
                      <a:lnTo>
                        <a:pt x="10396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0517" y="4803"/>
                      </a:lnTo>
                      <a:lnTo>
                        <a:pt x="10548" y="4773"/>
                      </a:lnTo>
                      <a:cubicBezTo>
                        <a:pt x="10609" y="4742"/>
                        <a:pt x="10639" y="4712"/>
                        <a:pt x="10700" y="4651"/>
                      </a:cubicBezTo>
                      <a:lnTo>
                        <a:pt x="10730" y="4621"/>
                      </a:lnTo>
                      <a:lnTo>
                        <a:pt x="14955" y="365"/>
                      </a:lnTo>
                      <a:lnTo>
                        <a:pt x="26749" y="365"/>
                      </a:lnTo>
                      <a:lnTo>
                        <a:pt x="2674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5" name="Google Shape;345;p14"/>
                <p:cNvSpPr/>
                <p:nvPr/>
              </p:nvSpPr>
              <p:spPr>
                <a:xfrm>
                  <a:off x="1606008" y="158222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46" name="Google Shape;346;p14"/>
              <p:cNvGrpSpPr/>
              <p:nvPr/>
            </p:nvGrpSpPr>
            <p:grpSpPr>
              <a:xfrm>
                <a:off x="-565732" y="1759770"/>
                <a:ext cx="1948882" cy="441085"/>
                <a:chOff x="-565732" y="1759770"/>
                <a:chExt cx="1948882" cy="441085"/>
              </a:xfrm>
            </p:grpSpPr>
            <p:sp>
              <p:nvSpPr>
                <p:cNvPr id="347" name="Google Shape;347;p14"/>
                <p:cNvSpPr/>
                <p:nvPr/>
              </p:nvSpPr>
              <p:spPr>
                <a:xfrm>
                  <a:off x="-565732" y="1805281"/>
                  <a:ext cx="1862289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15" h="4804" extrusionOk="0">
                      <a:moveTo>
                        <a:pt x="15867" y="1"/>
                      </a:moveTo>
                      <a:lnTo>
                        <a:pt x="15806" y="61"/>
                      </a:lnTo>
                      <a:cubicBezTo>
                        <a:pt x="14864" y="973"/>
                        <a:pt x="13922" y="1946"/>
                        <a:pt x="12980" y="2858"/>
                      </a:cubicBezTo>
                      <a:lnTo>
                        <a:pt x="11460" y="4408"/>
                      </a:lnTo>
                      <a:lnTo>
                        <a:pt x="11429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1581" y="4803"/>
                      </a:lnTo>
                      <a:lnTo>
                        <a:pt x="11612" y="4773"/>
                      </a:lnTo>
                      <a:cubicBezTo>
                        <a:pt x="11642" y="4742"/>
                        <a:pt x="11672" y="4712"/>
                        <a:pt x="11703" y="4681"/>
                      </a:cubicBezTo>
                      <a:lnTo>
                        <a:pt x="11733" y="4681"/>
                      </a:lnTo>
                      <a:lnTo>
                        <a:pt x="13283" y="3131"/>
                      </a:lnTo>
                      <a:cubicBezTo>
                        <a:pt x="14165" y="2219"/>
                        <a:pt x="15107" y="1277"/>
                        <a:pt x="16049" y="365"/>
                      </a:cubicBezTo>
                      <a:lnTo>
                        <a:pt x="22615" y="365"/>
                      </a:lnTo>
                      <a:lnTo>
                        <a:pt x="2261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8" name="Google Shape;348;p14"/>
                <p:cNvSpPr/>
                <p:nvPr/>
              </p:nvSpPr>
              <p:spPr>
                <a:xfrm>
                  <a:off x="1264575" y="175977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49" name="Google Shape;349;p14"/>
              <p:cNvGrpSpPr/>
              <p:nvPr/>
            </p:nvGrpSpPr>
            <p:grpSpPr>
              <a:xfrm>
                <a:off x="-390503" y="2295383"/>
                <a:ext cx="1572778" cy="118575"/>
                <a:chOff x="-390503" y="2295383"/>
                <a:chExt cx="1572778" cy="118575"/>
              </a:xfrm>
            </p:grpSpPr>
            <p:sp>
              <p:nvSpPr>
                <p:cNvPr id="350" name="Google Shape;350;p14"/>
                <p:cNvSpPr/>
                <p:nvPr/>
              </p:nvSpPr>
              <p:spPr>
                <a:xfrm>
                  <a:off x="-390503" y="2338374"/>
                  <a:ext cx="1474350" cy="326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04" h="396" extrusionOk="0">
                      <a:moveTo>
                        <a:pt x="0" y="1"/>
                      </a:moveTo>
                      <a:lnTo>
                        <a:pt x="0" y="396"/>
                      </a:lnTo>
                      <a:lnTo>
                        <a:pt x="17903" y="396"/>
                      </a:lnTo>
                      <a:lnTo>
                        <a:pt x="179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1" name="Google Shape;351;p14"/>
                <p:cNvSpPr/>
                <p:nvPr/>
              </p:nvSpPr>
              <p:spPr>
                <a:xfrm>
                  <a:off x="1063700" y="22953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52" name="Google Shape;352;p14"/>
              <p:cNvGrpSpPr/>
              <p:nvPr/>
            </p:nvGrpSpPr>
            <p:grpSpPr>
              <a:xfrm>
                <a:off x="-565732" y="2666266"/>
                <a:ext cx="2239329" cy="434292"/>
                <a:chOff x="-565732" y="2666266"/>
                <a:chExt cx="2239329" cy="434292"/>
              </a:xfrm>
            </p:grpSpPr>
            <p:sp>
              <p:nvSpPr>
                <p:cNvPr id="353" name="Google Shape;353;p14"/>
                <p:cNvSpPr/>
                <p:nvPr/>
              </p:nvSpPr>
              <p:spPr>
                <a:xfrm>
                  <a:off x="-565732" y="2666266"/>
                  <a:ext cx="2165163" cy="39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93" h="4773" extrusionOk="0">
                      <a:moveTo>
                        <a:pt x="1" y="1"/>
                      </a:moveTo>
                      <a:lnTo>
                        <a:pt x="1" y="396"/>
                      </a:lnTo>
                      <a:lnTo>
                        <a:pt x="10396" y="396"/>
                      </a:lnTo>
                      <a:lnTo>
                        <a:pt x="10457" y="457"/>
                      </a:lnTo>
                      <a:lnTo>
                        <a:pt x="14803" y="4773"/>
                      </a:lnTo>
                      <a:lnTo>
                        <a:pt x="26293" y="4773"/>
                      </a:lnTo>
                      <a:cubicBezTo>
                        <a:pt x="26171" y="4712"/>
                        <a:pt x="26050" y="4560"/>
                        <a:pt x="25928" y="4438"/>
                      </a:cubicBezTo>
                      <a:lnTo>
                        <a:pt x="14986" y="4438"/>
                      </a:lnTo>
                      <a:lnTo>
                        <a:pt x="10730" y="183"/>
                      </a:lnTo>
                      <a:cubicBezTo>
                        <a:pt x="10700" y="183"/>
                        <a:pt x="10700" y="183"/>
                        <a:pt x="10700" y="153"/>
                      </a:cubicBezTo>
                      <a:cubicBezTo>
                        <a:pt x="10639" y="92"/>
                        <a:pt x="10609" y="61"/>
                        <a:pt x="10548" y="31"/>
                      </a:cubicBezTo>
                      <a:lnTo>
                        <a:pt x="104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4" name="Google Shape;354;p14"/>
                <p:cNvSpPr/>
                <p:nvPr/>
              </p:nvSpPr>
              <p:spPr>
                <a:xfrm>
                  <a:off x="1555022" y="29819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355" name="Google Shape;355;p14"/>
          <p:cNvGrpSpPr/>
          <p:nvPr/>
        </p:nvGrpSpPr>
        <p:grpSpPr>
          <a:xfrm>
            <a:off x="-736445" y="1581995"/>
            <a:ext cx="2290315" cy="1518337"/>
            <a:chOff x="-736445" y="1581995"/>
            <a:chExt cx="2290315" cy="1518337"/>
          </a:xfrm>
        </p:grpSpPr>
        <p:sp>
          <p:nvSpPr>
            <p:cNvPr id="356" name="Google Shape;356;p14"/>
            <p:cNvSpPr/>
            <p:nvPr/>
          </p:nvSpPr>
          <p:spPr>
            <a:xfrm>
              <a:off x="1109379" y="2803495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7" name="Google Shape;357;p14"/>
            <p:cNvGrpSpPr/>
            <p:nvPr/>
          </p:nvGrpSpPr>
          <p:grpSpPr>
            <a:xfrm>
              <a:off x="-736445" y="1581995"/>
              <a:ext cx="2290315" cy="1518337"/>
              <a:chOff x="-565732" y="1582220"/>
              <a:chExt cx="2290315" cy="1518337"/>
            </a:xfrm>
          </p:grpSpPr>
          <p:sp>
            <p:nvSpPr>
              <p:cNvPr id="358" name="Google Shape;358;p14"/>
              <p:cNvSpPr/>
              <p:nvPr/>
            </p:nvSpPr>
            <p:spPr>
              <a:xfrm>
                <a:off x="-565732" y="2486098"/>
                <a:ext cx="1862289" cy="395491"/>
              </a:xfrm>
              <a:custGeom>
                <a:avLst/>
                <a:gdLst/>
                <a:ahLst/>
                <a:cxnLst/>
                <a:rect l="l" t="t" r="r" b="b"/>
                <a:pathLst>
                  <a:path w="22615" h="4803" extrusionOk="0">
                    <a:moveTo>
                      <a:pt x="1" y="0"/>
                    </a:moveTo>
                    <a:lnTo>
                      <a:pt x="1" y="365"/>
                    </a:lnTo>
                    <a:lnTo>
                      <a:pt x="11429" y="365"/>
                    </a:lnTo>
                    <a:lnTo>
                      <a:pt x="11460" y="395"/>
                    </a:lnTo>
                    <a:lnTo>
                      <a:pt x="13010" y="1945"/>
                    </a:lnTo>
                    <a:cubicBezTo>
                      <a:pt x="13922" y="2857"/>
                      <a:pt x="14894" y="3830"/>
                      <a:pt x="15837" y="4742"/>
                    </a:cubicBezTo>
                    <a:lnTo>
                      <a:pt x="15897" y="4803"/>
                    </a:lnTo>
                    <a:lnTo>
                      <a:pt x="22615" y="4803"/>
                    </a:lnTo>
                    <a:lnTo>
                      <a:pt x="22615" y="4408"/>
                    </a:lnTo>
                    <a:lnTo>
                      <a:pt x="16049" y="4408"/>
                    </a:lnTo>
                    <a:cubicBezTo>
                      <a:pt x="15107" y="3526"/>
                      <a:pt x="14195" y="2584"/>
                      <a:pt x="13283" y="1672"/>
                    </a:cubicBezTo>
                    <a:cubicBezTo>
                      <a:pt x="12767" y="1155"/>
                      <a:pt x="12250" y="638"/>
                      <a:pt x="11733" y="122"/>
                    </a:cubicBezTo>
                    <a:lnTo>
                      <a:pt x="11703" y="91"/>
                    </a:lnTo>
                    <a:cubicBezTo>
                      <a:pt x="11672" y="61"/>
                      <a:pt x="11642" y="61"/>
                      <a:pt x="11612" y="31"/>
                    </a:cubicBezTo>
                    <a:lnTo>
                      <a:pt x="115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59" name="Google Shape;359;p14"/>
              <p:cNvGrpSpPr/>
              <p:nvPr/>
            </p:nvGrpSpPr>
            <p:grpSpPr>
              <a:xfrm>
                <a:off x="-565732" y="1582220"/>
                <a:ext cx="2290315" cy="435914"/>
                <a:chOff x="-565732" y="1582220"/>
                <a:chExt cx="2290315" cy="435914"/>
              </a:xfrm>
            </p:grpSpPr>
            <p:sp>
              <p:nvSpPr>
                <p:cNvPr id="360" name="Google Shape;360;p14"/>
                <p:cNvSpPr/>
                <p:nvPr/>
              </p:nvSpPr>
              <p:spPr>
                <a:xfrm>
                  <a:off x="-565732" y="1622561"/>
                  <a:ext cx="2202713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49" h="4804" extrusionOk="0">
                      <a:moveTo>
                        <a:pt x="14803" y="1"/>
                      </a:moveTo>
                      <a:lnTo>
                        <a:pt x="10457" y="4347"/>
                      </a:lnTo>
                      <a:lnTo>
                        <a:pt x="10396" y="4408"/>
                      </a:lnTo>
                      <a:lnTo>
                        <a:pt x="10396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0517" y="4803"/>
                      </a:lnTo>
                      <a:lnTo>
                        <a:pt x="10548" y="4773"/>
                      </a:lnTo>
                      <a:cubicBezTo>
                        <a:pt x="10609" y="4742"/>
                        <a:pt x="10639" y="4712"/>
                        <a:pt x="10700" y="4651"/>
                      </a:cubicBezTo>
                      <a:lnTo>
                        <a:pt x="10730" y="4621"/>
                      </a:lnTo>
                      <a:lnTo>
                        <a:pt x="14955" y="365"/>
                      </a:lnTo>
                      <a:lnTo>
                        <a:pt x="26749" y="365"/>
                      </a:lnTo>
                      <a:lnTo>
                        <a:pt x="2674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1" name="Google Shape;361;p14"/>
                <p:cNvSpPr/>
                <p:nvPr/>
              </p:nvSpPr>
              <p:spPr>
                <a:xfrm>
                  <a:off x="1606008" y="158222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62" name="Google Shape;362;p14"/>
              <p:cNvGrpSpPr/>
              <p:nvPr/>
            </p:nvGrpSpPr>
            <p:grpSpPr>
              <a:xfrm>
                <a:off x="-565732" y="1759770"/>
                <a:ext cx="1948882" cy="441085"/>
                <a:chOff x="-565732" y="1759770"/>
                <a:chExt cx="1948882" cy="441085"/>
              </a:xfrm>
            </p:grpSpPr>
            <p:sp>
              <p:nvSpPr>
                <p:cNvPr id="363" name="Google Shape;363;p14"/>
                <p:cNvSpPr/>
                <p:nvPr/>
              </p:nvSpPr>
              <p:spPr>
                <a:xfrm>
                  <a:off x="-565732" y="1805281"/>
                  <a:ext cx="1862289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15" h="4804" extrusionOk="0">
                      <a:moveTo>
                        <a:pt x="15867" y="1"/>
                      </a:moveTo>
                      <a:lnTo>
                        <a:pt x="15806" y="61"/>
                      </a:lnTo>
                      <a:cubicBezTo>
                        <a:pt x="14864" y="973"/>
                        <a:pt x="13922" y="1946"/>
                        <a:pt x="12980" y="2858"/>
                      </a:cubicBezTo>
                      <a:lnTo>
                        <a:pt x="11460" y="4408"/>
                      </a:lnTo>
                      <a:lnTo>
                        <a:pt x="11429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1581" y="4803"/>
                      </a:lnTo>
                      <a:lnTo>
                        <a:pt x="11612" y="4773"/>
                      </a:lnTo>
                      <a:cubicBezTo>
                        <a:pt x="11642" y="4742"/>
                        <a:pt x="11672" y="4712"/>
                        <a:pt x="11703" y="4681"/>
                      </a:cubicBezTo>
                      <a:lnTo>
                        <a:pt x="11733" y="4681"/>
                      </a:lnTo>
                      <a:lnTo>
                        <a:pt x="13283" y="3131"/>
                      </a:lnTo>
                      <a:cubicBezTo>
                        <a:pt x="14165" y="2219"/>
                        <a:pt x="15107" y="1277"/>
                        <a:pt x="16049" y="365"/>
                      </a:cubicBezTo>
                      <a:lnTo>
                        <a:pt x="22615" y="365"/>
                      </a:lnTo>
                      <a:lnTo>
                        <a:pt x="2261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4" name="Google Shape;364;p14"/>
                <p:cNvSpPr/>
                <p:nvPr/>
              </p:nvSpPr>
              <p:spPr>
                <a:xfrm>
                  <a:off x="1264575" y="175977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65" name="Google Shape;365;p14"/>
              <p:cNvGrpSpPr/>
              <p:nvPr/>
            </p:nvGrpSpPr>
            <p:grpSpPr>
              <a:xfrm>
                <a:off x="-390503" y="2295383"/>
                <a:ext cx="1572778" cy="118575"/>
                <a:chOff x="-390503" y="2295383"/>
                <a:chExt cx="1572778" cy="118575"/>
              </a:xfrm>
            </p:grpSpPr>
            <p:sp>
              <p:nvSpPr>
                <p:cNvPr id="366" name="Google Shape;366;p14"/>
                <p:cNvSpPr/>
                <p:nvPr/>
              </p:nvSpPr>
              <p:spPr>
                <a:xfrm>
                  <a:off x="-390503" y="2338374"/>
                  <a:ext cx="1474350" cy="326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04" h="396" extrusionOk="0">
                      <a:moveTo>
                        <a:pt x="0" y="1"/>
                      </a:moveTo>
                      <a:lnTo>
                        <a:pt x="0" y="396"/>
                      </a:lnTo>
                      <a:lnTo>
                        <a:pt x="17903" y="396"/>
                      </a:lnTo>
                      <a:lnTo>
                        <a:pt x="179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7" name="Google Shape;367;p14"/>
                <p:cNvSpPr/>
                <p:nvPr/>
              </p:nvSpPr>
              <p:spPr>
                <a:xfrm>
                  <a:off x="1063700" y="22953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68" name="Google Shape;368;p14"/>
              <p:cNvGrpSpPr/>
              <p:nvPr/>
            </p:nvGrpSpPr>
            <p:grpSpPr>
              <a:xfrm>
                <a:off x="-565732" y="2666266"/>
                <a:ext cx="2239329" cy="434292"/>
                <a:chOff x="-565732" y="2666266"/>
                <a:chExt cx="2239329" cy="434292"/>
              </a:xfrm>
            </p:grpSpPr>
            <p:sp>
              <p:nvSpPr>
                <p:cNvPr id="369" name="Google Shape;369;p14"/>
                <p:cNvSpPr/>
                <p:nvPr/>
              </p:nvSpPr>
              <p:spPr>
                <a:xfrm>
                  <a:off x="-565732" y="2666266"/>
                  <a:ext cx="2165163" cy="39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93" h="4773" extrusionOk="0">
                      <a:moveTo>
                        <a:pt x="1" y="1"/>
                      </a:moveTo>
                      <a:lnTo>
                        <a:pt x="1" y="396"/>
                      </a:lnTo>
                      <a:lnTo>
                        <a:pt x="10396" y="396"/>
                      </a:lnTo>
                      <a:lnTo>
                        <a:pt x="10457" y="457"/>
                      </a:lnTo>
                      <a:lnTo>
                        <a:pt x="14803" y="4773"/>
                      </a:lnTo>
                      <a:lnTo>
                        <a:pt x="26293" y="4773"/>
                      </a:lnTo>
                      <a:cubicBezTo>
                        <a:pt x="26171" y="4712"/>
                        <a:pt x="26050" y="4560"/>
                        <a:pt x="25928" y="4438"/>
                      </a:cubicBezTo>
                      <a:lnTo>
                        <a:pt x="14986" y="4438"/>
                      </a:lnTo>
                      <a:lnTo>
                        <a:pt x="10730" y="183"/>
                      </a:lnTo>
                      <a:cubicBezTo>
                        <a:pt x="10700" y="183"/>
                        <a:pt x="10700" y="183"/>
                        <a:pt x="10700" y="153"/>
                      </a:cubicBezTo>
                      <a:cubicBezTo>
                        <a:pt x="10639" y="92"/>
                        <a:pt x="10609" y="61"/>
                        <a:pt x="10548" y="31"/>
                      </a:cubicBezTo>
                      <a:lnTo>
                        <a:pt x="104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0" name="Google Shape;370;p14"/>
                <p:cNvSpPr/>
                <p:nvPr/>
              </p:nvSpPr>
              <p:spPr>
                <a:xfrm>
                  <a:off x="1555022" y="29819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371" name="Google Shape;371;p14"/>
          <p:cNvGrpSpPr/>
          <p:nvPr/>
        </p:nvGrpSpPr>
        <p:grpSpPr>
          <a:xfrm rot="10800000" flipH="1">
            <a:off x="3897588" y="4408140"/>
            <a:ext cx="482550" cy="1505350"/>
            <a:chOff x="3121150" y="-443725"/>
            <a:chExt cx="482550" cy="1505350"/>
          </a:xfrm>
        </p:grpSpPr>
        <p:sp>
          <p:nvSpPr>
            <p:cNvPr id="372" name="Google Shape;372;p14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4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4" name="Google Shape;374;p14"/>
          <p:cNvGrpSpPr/>
          <p:nvPr/>
        </p:nvGrpSpPr>
        <p:grpSpPr>
          <a:xfrm rot="10800000" flipH="1">
            <a:off x="2766863" y="4835190"/>
            <a:ext cx="929375" cy="1078300"/>
            <a:chOff x="1990425" y="-443725"/>
            <a:chExt cx="929375" cy="1078300"/>
          </a:xfrm>
        </p:grpSpPr>
        <p:sp>
          <p:nvSpPr>
            <p:cNvPr id="375" name="Google Shape;375;p14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4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7" name="Google Shape;377;p14"/>
          <p:cNvGrpSpPr/>
          <p:nvPr/>
        </p:nvGrpSpPr>
        <p:grpSpPr>
          <a:xfrm rot="10800000" flipH="1">
            <a:off x="2063963" y="4474240"/>
            <a:ext cx="1138350" cy="1439250"/>
            <a:chOff x="1287525" y="-443725"/>
            <a:chExt cx="1138350" cy="1439250"/>
          </a:xfrm>
        </p:grpSpPr>
        <p:sp>
          <p:nvSpPr>
            <p:cNvPr id="378" name="Google Shape;378;p14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4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0" name="Google Shape;380;p14"/>
          <p:cNvGrpSpPr/>
          <p:nvPr/>
        </p:nvGrpSpPr>
        <p:grpSpPr>
          <a:xfrm rot="10800000" flipH="1">
            <a:off x="4772213" y="4408140"/>
            <a:ext cx="474200" cy="1505350"/>
            <a:chOff x="3995775" y="-443725"/>
            <a:chExt cx="474200" cy="1505350"/>
          </a:xfrm>
        </p:grpSpPr>
        <p:sp>
          <p:nvSpPr>
            <p:cNvPr id="381" name="Google Shape;381;p14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4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3" name="Google Shape;383;p14"/>
          <p:cNvGrpSpPr/>
          <p:nvPr/>
        </p:nvGrpSpPr>
        <p:grpSpPr>
          <a:xfrm rot="10800000" flipH="1">
            <a:off x="5456113" y="4835190"/>
            <a:ext cx="920275" cy="1078300"/>
            <a:chOff x="4679675" y="-443725"/>
            <a:chExt cx="920275" cy="1078300"/>
          </a:xfrm>
        </p:grpSpPr>
        <p:sp>
          <p:nvSpPr>
            <p:cNvPr id="384" name="Google Shape;384;p14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14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6" name="Google Shape;386;p14"/>
          <p:cNvGrpSpPr/>
          <p:nvPr/>
        </p:nvGrpSpPr>
        <p:grpSpPr>
          <a:xfrm rot="10800000" flipH="1">
            <a:off x="5950063" y="4474240"/>
            <a:ext cx="1129225" cy="1439250"/>
            <a:chOff x="5173625" y="-443725"/>
            <a:chExt cx="1129225" cy="1439250"/>
          </a:xfrm>
        </p:grpSpPr>
        <p:sp>
          <p:nvSpPr>
            <p:cNvPr id="387" name="Google Shape;387;p14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4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_1"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0" name="Google Shape;390;p15"/>
          <p:cNvGrpSpPr/>
          <p:nvPr/>
        </p:nvGrpSpPr>
        <p:grpSpPr>
          <a:xfrm>
            <a:off x="7513631" y="-475160"/>
            <a:ext cx="482550" cy="1505350"/>
            <a:chOff x="3121150" y="-443725"/>
            <a:chExt cx="482550" cy="1505350"/>
          </a:xfrm>
        </p:grpSpPr>
        <p:sp>
          <p:nvSpPr>
            <p:cNvPr id="391" name="Google Shape;391;p15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5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3" name="Google Shape;393;p15"/>
          <p:cNvGrpSpPr/>
          <p:nvPr/>
        </p:nvGrpSpPr>
        <p:grpSpPr>
          <a:xfrm>
            <a:off x="8388256" y="-475160"/>
            <a:ext cx="474200" cy="1505350"/>
            <a:chOff x="3995775" y="-443725"/>
            <a:chExt cx="474200" cy="1505350"/>
          </a:xfrm>
        </p:grpSpPr>
        <p:sp>
          <p:nvSpPr>
            <p:cNvPr id="394" name="Google Shape;394;p15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5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6" name="Google Shape;396;p15"/>
          <p:cNvGrpSpPr/>
          <p:nvPr/>
        </p:nvGrpSpPr>
        <p:grpSpPr>
          <a:xfrm rot="10800000" flipH="1">
            <a:off x="119138" y="4268208"/>
            <a:ext cx="1129225" cy="1439250"/>
            <a:chOff x="5173625" y="-443725"/>
            <a:chExt cx="1129225" cy="1439250"/>
          </a:xfrm>
        </p:grpSpPr>
        <p:sp>
          <p:nvSpPr>
            <p:cNvPr id="397" name="Google Shape;397;p1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9" name="Google Shape;399;p15"/>
          <p:cNvGrpSpPr/>
          <p:nvPr/>
        </p:nvGrpSpPr>
        <p:grpSpPr>
          <a:xfrm rot="10800000">
            <a:off x="713779" y="4534879"/>
            <a:ext cx="920275" cy="1078300"/>
            <a:chOff x="4679675" y="-443725"/>
            <a:chExt cx="920275" cy="1078300"/>
          </a:xfrm>
        </p:grpSpPr>
        <p:sp>
          <p:nvSpPr>
            <p:cNvPr id="400" name="Google Shape;400;p15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5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2" name="Google Shape;402;p15"/>
          <p:cNvGrpSpPr/>
          <p:nvPr/>
        </p:nvGrpSpPr>
        <p:grpSpPr>
          <a:xfrm>
            <a:off x="1050348" y="-469529"/>
            <a:ext cx="1195349" cy="1078296"/>
            <a:chOff x="4404625" y="-443721"/>
            <a:chExt cx="1195349" cy="1078296"/>
          </a:xfrm>
        </p:grpSpPr>
        <p:sp>
          <p:nvSpPr>
            <p:cNvPr id="403" name="Google Shape;403;p15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5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5" name="Google Shape;405;p15"/>
          <p:cNvGrpSpPr/>
          <p:nvPr/>
        </p:nvGrpSpPr>
        <p:grpSpPr>
          <a:xfrm rot="-5400000">
            <a:off x="-393663" y="-505555"/>
            <a:ext cx="2181860" cy="892524"/>
            <a:chOff x="6525475" y="148600"/>
            <a:chExt cx="2808779" cy="1148975"/>
          </a:xfrm>
        </p:grpSpPr>
        <p:sp>
          <p:nvSpPr>
            <p:cNvPr id="406" name="Google Shape;406;p15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5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8" name="Google Shape;408;p15"/>
          <p:cNvGrpSpPr/>
          <p:nvPr/>
        </p:nvGrpSpPr>
        <p:grpSpPr>
          <a:xfrm rot="-5400000">
            <a:off x="29766" y="-247490"/>
            <a:ext cx="2181860" cy="892524"/>
            <a:chOff x="6525475" y="148600"/>
            <a:chExt cx="2808779" cy="1148975"/>
          </a:xfrm>
        </p:grpSpPr>
        <p:sp>
          <p:nvSpPr>
            <p:cNvPr id="409" name="Google Shape;409;p15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1" name="Google Shape;411;p15"/>
          <p:cNvGrpSpPr/>
          <p:nvPr/>
        </p:nvGrpSpPr>
        <p:grpSpPr>
          <a:xfrm rot="10800000">
            <a:off x="7892346" y="4268208"/>
            <a:ext cx="1129225" cy="1439250"/>
            <a:chOff x="5173625" y="-443725"/>
            <a:chExt cx="1129225" cy="1439250"/>
          </a:xfrm>
        </p:grpSpPr>
        <p:sp>
          <p:nvSpPr>
            <p:cNvPr id="412" name="Google Shape;412;p1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4" name="Google Shape;414;p15"/>
          <p:cNvGrpSpPr/>
          <p:nvPr/>
        </p:nvGrpSpPr>
        <p:grpSpPr>
          <a:xfrm rot="10800000" flipH="1">
            <a:off x="7506654" y="4534879"/>
            <a:ext cx="920275" cy="1078300"/>
            <a:chOff x="4679675" y="-443725"/>
            <a:chExt cx="920275" cy="1078300"/>
          </a:xfrm>
        </p:grpSpPr>
        <p:sp>
          <p:nvSpPr>
            <p:cNvPr id="415" name="Google Shape;415;p15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7" name="Google Shape;417;p15"/>
          <p:cNvSpPr txBox="1">
            <a:spLocks noGrp="1"/>
          </p:cNvSpPr>
          <p:nvPr>
            <p:ph type="title"/>
          </p:nvPr>
        </p:nvSpPr>
        <p:spPr>
          <a:xfrm>
            <a:off x="720000" y="2571750"/>
            <a:ext cx="2100300" cy="37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18" name="Google Shape;418;p15"/>
          <p:cNvSpPr txBox="1">
            <a:spLocks noGrp="1"/>
          </p:cNvSpPr>
          <p:nvPr>
            <p:ph type="subTitle" idx="1"/>
          </p:nvPr>
        </p:nvSpPr>
        <p:spPr>
          <a:xfrm>
            <a:off x="720000" y="3009850"/>
            <a:ext cx="2100300" cy="66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9" name="Google Shape;419;p15"/>
          <p:cNvSpPr txBox="1">
            <a:spLocks noGrp="1"/>
          </p:cNvSpPr>
          <p:nvPr>
            <p:ph type="title" idx="2"/>
          </p:nvPr>
        </p:nvSpPr>
        <p:spPr>
          <a:xfrm>
            <a:off x="3521850" y="2571750"/>
            <a:ext cx="2100300" cy="37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20" name="Google Shape;420;p15"/>
          <p:cNvSpPr txBox="1">
            <a:spLocks noGrp="1"/>
          </p:cNvSpPr>
          <p:nvPr>
            <p:ph type="subTitle" idx="3"/>
          </p:nvPr>
        </p:nvSpPr>
        <p:spPr>
          <a:xfrm>
            <a:off x="3521850" y="3009850"/>
            <a:ext cx="2100300" cy="66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1" name="Google Shape;421;p15"/>
          <p:cNvSpPr txBox="1">
            <a:spLocks noGrp="1"/>
          </p:cNvSpPr>
          <p:nvPr>
            <p:ph type="title" idx="4"/>
          </p:nvPr>
        </p:nvSpPr>
        <p:spPr>
          <a:xfrm>
            <a:off x="6323700" y="2571750"/>
            <a:ext cx="2100300" cy="37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22" name="Google Shape;422;p15"/>
          <p:cNvSpPr txBox="1">
            <a:spLocks noGrp="1"/>
          </p:cNvSpPr>
          <p:nvPr>
            <p:ph type="subTitle" idx="5"/>
          </p:nvPr>
        </p:nvSpPr>
        <p:spPr>
          <a:xfrm>
            <a:off x="6323700" y="3009850"/>
            <a:ext cx="2100300" cy="66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3" name="Google Shape;423;p15"/>
          <p:cNvSpPr txBox="1">
            <a:spLocks noGrp="1"/>
          </p:cNvSpPr>
          <p:nvPr>
            <p:ph type="title" idx="6"/>
          </p:nvPr>
        </p:nvSpPr>
        <p:spPr>
          <a:xfrm>
            <a:off x="1485450" y="539700"/>
            <a:ext cx="61731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16"/>
          <p:cNvSpPr txBox="1">
            <a:spLocks noGrp="1"/>
          </p:cNvSpPr>
          <p:nvPr>
            <p:ph type="title"/>
          </p:nvPr>
        </p:nvSpPr>
        <p:spPr>
          <a:xfrm>
            <a:off x="713288" y="2910719"/>
            <a:ext cx="1743000" cy="40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26" name="Google Shape;426;p16"/>
          <p:cNvSpPr txBox="1">
            <a:spLocks noGrp="1"/>
          </p:cNvSpPr>
          <p:nvPr>
            <p:ph type="subTitle" idx="1"/>
          </p:nvPr>
        </p:nvSpPr>
        <p:spPr>
          <a:xfrm>
            <a:off x="713288" y="3349725"/>
            <a:ext cx="1743000" cy="64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7" name="Google Shape;427;p16"/>
          <p:cNvSpPr txBox="1">
            <a:spLocks noGrp="1"/>
          </p:cNvSpPr>
          <p:nvPr>
            <p:ph type="title" idx="2"/>
          </p:nvPr>
        </p:nvSpPr>
        <p:spPr>
          <a:xfrm>
            <a:off x="2704760" y="2910719"/>
            <a:ext cx="1743000" cy="40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28" name="Google Shape;428;p16"/>
          <p:cNvSpPr txBox="1">
            <a:spLocks noGrp="1"/>
          </p:cNvSpPr>
          <p:nvPr>
            <p:ph type="subTitle" idx="3"/>
          </p:nvPr>
        </p:nvSpPr>
        <p:spPr>
          <a:xfrm>
            <a:off x="2704760" y="3349725"/>
            <a:ext cx="1743000" cy="64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9" name="Google Shape;429;p16"/>
          <p:cNvSpPr txBox="1">
            <a:spLocks noGrp="1"/>
          </p:cNvSpPr>
          <p:nvPr>
            <p:ph type="title" idx="4"/>
          </p:nvPr>
        </p:nvSpPr>
        <p:spPr>
          <a:xfrm>
            <a:off x="6687713" y="2910719"/>
            <a:ext cx="1743000" cy="40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30" name="Google Shape;430;p16"/>
          <p:cNvSpPr txBox="1">
            <a:spLocks noGrp="1"/>
          </p:cNvSpPr>
          <p:nvPr>
            <p:ph type="subTitle" idx="5"/>
          </p:nvPr>
        </p:nvSpPr>
        <p:spPr>
          <a:xfrm>
            <a:off x="6687713" y="3349725"/>
            <a:ext cx="1743000" cy="64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1" name="Google Shape;431;p16"/>
          <p:cNvSpPr txBox="1">
            <a:spLocks noGrp="1"/>
          </p:cNvSpPr>
          <p:nvPr>
            <p:ph type="title" idx="6"/>
          </p:nvPr>
        </p:nvSpPr>
        <p:spPr>
          <a:xfrm>
            <a:off x="4696235" y="2910719"/>
            <a:ext cx="1743000" cy="40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32" name="Google Shape;432;p16"/>
          <p:cNvSpPr txBox="1">
            <a:spLocks noGrp="1"/>
          </p:cNvSpPr>
          <p:nvPr>
            <p:ph type="subTitle" idx="7"/>
          </p:nvPr>
        </p:nvSpPr>
        <p:spPr>
          <a:xfrm>
            <a:off x="4696235" y="3349725"/>
            <a:ext cx="1743000" cy="64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3" name="Google Shape;433;p16"/>
          <p:cNvSpPr txBox="1">
            <a:spLocks noGrp="1"/>
          </p:cNvSpPr>
          <p:nvPr>
            <p:ph type="title" idx="8"/>
          </p:nvPr>
        </p:nvSpPr>
        <p:spPr>
          <a:xfrm>
            <a:off x="1485450" y="539700"/>
            <a:ext cx="61731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grpSp>
        <p:nvGrpSpPr>
          <p:cNvPr id="434" name="Google Shape;434;p16"/>
          <p:cNvGrpSpPr/>
          <p:nvPr/>
        </p:nvGrpSpPr>
        <p:grpSpPr>
          <a:xfrm rot="-5400000" flipH="1">
            <a:off x="7480661" y="-165192"/>
            <a:ext cx="2014791" cy="719731"/>
            <a:chOff x="-85249" y="4203623"/>
            <a:chExt cx="2014791" cy="719731"/>
          </a:xfrm>
        </p:grpSpPr>
        <p:grpSp>
          <p:nvGrpSpPr>
            <p:cNvPr id="435" name="Google Shape;435;p16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436" name="Google Shape;436;p16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16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8" name="Google Shape;438;p16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439" name="Google Shape;439;p16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16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41" name="Google Shape;441;p16"/>
          <p:cNvGrpSpPr/>
          <p:nvPr/>
        </p:nvGrpSpPr>
        <p:grpSpPr>
          <a:xfrm rot="-5400000" flipH="1">
            <a:off x="7870685" y="112474"/>
            <a:ext cx="2014791" cy="469199"/>
            <a:chOff x="-35118" y="4345992"/>
            <a:chExt cx="2014791" cy="469199"/>
          </a:xfrm>
        </p:grpSpPr>
        <p:sp>
          <p:nvSpPr>
            <p:cNvPr id="442" name="Google Shape;442;p1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16"/>
            <p:cNvSpPr/>
            <p:nvPr/>
          </p:nvSpPr>
          <p:spPr>
            <a:xfrm>
              <a:off x="1861099" y="4345992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4" name="Google Shape;444;p16"/>
          <p:cNvGrpSpPr/>
          <p:nvPr/>
        </p:nvGrpSpPr>
        <p:grpSpPr>
          <a:xfrm>
            <a:off x="-272766" y="4539543"/>
            <a:ext cx="2014791" cy="473128"/>
            <a:chOff x="-35118" y="4342063"/>
            <a:chExt cx="2014791" cy="473128"/>
          </a:xfrm>
        </p:grpSpPr>
        <p:sp>
          <p:nvSpPr>
            <p:cNvPr id="445" name="Google Shape;445;p1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16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7" name="Google Shape;447;p16"/>
          <p:cNvGrpSpPr/>
          <p:nvPr/>
        </p:nvGrpSpPr>
        <p:grpSpPr>
          <a:xfrm>
            <a:off x="-217866" y="4785686"/>
            <a:ext cx="2014791" cy="473128"/>
            <a:chOff x="-35118" y="4342063"/>
            <a:chExt cx="2014791" cy="473128"/>
          </a:xfrm>
        </p:grpSpPr>
        <p:sp>
          <p:nvSpPr>
            <p:cNvPr id="448" name="Google Shape;448;p1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16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0" name="Google Shape;450;p16"/>
          <p:cNvGrpSpPr/>
          <p:nvPr/>
        </p:nvGrpSpPr>
        <p:grpSpPr>
          <a:xfrm>
            <a:off x="-519445" y="4310943"/>
            <a:ext cx="2014791" cy="473128"/>
            <a:chOff x="-35118" y="4342063"/>
            <a:chExt cx="2014791" cy="473128"/>
          </a:xfrm>
        </p:grpSpPr>
        <p:sp>
          <p:nvSpPr>
            <p:cNvPr id="451" name="Google Shape;451;p1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16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17"/>
          <p:cNvSpPr txBox="1">
            <a:spLocks noGrp="1"/>
          </p:cNvSpPr>
          <p:nvPr>
            <p:ph type="title"/>
          </p:nvPr>
        </p:nvSpPr>
        <p:spPr>
          <a:xfrm>
            <a:off x="719975" y="1777850"/>
            <a:ext cx="21183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55" name="Google Shape;455;p17"/>
          <p:cNvSpPr txBox="1">
            <a:spLocks noGrp="1"/>
          </p:cNvSpPr>
          <p:nvPr>
            <p:ph type="subTitle" idx="1"/>
          </p:nvPr>
        </p:nvSpPr>
        <p:spPr>
          <a:xfrm>
            <a:off x="719975" y="2314575"/>
            <a:ext cx="2118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6" name="Google Shape;456;p17"/>
          <p:cNvSpPr txBox="1">
            <a:spLocks noGrp="1"/>
          </p:cNvSpPr>
          <p:nvPr>
            <p:ph type="title" idx="2"/>
          </p:nvPr>
        </p:nvSpPr>
        <p:spPr>
          <a:xfrm>
            <a:off x="3512851" y="1777850"/>
            <a:ext cx="21183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57" name="Google Shape;457;p17"/>
          <p:cNvSpPr txBox="1">
            <a:spLocks noGrp="1"/>
          </p:cNvSpPr>
          <p:nvPr>
            <p:ph type="subTitle" idx="3"/>
          </p:nvPr>
        </p:nvSpPr>
        <p:spPr>
          <a:xfrm>
            <a:off x="3512850" y="2314575"/>
            <a:ext cx="2118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8" name="Google Shape;458;p17"/>
          <p:cNvSpPr txBox="1">
            <a:spLocks noGrp="1"/>
          </p:cNvSpPr>
          <p:nvPr>
            <p:ph type="title" idx="4"/>
          </p:nvPr>
        </p:nvSpPr>
        <p:spPr>
          <a:xfrm>
            <a:off x="719975" y="3211250"/>
            <a:ext cx="21183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59" name="Google Shape;459;p17"/>
          <p:cNvSpPr txBox="1">
            <a:spLocks noGrp="1"/>
          </p:cNvSpPr>
          <p:nvPr>
            <p:ph type="subTitle" idx="5"/>
          </p:nvPr>
        </p:nvSpPr>
        <p:spPr>
          <a:xfrm>
            <a:off x="719975" y="3747975"/>
            <a:ext cx="2118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0" name="Google Shape;460;p17"/>
          <p:cNvSpPr txBox="1">
            <a:spLocks noGrp="1"/>
          </p:cNvSpPr>
          <p:nvPr>
            <p:ph type="title" idx="6"/>
          </p:nvPr>
        </p:nvSpPr>
        <p:spPr>
          <a:xfrm>
            <a:off x="3512851" y="3211250"/>
            <a:ext cx="21183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61" name="Google Shape;461;p17"/>
          <p:cNvSpPr txBox="1">
            <a:spLocks noGrp="1"/>
          </p:cNvSpPr>
          <p:nvPr>
            <p:ph type="subTitle" idx="7"/>
          </p:nvPr>
        </p:nvSpPr>
        <p:spPr>
          <a:xfrm>
            <a:off x="3512850" y="3747975"/>
            <a:ext cx="2118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2" name="Google Shape;462;p17"/>
          <p:cNvSpPr txBox="1">
            <a:spLocks noGrp="1"/>
          </p:cNvSpPr>
          <p:nvPr>
            <p:ph type="title" idx="8"/>
          </p:nvPr>
        </p:nvSpPr>
        <p:spPr>
          <a:xfrm>
            <a:off x="6305728" y="1777850"/>
            <a:ext cx="21183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63" name="Google Shape;463;p17"/>
          <p:cNvSpPr txBox="1">
            <a:spLocks noGrp="1"/>
          </p:cNvSpPr>
          <p:nvPr>
            <p:ph type="subTitle" idx="9"/>
          </p:nvPr>
        </p:nvSpPr>
        <p:spPr>
          <a:xfrm>
            <a:off x="6305725" y="2314575"/>
            <a:ext cx="2118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4" name="Google Shape;464;p17"/>
          <p:cNvSpPr txBox="1">
            <a:spLocks noGrp="1"/>
          </p:cNvSpPr>
          <p:nvPr>
            <p:ph type="title" idx="13"/>
          </p:nvPr>
        </p:nvSpPr>
        <p:spPr>
          <a:xfrm>
            <a:off x="6305728" y="3211250"/>
            <a:ext cx="21183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65" name="Google Shape;465;p17"/>
          <p:cNvSpPr txBox="1">
            <a:spLocks noGrp="1"/>
          </p:cNvSpPr>
          <p:nvPr>
            <p:ph type="subTitle" idx="14"/>
          </p:nvPr>
        </p:nvSpPr>
        <p:spPr>
          <a:xfrm>
            <a:off x="6305725" y="3747975"/>
            <a:ext cx="2118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6" name="Google Shape;466;p17"/>
          <p:cNvSpPr txBox="1">
            <a:spLocks noGrp="1"/>
          </p:cNvSpPr>
          <p:nvPr>
            <p:ph type="title" idx="15"/>
          </p:nvPr>
        </p:nvSpPr>
        <p:spPr>
          <a:xfrm>
            <a:off x="1485450" y="539700"/>
            <a:ext cx="61731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grpSp>
        <p:nvGrpSpPr>
          <p:cNvPr id="467" name="Google Shape;467;p17"/>
          <p:cNvGrpSpPr/>
          <p:nvPr/>
        </p:nvGrpSpPr>
        <p:grpSpPr>
          <a:xfrm>
            <a:off x="7895789" y="-867371"/>
            <a:ext cx="1368260" cy="1078296"/>
            <a:chOff x="4231725" y="-443721"/>
            <a:chExt cx="1368260" cy="1078296"/>
          </a:xfrm>
        </p:grpSpPr>
        <p:sp>
          <p:nvSpPr>
            <p:cNvPr id="468" name="Google Shape;468;p17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17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17"/>
          <p:cNvGrpSpPr/>
          <p:nvPr/>
        </p:nvGrpSpPr>
        <p:grpSpPr>
          <a:xfrm>
            <a:off x="8380489" y="-105375"/>
            <a:ext cx="1129225" cy="1439250"/>
            <a:chOff x="5173625" y="-443725"/>
            <a:chExt cx="1129225" cy="1439250"/>
          </a:xfrm>
        </p:grpSpPr>
        <p:sp>
          <p:nvSpPr>
            <p:cNvPr id="471" name="Google Shape;471;p17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17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3" name="Google Shape;473;p17"/>
          <p:cNvGrpSpPr/>
          <p:nvPr/>
        </p:nvGrpSpPr>
        <p:grpSpPr>
          <a:xfrm>
            <a:off x="8142568" y="-638771"/>
            <a:ext cx="1368260" cy="1078296"/>
            <a:chOff x="4231725" y="-443721"/>
            <a:chExt cx="1368260" cy="1078296"/>
          </a:xfrm>
        </p:grpSpPr>
        <p:sp>
          <p:nvSpPr>
            <p:cNvPr id="474" name="Google Shape;474;p17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17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6" name="Google Shape;476;p17"/>
          <p:cNvGrpSpPr/>
          <p:nvPr/>
        </p:nvGrpSpPr>
        <p:grpSpPr>
          <a:xfrm flipH="1">
            <a:off x="149468" y="-695771"/>
            <a:ext cx="1368260" cy="1078296"/>
            <a:chOff x="4231725" y="-443721"/>
            <a:chExt cx="1368260" cy="1078296"/>
          </a:xfrm>
        </p:grpSpPr>
        <p:sp>
          <p:nvSpPr>
            <p:cNvPr id="477" name="Google Shape;477;p17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17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9" name="Google Shape;479;p17"/>
          <p:cNvGrpSpPr/>
          <p:nvPr/>
        </p:nvGrpSpPr>
        <p:grpSpPr>
          <a:xfrm flipH="1">
            <a:off x="-97311" y="-467171"/>
            <a:ext cx="1368260" cy="1078296"/>
            <a:chOff x="4231725" y="-443721"/>
            <a:chExt cx="1368260" cy="1078296"/>
          </a:xfrm>
        </p:grpSpPr>
        <p:sp>
          <p:nvSpPr>
            <p:cNvPr id="480" name="Google Shape;480;p17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17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2" name="Google Shape;482;p17"/>
          <p:cNvGrpSpPr/>
          <p:nvPr/>
        </p:nvGrpSpPr>
        <p:grpSpPr>
          <a:xfrm flipH="1">
            <a:off x="-609048" y="-238571"/>
            <a:ext cx="1368260" cy="1078296"/>
            <a:chOff x="4231725" y="-443721"/>
            <a:chExt cx="1368260" cy="1078296"/>
          </a:xfrm>
        </p:grpSpPr>
        <p:sp>
          <p:nvSpPr>
            <p:cNvPr id="483" name="Google Shape;483;p17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17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85" name="Google Shape;485;p17"/>
          <p:cNvCxnSpPr/>
          <p:nvPr/>
        </p:nvCxnSpPr>
        <p:spPr>
          <a:xfrm>
            <a:off x="-6850" y="4601725"/>
            <a:ext cx="85176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"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7" name="Google Shape;487;p18"/>
          <p:cNvGrpSpPr/>
          <p:nvPr/>
        </p:nvGrpSpPr>
        <p:grpSpPr>
          <a:xfrm>
            <a:off x="7068170" y="-466234"/>
            <a:ext cx="1368260" cy="1078296"/>
            <a:chOff x="4231725" y="-443721"/>
            <a:chExt cx="1368260" cy="1078296"/>
          </a:xfrm>
        </p:grpSpPr>
        <p:sp>
          <p:nvSpPr>
            <p:cNvPr id="488" name="Google Shape;488;p18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18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0" name="Google Shape;490;p18"/>
          <p:cNvGrpSpPr/>
          <p:nvPr/>
        </p:nvGrpSpPr>
        <p:grpSpPr>
          <a:xfrm>
            <a:off x="8010070" y="-466238"/>
            <a:ext cx="1129225" cy="1439250"/>
            <a:chOff x="5173625" y="-443725"/>
            <a:chExt cx="1129225" cy="1439250"/>
          </a:xfrm>
        </p:grpSpPr>
        <p:sp>
          <p:nvSpPr>
            <p:cNvPr id="491" name="Google Shape;491;p18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18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" name="Google Shape;493;p18"/>
          <p:cNvGrpSpPr/>
          <p:nvPr/>
        </p:nvGrpSpPr>
        <p:grpSpPr>
          <a:xfrm flipH="1">
            <a:off x="707991" y="-472343"/>
            <a:ext cx="920275" cy="1078300"/>
            <a:chOff x="4679675" y="-443725"/>
            <a:chExt cx="920275" cy="1078300"/>
          </a:xfrm>
        </p:grpSpPr>
        <p:sp>
          <p:nvSpPr>
            <p:cNvPr id="494" name="Google Shape;494;p18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18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6" name="Google Shape;496;p18"/>
          <p:cNvGrpSpPr/>
          <p:nvPr/>
        </p:nvGrpSpPr>
        <p:grpSpPr>
          <a:xfrm flipH="1">
            <a:off x="5091" y="-472343"/>
            <a:ext cx="1129225" cy="1439250"/>
            <a:chOff x="5173625" y="-443725"/>
            <a:chExt cx="1129225" cy="1439250"/>
          </a:xfrm>
        </p:grpSpPr>
        <p:sp>
          <p:nvSpPr>
            <p:cNvPr id="497" name="Google Shape;497;p18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18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9" name="Google Shape;499;p18"/>
          <p:cNvGrpSpPr/>
          <p:nvPr/>
        </p:nvGrpSpPr>
        <p:grpSpPr>
          <a:xfrm>
            <a:off x="8479270" y="-223284"/>
            <a:ext cx="1368260" cy="1078296"/>
            <a:chOff x="4231725" y="-443721"/>
            <a:chExt cx="1368260" cy="1078296"/>
          </a:xfrm>
        </p:grpSpPr>
        <p:sp>
          <p:nvSpPr>
            <p:cNvPr id="500" name="Google Shape;500;p18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18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2" name="Google Shape;502;p18"/>
          <p:cNvGrpSpPr/>
          <p:nvPr/>
        </p:nvGrpSpPr>
        <p:grpSpPr>
          <a:xfrm flipH="1">
            <a:off x="-98709" y="-223280"/>
            <a:ext cx="920275" cy="1078300"/>
            <a:chOff x="4679675" y="-443725"/>
            <a:chExt cx="920275" cy="1078300"/>
          </a:xfrm>
        </p:grpSpPr>
        <p:sp>
          <p:nvSpPr>
            <p:cNvPr id="503" name="Google Shape;503;p18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18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5" name="Google Shape;505;p18"/>
          <p:cNvSpPr txBox="1">
            <a:spLocks noGrp="1"/>
          </p:cNvSpPr>
          <p:nvPr>
            <p:ph type="title"/>
          </p:nvPr>
        </p:nvSpPr>
        <p:spPr>
          <a:xfrm>
            <a:off x="1774800" y="539700"/>
            <a:ext cx="55944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"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19"/>
          <p:cNvSpPr txBox="1">
            <a:spLocks noGrp="1"/>
          </p:cNvSpPr>
          <p:nvPr>
            <p:ph type="title"/>
          </p:nvPr>
        </p:nvSpPr>
        <p:spPr>
          <a:xfrm>
            <a:off x="713325" y="539700"/>
            <a:ext cx="35247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grpSp>
        <p:nvGrpSpPr>
          <p:cNvPr id="508" name="Google Shape;508;p19"/>
          <p:cNvGrpSpPr/>
          <p:nvPr/>
        </p:nvGrpSpPr>
        <p:grpSpPr>
          <a:xfrm>
            <a:off x="6521425" y="-33816"/>
            <a:ext cx="2852632" cy="755873"/>
            <a:chOff x="6521425" y="153500"/>
            <a:chExt cx="2852632" cy="755873"/>
          </a:xfrm>
        </p:grpSpPr>
        <p:grpSp>
          <p:nvGrpSpPr>
            <p:cNvPr id="509" name="Google Shape;509;p19"/>
            <p:cNvGrpSpPr/>
            <p:nvPr/>
          </p:nvGrpSpPr>
          <p:grpSpPr>
            <a:xfrm>
              <a:off x="6521425" y="153500"/>
              <a:ext cx="2257381" cy="391400"/>
              <a:chOff x="6521425" y="153500"/>
              <a:chExt cx="2257381" cy="391400"/>
            </a:xfrm>
          </p:grpSpPr>
          <p:sp>
            <p:nvSpPr>
              <p:cNvPr id="510" name="Google Shape;510;p19"/>
              <p:cNvSpPr/>
              <p:nvPr/>
            </p:nvSpPr>
            <p:spPr>
              <a:xfrm>
                <a:off x="6623375" y="153500"/>
                <a:ext cx="2155431" cy="342293"/>
              </a:xfrm>
              <a:custGeom>
                <a:avLst/>
                <a:gdLst/>
                <a:ahLst/>
                <a:cxnLst/>
                <a:rect l="l" t="t" r="r" b="b"/>
                <a:pathLst>
                  <a:path w="49394" h="7844" extrusionOk="0">
                    <a:moveTo>
                      <a:pt x="41551" y="1"/>
                    </a:moveTo>
                    <a:lnTo>
                      <a:pt x="41369" y="31"/>
                    </a:lnTo>
                    <a:lnTo>
                      <a:pt x="34104" y="7235"/>
                    </a:lnTo>
                    <a:lnTo>
                      <a:pt x="0" y="7235"/>
                    </a:lnTo>
                    <a:lnTo>
                      <a:pt x="0" y="7843"/>
                    </a:lnTo>
                    <a:lnTo>
                      <a:pt x="34287" y="7843"/>
                    </a:lnTo>
                    <a:lnTo>
                      <a:pt x="34347" y="7813"/>
                    </a:lnTo>
                    <a:cubicBezTo>
                      <a:pt x="34378" y="7813"/>
                      <a:pt x="34439" y="7782"/>
                      <a:pt x="34469" y="7721"/>
                    </a:cubicBezTo>
                    <a:lnTo>
                      <a:pt x="41642" y="578"/>
                    </a:lnTo>
                    <a:lnTo>
                      <a:pt x="49393" y="578"/>
                    </a:lnTo>
                    <a:lnTo>
                      <a:pt x="493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19"/>
              <p:cNvSpPr/>
              <p:nvPr/>
            </p:nvSpPr>
            <p:spPr>
              <a:xfrm>
                <a:off x="6521425" y="427100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1" y="2007"/>
                    </a:moveTo>
                    <a:cubicBezTo>
                      <a:pt x="1" y="3830"/>
                      <a:pt x="2189" y="4712"/>
                      <a:pt x="3466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1" y="912"/>
                      <a:pt x="1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2" name="Google Shape;512;p19"/>
            <p:cNvGrpSpPr/>
            <p:nvPr/>
          </p:nvGrpSpPr>
          <p:grpSpPr>
            <a:xfrm>
              <a:off x="6826225" y="326868"/>
              <a:ext cx="2547832" cy="405548"/>
              <a:chOff x="6826225" y="344423"/>
              <a:chExt cx="2547832" cy="405548"/>
            </a:xfrm>
          </p:grpSpPr>
          <p:sp>
            <p:nvSpPr>
              <p:cNvPr id="513" name="Google Shape;513;p19"/>
              <p:cNvSpPr/>
              <p:nvPr/>
            </p:nvSpPr>
            <p:spPr>
              <a:xfrm>
                <a:off x="6928175" y="344423"/>
                <a:ext cx="2445882" cy="350889"/>
              </a:xfrm>
              <a:custGeom>
                <a:avLst/>
                <a:gdLst/>
                <a:ahLst/>
                <a:cxnLst/>
                <a:rect l="l" t="t" r="r" b="b"/>
                <a:pathLst>
                  <a:path w="56050" h="8041" extrusionOk="0">
                    <a:moveTo>
                      <a:pt x="43369" y="1"/>
                    </a:moveTo>
                    <a:cubicBezTo>
                      <a:pt x="43113" y="1"/>
                      <a:pt x="42857" y="119"/>
                      <a:pt x="42706" y="320"/>
                    </a:cubicBezTo>
                    <a:lnTo>
                      <a:pt x="35837" y="7190"/>
                    </a:lnTo>
                    <a:cubicBezTo>
                      <a:pt x="35776" y="7220"/>
                      <a:pt x="35746" y="7281"/>
                      <a:pt x="35685" y="7342"/>
                    </a:cubicBezTo>
                    <a:cubicBezTo>
                      <a:pt x="35654" y="7372"/>
                      <a:pt x="35624" y="7403"/>
                      <a:pt x="35594" y="7433"/>
                    </a:cubicBezTo>
                    <a:lnTo>
                      <a:pt x="0" y="7433"/>
                    </a:lnTo>
                    <a:lnTo>
                      <a:pt x="0" y="8041"/>
                    </a:lnTo>
                    <a:lnTo>
                      <a:pt x="35624" y="8041"/>
                    </a:lnTo>
                    <a:cubicBezTo>
                      <a:pt x="35806" y="8041"/>
                      <a:pt x="35989" y="7919"/>
                      <a:pt x="36141" y="7767"/>
                    </a:cubicBezTo>
                    <a:cubicBezTo>
                      <a:pt x="36171" y="7706"/>
                      <a:pt x="36202" y="7676"/>
                      <a:pt x="36232" y="7646"/>
                    </a:cubicBezTo>
                    <a:lnTo>
                      <a:pt x="43162" y="715"/>
                    </a:lnTo>
                    <a:lnTo>
                      <a:pt x="43193" y="655"/>
                    </a:lnTo>
                    <a:cubicBezTo>
                      <a:pt x="43223" y="594"/>
                      <a:pt x="43253" y="594"/>
                      <a:pt x="43497" y="594"/>
                    </a:cubicBezTo>
                    <a:lnTo>
                      <a:pt x="56050" y="594"/>
                    </a:lnTo>
                    <a:lnTo>
                      <a:pt x="56050" y="16"/>
                    </a:lnTo>
                    <a:lnTo>
                      <a:pt x="43527" y="16"/>
                    </a:lnTo>
                    <a:cubicBezTo>
                      <a:pt x="43475" y="6"/>
                      <a:pt x="43422" y="1"/>
                      <a:pt x="4336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19"/>
              <p:cNvSpPr/>
              <p:nvPr/>
            </p:nvSpPr>
            <p:spPr>
              <a:xfrm>
                <a:off x="6826225" y="632170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1" y="2007"/>
                    </a:moveTo>
                    <a:cubicBezTo>
                      <a:pt x="1" y="3830"/>
                      <a:pt x="2189" y="4712"/>
                      <a:pt x="3466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1" y="912"/>
                      <a:pt x="1" y="200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15" name="Google Shape;515;p19"/>
            <p:cNvSpPr/>
            <p:nvPr/>
          </p:nvSpPr>
          <p:spPr>
            <a:xfrm>
              <a:off x="6775775" y="828445"/>
              <a:ext cx="2424560" cy="26575"/>
            </a:xfrm>
            <a:custGeom>
              <a:avLst/>
              <a:gdLst/>
              <a:ahLst/>
              <a:cxnLst/>
              <a:rect l="l" t="t" r="r" b="b"/>
              <a:pathLst>
                <a:path w="39150" h="609" extrusionOk="0">
                  <a:moveTo>
                    <a:pt x="0" y="0"/>
                  </a:moveTo>
                  <a:lnTo>
                    <a:pt x="0" y="608"/>
                  </a:lnTo>
                  <a:lnTo>
                    <a:pt x="39150" y="608"/>
                  </a:lnTo>
                  <a:lnTo>
                    <a:pt x="391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19"/>
            <p:cNvSpPr/>
            <p:nvPr/>
          </p:nvSpPr>
          <p:spPr>
            <a:xfrm>
              <a:off x="6673825" y="791573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1" y="2007"/>
                  </a:moveTo>
                  <a:cubicBezTo>
                    <a:pt x="1" y="3830"/>
                    <a:pt x="2189" y="4712"/>
                    <a:pt x="3466" y="3466"/>
                  </a:cubicBezTo>
                  <a:cubicBezTo>
                    <a:pt x="4742" y="2189"/>
                    <a:pt x="3830" y="1"/>
                    <a:pt x="2037" y="1"/>
                  </a:cubicBezTo>
                  <a:cubicBezTo>
                    <a:pt x="912" y="1"/>
                    <a:pt x="1" y="912"/>
                    <a:pt x="1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_1"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20"/>
          <p:cNvSpPr txBox="1">
            <a:spLocks noGrp="1"/>
          </p:cNvSpPr>
          <p:nvPr>
            <p:ph type="title"/>
          </p:nvPr>
        </p:nvSpPr>
        <p:spPr>
          <a:xfrm>
            <a:off x="713325" y="539700"/>
            <a:ext cx="77175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grpSp>
        <p:nvGrpSpPr>
          <p:cNvPr id="519" name="Google Shape;519;p20"/>
          <p:cNvGrpSpPr/>
          <p:nvPr/>
        </p:nvGrpSpPr>
        <p:grpSpPr>
          <a:xfrm>
            <a:off x="-217866" y="4785686"/>
            <a:ext cx="2014791" cy="473128"/>
            <a:chOff x="-35118" y="4342063"/>
            <a:chExt cx="2014791" cy="473128"/>
          </a:xfrm>
        </p:grpSpPr>
        <p:sp>
          <p:nvSpPr>
            <p:cNvPr id="520" name="Google Shape;520;p20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0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2" name="Google Shape;522;p20"/>
          <p:cNvGrpSpPr/>
          <p:nvPr/>
        </p:nvGrpSpPr>
        <p:grpSpPr>
          <a:xfrm>
            <a:off x="-519445" y="4548261"/>
            <a:ext cx="2014791" cy="473128"/>
            <a:chOff x="-35118" y="4342063"/>
            <a:chExt cx="2014791" cy="473128"/>
          </a:xfrm>
        </p:grpSpPr>
        <p:sp>
          <p:nvSpPr>
            <p:cNvPr id="523" name="Google Shape;523;p20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0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5" name="Google Shape;525;p20"/>
          <p:cNvGrpSpPr/>
          <p:nvPr/>
        </p:nvGrpSpPr>
        <p:grpSpPr>
          <a:xfrm>
            <a:off x="283349" y="-475160"/>
            <a:ext cx="482550" cy="1505350"/>
            <a:chOff x="3121150" y="-443725"/>
            <a:chExt cx="482550" cy="1505350"/>
          </a:xfrm>
        </p:grpSpPr>
        <p:sp>
          <p:nvSpPr>
            <p:cNvPr id="526" name="Google Shape;526;p20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0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8" name="Google Shape;528;p20"/>
          <p:cNvGrpSpPr/>
          <p:nvPr/>
        </p:nvGrpSpPr>
        <p:grpSpPr>
          <a:xfrm>
            <a:off x="87035" y="-122260"/>
            <a:ext cx="482550" cy="1505350"/>
            <a:chOff x="3121150" y="-443725"/>
            <a:chExt cx="482550" cy="1505350"/>
          </a:xfrm>
        </p:grpSpPr>
        <p:sp>
          <p:nvSpPr>
            <p:cNvPr id="529" name="Google Shape;529;p20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0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1" name="Google Shape;531;p20"/>
          <p:cNvGrpSpPr/>
          <p:nvPr/>
        </p:nvGrpSpPr>
        <p:grpSpPr>
          <a:xfrm flipH="1">
            <a:off x="8377659" y="-483877"/>
            <a:ext cx="482550" cy="1505350"/>
            <a:chOff x="3121150" y="-443725"/>
            <a:chExt cx="482550" cy="1505350"/>
          </a:xfrm>
        </p:grpSpPr>
        <p:sp>
          <p:nvSpPr>
            <p:cNvPr id="532" name="Google Shape;532;p20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0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4" name="Google Shape;534;p20"/>
          <p:cNvGrpSpPr/>
          <p:nvPr/>
        </p:nvGrpSpPr>
        <p:grpSpPr>
          <a:xfrm flipH="1">
            <a:off x="8573974" y="-130977"/>
            <a:ext cx="482550" cy="1505350"/>
            <a:chOff x="3121150" y="-443725"/>
            <a:chExt cx="482550" cy="1505350"/>
          </a:xfrm>
        </p:grpSpPr>
        <p:sp>
          <p:nvSpPr>
            <p:cNvPr id="535" name="Google Shape;535;p20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0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>
            <a:spLocks noGrp="1"/>
          </p:cNvSpPr>
          <p:nvPr>
            <p:ph type="title"/>
          </p:nvPr>
        </p:nvSpPr>
        <p:spPr>
          <a:xfrm>
            <a:off x="2450700" y="3072854"/>
            <a:ext cx="4242600" cy="61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2" name="Google Shape;72;p3"/>
          <p:cNvSpPr txBox="1">
            <a:spLocks noGrp="1"/>
          </p:cNvSpPr>
          <p:nvPr>
            <p:ph type="title" idx="2" hasCustomPrompt="1"/>
          </p:nvPr>
        </p:nvSpPr>
        <p:spPr>
          <a:xfrm>
            <a:off x="3995121" y="1227576"/>
            <a:ext cx="1157400" cy="11574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3" name="Google Shape;73;p3"/>
          <p:cNvSpPr txBox="1">
            <a:spLocks noGrp="1"/>
          </p:cNvSpPr>
          <p:nvPr>
            <p:ph type="subTitle" idx="1"/>
          </p:nvPr>
        </p:nvSpPr>
        <p:spPr>
          <a:xfrm>
            <a:off x="2509200" y="3652872"/>
            <a:ext cx="4125600" cy="41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4" name="Google Shape;74;p3"/>
          <p:cNvGrpSpPr/>
          <p:nvPr/>
        </p:nvGrpSpPr>
        <p:grpSpPr>
          <a:xfrm flipH="1">
            <a:off x="7153751" y="4056822"/>
            <a:ext cx="2074949" cy="962378"/>
            <a:chOff x="-85249" y="3960975"/>
            <a:chExt cx="2074949" cy="962378"/>
          </a:xfrm>
        </p:grpSpPr>
        <p:grpSp>
          <p:nvGrpSpPr>
            <p:cNvPr id="75" name="Google Shape;75;p3"/>
            <p:cNvGrpSpPr/>
            <p:nvPr/>
          </p:nvGrpSpPr>
          <p:grpSpPr>
            <a:xfrm>
              <a:off x="-44137" y="3960975"/>
              <a:ext cx="2033837" cy="459179"/>
              <a:chOff x="-101291" y="3971002"/>
              <a:chExt cx="2033837" cy="459179"/>
            </a:xfrm>
          </p:grpSpPr>
          <p:sp>
            <p:nvSpPr>
              <p:cNvPr id="76" name="Google Shape;76;p3"/>
              <p:cNvSpPr/>
              <p:nvPr/>
            </p:nvSpPr>
            <p:spPr>
              <a:xfrm rot="-5400000">
                <a:off x="646715" y="3256635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3"/>
              <p:cNvSpPr/>
              <p:nvPr/>
            </p:nvSpPr>
            <p:spPr>
              <a:xfrm>
                <a:off x="1813971" y="397100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" name="Google Shape;78;p3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79" name="Google Shape;79;p3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1" name="Google Shape;81;p3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82" name="Google Shape;82;p3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3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4" name="Google Shape;84;p3"/>
          <p:cNvGrpSpPr/>
          <p:nvPr/>
        </p:nvGrpSpPr>
        <p:grpSpPr>
          <a:xfrm flipH="1">
            <a:off x="323625" y="3807546"/>
            <a:ext cx="1138350" cy="1418750"/>
            <a:chOff x="1287525" y="3801250"/>
            <a:chExt cx="1138350" cy="1418750"/>
          </a:xfrm>
        </p:grpSpPr>
        <p:sp>
          <p:nvSpPr>
            <p:cNvPr id="85" name="Google Shape;85;p3"/>
            <p:cNvSpPr/>
            <p:nvPr/>
          </p:nvSpPr>
          <p:spPr>
            <a:xfrm>
              <a:off x="1287525" y="3909150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2307300" y="3801250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" name="Google Shape;87;p3"/>
          <p:cNvGrpSpPr/>
          <p:nvPr/>
        </p:nvGrpSpPr>
        <p:grpSpPr>
          <a:xfrm flipH="1">
            <a:off x="210775" y="4159825"/>
            <a:ext cx="929375" cy="1057800"/>
            <a:chOff x="8076400" y="4159825"/>
            <a:chExt cx="929375" cy="1057800"/>
          </a:xfrm>
        </p:grpSpPr>
        <p:sp>
          <p:nvSpPr>
            <p:cNvPr id="88" name="Google Shape;88;p3"/>
            <p:cNvSpPr/>
            <p:nvPr/>
          </p:nvSpPr>
          <p:spPr>
            <a:xfrm flipH="1">
              <a:off x="8178975" y="4229750"/>
              <a:ext cx="826800" cy="987875"/>
            </a:xfrm>
            <a:custGeom>
              <a:avLst/>
              <a:gdLst/>
              <a:ahLst/>
              <a:cxnLst/>
              <a:rect l="l" t="t" r="r" b="b"/>
              <a:pathLst>
                <a:path w="33072" h="39515" fill="none" extrusionOk="0">
                  <a:moveTo>
                    <a:pt x="33071" y="0"/>
                  </a:moveTo>
                  <a:lnTo>
                    <a:pt x="0" y="0"/>
                  </a:lnTo>
                  <a:lnTo>
                    <a:pt x="0" y="39514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 flipH="1">
              <a:off x="8076400" y="4159825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3" y="4712"/>
                    <a:pt x="2706" y="4712"/>
                  </a:cubicBezTo>
                  <a:cubicBezTo>
                    <a:pt x="3831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" name="Google Shape;90;p3"/>
          <p:cNvGrpSpPr/>
          <p:nvPr/>
        </p:nvGrpSpPr>
        <p:grpSpPr>
          <a:xfrm>
            <a:off x="6993948" y="5750"/>
            <a:ext cx="1195349" cy="1078296"/>
            <a:chOff x="4404625" y="-443721"/>
            <a:chExt cx="1195349" cy="1078296"/>
          </a:xfrm>
        </p:grpSpPr>
        <p:sp>
          <p:nvSpPr>
            <p:cNvPr id="91" name="Google Shape;91;p3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" name="Google Shape;93;p3"/>
          <p:cNvGrpSpPr/>
          <p:nvPr/>
        </p:nvGrpSpPr>
        <p:grpSpPr>
          <a:xfrm>
            <a:off x="7810151" y="-104276"/>
            <a:ext cx="1129225" cy="1439250"/>
            <a:chOff x="5173625" y="-443725"/>
            <a:chExt cx="1129225" cy="1439250"/>
          </a:xfrm>
        </p:grpSpPr>
        <p:sp>
          <p:nvSpPr>
            <p:cNvPr id="94" name="Google Shape;94;p3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" name="Google Shape;96;p3"/>
          <p:cNvGrpSpPr/>
          <p:nvPr/>
        </p:nvGrpSpPr>
        <p:grpSpPr>
          <a:xfrm rot="10800000" flipH="1">
            <a:off x="-784112" y="147249"/>
            <a:ext cx="1138350" cy="1418750"/>
            <a:chOff x="-784112" y="3818928"/>
            <a:chExt cx="1138350" cy="1418750"/>
          </a:xfrm>
        </p:grpSpPr>
        <p:sp>
          <p:nvSpPr>
            <p:cNvPr id="97" name="Google Shape;97;p3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" name="Google Shape;99;p3"/>
          <p:cNvGrpSpPr/>
          <p:nvPr/>
        </p:nvGrpSpPr>
        <p:grpSpPr>
          <a:xfrm rot="10800000" flipH="1">
            <a:off x="-370081" y="-96211"/>
            <a:ext cx="1138350" cy="1418750"/>
            <a:chOff x="-784112" y="3818928"/>
            <a:chExt cx="1138350" cy="1418750"/>
          </a:xfrm>
        </p:grpSpPr>
        <p:sp>
          <p:nvSpPr>
            <p:cNvPr id="100" name="Google Shape;100;p3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" name="Google Shape;102;p3"/>
          <p:cNvGrpSpPr/>
          <p:nvPr/>
        </p:nvGrpSpPr>
        <p:grpSpPr>
          <a:xfrm rot="10800000" flipH="1">
            <a:off x="70117" y="-395120"/>
            <a:ext cx="1138350" cy="1418750"/>
            <a:chOff x="-784112" y="3818928"/>
            <a:chExt cx="1138350" cy="1418750"/>
          </a:xfrm>
        </p:grpSpPr>
        <p:sp>
          <p:nvSpPr>
            <p:cNvPr id="103" name="Google Shape;103;p3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1_1_1"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8" name="Google Shape;538;p21"/>
          <p:cNvGrpSpPr/>
          <p:nvPr/>
        </p:nvGrpSpPr>
        <p:grpSpPr>
          <a:xfrm rot="10800000" flipH="1">
            <a:off x="7503134" y="4535967"/>
            <a:ext cx="920275" cy="1078300"/>
            <a:chOff x="4679675" y="-443725"/>
            <a:chExt cx="920275" cy="1078300"/>
          </a:xfrm>
        </p:grpSpPr>
        <p:sp>
          <p:nvSpPr>
            <p:cNvPr id="539" name="Google Shape;539;p21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1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1" name="Google Shape;541;p21"/>
          <p:cNvGrpSpPr/>
          <p:nvPr/>
        </p:nvGrpSpPr>
        <p:grpSpPr>
          <a:xfrm rot="10800000" flipH="1">
            <a:off x="7997084" y="4251217"/>
            <a:ext cx="1129225" cy="1439250"/>
            <a:chOff x="5173625" y="-443725"/>
            <a:chExt cx="1129225" cy="1439250"/>
          </a:xfrm>
        </p:grpSpPr>
        <p:sp>
          <p:nvSpPr>
            <p:cNvPr id="542" name="Google Shape;542;p21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1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4" name="Google Shape;544;p21"/>
          <p:cNvGrpSpPr/>
          <p:nvPr/>
        </p:nvGrpSpPr>
        <p:grpSpPr>
          <a:xfrm rot="10800000" flipH="1">
            <a:off x="8527088" y="4255494"/>
            <a:ext cx="2240950" cy="1657325"/>
            <a:chOff x="4603700" y="-443725"/>
            <a:chExt cx="2240950" cy="1657325"/>
          </a:xfrm>
        </p:grpSpPr>
        <p:sp>
          <p:nvSpPr>
            <p:cNvPr id="545" name="Google Shape;545;p21"/>
            <p:cNvSpPr/>
            <p:nvPr/>
          </p:nvSpPr>
          <p:spPr>
            <a:xfrm>
              <a:off x="4689575" y="-443725"/>
              <a:ext cx="2155075" cy="1560825"/>
            </a:xfrm>
            <a:custGeom>
              <a:avLst/>
              <a:gdLst/>
              <a:ahLst/>
              <a:cxnLst/>
              <a:rect l="l" t="t" r="r" b="b"/>
              <a:pathLst>
                <a:path w="86203" h="62433" fill="none" extrusionOk="0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1"/>
            <p:cNvSpPr/>
            <p:nvPr/>
          </p:nvSpPr>
          <p:spPr>
            <a:xfrm>
              <a:off x="4603700" y="1095800"/>
              <a:ext cx="117800" cy="117800"/>
            </a:xfrm>
            <a:custGeom>
              <a:avLst/>
              <a:gdLst/>
              <a:ahLst/>
              <a:cxnLst/>
              <a:rect l="l" t="t" r="r" b="b"/>
              <a:pathLst>
                <a:path w="4712" h="4712" fill="none" extrusionOk="0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7" name="Google Shape;547;p21"/>
          <p:cNvGrpSpPr/>
          <p:nvPr/>
        </p:nvGrpSpPr>
        <p:grpSpPr>
          <a:xfrm rot="10800000">
            <a:off x="7021" y="-639006"/>
            <a:ext cx="1623175" cy="1972650"/>
            <a:chOff x="4193384" y="4053542"/>
            <a:chExt cx="1623175" cy="1972650"/>
          </a:xfrm>
        </p:grpSpPr>
        <p:grpSp>
          <p:nvGrpSpPr>
            <p:cNvPr id="548" name="Google Shape;548;p21"/>
            <p:cNvGrpSpPr/>
            <p:nvPr/>
          </p:nvGrpSpPr>
          <p:grpSpPr>
            <a:xfrm rot="10800000" flipH="1">
              <a:off x="4193384" y="4947892"/>
              <a:ext cx="920275" cy="1078300"/>
              <a:chOff x="4679675" y="-1053325"/>
              <a:chExt cx="920275" cy="1078300"/>
            </a:xfrm>
          </p:grpSpPr>
          <p:sp>
            <p:nvSpPr>
              <p:cNvPr id="549" name="Google Shape;549;p21"/>
              <p:cNvSpPr/>
              <p:nvPr/>
            </p:nvSpPr>
            <p:spPr>
              <a:xfrm>
                <a:off x="4783025" y="-10533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21"/>
              <p:cNvSpPr/>
              <p:nvPr/>
            </p:nvSpPr>
            <p:spPr>
              <a:xfrm>
                <a:off x="4679675" y="-936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51" name="Google Shape;551;p21"/>
            <p:cNvGrpSpPr/>
            <p:nvPr/>
          </p:nvGrpSpPr>
          <p:grpSpPr>
            <a:xfrm rot="10800000" flipH="1">
              <a:off x="4687334" y="4053542"/>
              <a:ext cx="1129225" cy="1439250"/>
              <a:chOff x="5173625" y="-443725"/>
              <a:chExt cx="1129225" cy="1439250"/>
            </a:xfrm>
          </p:grpSpPr>
          <p:sp>
            <p:nvSpPr>
              <p:cNvPr id="552" name="Google Shape;552;p21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553;p21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54" name="Google Shape;554;p21"/>
          <p:cNvGrpSpPr/>
          <p:nvPr/>
        </p:nvGrpSpPr>
        <p:grpSpPr>
          <a:xfrm>
            <a:off x="-1256133" y="715243"/>
            <a:ext cx="2014791" cy="473128"/>
            <a:chOff x="-35118" y="4342063"/>
            <a:chExt cx="2014791" cy="473128"/>
          </a:xfrm>
        </p:grpSpPr>
        <p:sp>
          <p:nvSpPr>
            <p:cNvPr id="555" name="Google Shape;555;p21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1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7" name="Google Shape;557;p21"/>
          <p:cNvGrpSpPr/>
          <p:nvPr/>
        </p:nvGrpSpPr>
        <p:grpSpPr>
          <a:xfrm>
            <a:off x="-1179939" y="967068"/>
            <a:ext cx="2014791" cy="473128"/>
            <a:chOff x="-35118" y="4342063"/>
            <a:chExt cx="2014791" cy="473128"/>
          </a:xfrm>
        </p:grpSpPr>
        <p:sp>
          <p:nvSpPr>
            <p:cNvPr id="558" name="Google Shape;558;p21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1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0" name="Google Shape;560;p21"/>
          <p:cNvSpPr txBox="1">
            <a:spLocks noGrp="1"/>
          </p:cNvSpPr>
          <p:nvPr>
            <p:ph type="title"/>
          </p:nvPr>
        </p:nvSpPr>
        <p:spPr>
          <a:xfrm>
            <a:off x="713325" y="539700"/>
            <a:ext cx="77175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2" name="Google Shape;562;p22"/>
          <p:cNvGrpSpPr/>
          <p:nvPr/>
        </p:nvGrpSpPr>
        <p:grpSpPr>
          <a:xfrm>
            <a:off x="87588" y="-482281"/>
            <a:ext cx="482550" cy="1505350"/>
            <a:chOff x="3121150" y="-443725"/>
            <a:chExt cx="482550" cy="1505350"/>
          </a:xfrm>
        </p:grpSpPr>
        <p:sp>
          <p:nvSpPr>
            <p:cNvPr id="563" name="Google Shape;563;p22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2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5" name="Google Shape;565;p22"/>
          <p:cNvGrpSpPr/>
          <p:nvPr/>
        </p:nvGrpSpPr>
        <p:grpSpPr>
          <a:xfrm>
            <a:off x="999825" y="-467301"/>
            <a:ext cx="929375" cy="1078300"/>
            <a:chOff x="1990425" y="-443725"/>
            <a:chExt cx="929375" cy="1078300"/>
          </a:xfrm>
        </p:grpSpPr>
        <p:sp>
          <p:nvSpPr>
            <p:cNvPr id="566" name="Google Shape;566;p22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2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8" name="Google Shape;568;p22"/>
          <p:cNvGrpSpPr/>
          <p:nvPr/>
        </p:nvGrpSpPr>
        <p:grpSpPr>
          <a:xfrm>
            <a:off x="296925" y="-1076901"/>
            <a:ext cx="1138350" cy="1439250"/>
            <a:chOff x="1287525" y="-443725"/>
            <a:chExt cx="1138350" cy="1439250"/>
          </a:xfrm>
        </p:grpSpPr>
        <p:sp>
          <p:nvSpPr>
            <p:cNvPr id="569" name="Google Shape;569;p22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22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1" name="Google Shape;571;p22"/>
          <p:cNvGrpSpPr/>
          <p:nvPr/>
        </p:nvGrpSpPr>
        <p:grpSpPr>
          <a:xfrm>
            <a:off x="8582213" y="-482281"/>
            <a:ext cx="474200" cy="1505350"/>
            <a:chOff x="3995775" y="-443725"/>
            <a:chExt cx="474200" cy="1505350"/>
          </a:xfrm>
        </p:grpSpPr>
        <p:sp>
          <p:nvSpPr>
            <p:cNvPr id="572" name="Google Shape;572;p22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22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4" name="Google Shape;574;p22"/>
          <p:cNvGrpSpPr/>
          <p:nvPr/>
        </p:nvGrpSpPr>
        <p:grpSpPr>
          <a:xfrm>
            <a:off x="7270475" y="-467301"/>
            <a:ext cx="920275" cy="1078300"/>
            <a:chOff x="4679675" y="-443725"/>
            <a:chExt cx="920275" cy="1078300"/>
          </a:xfrm>
        </p:grpSpPr>
        <p:sp>
          <p:nvSpPr>
            <p:cNvPr id="575" name="Google Shape;575;p22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22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7" name="Google Shape;577;p22"/>
          <p:cNvGrpSpPr/>
          <p:nvPr/>
        </p:nvGrpSpPr>
        <p:grpSpPr>
          <a:xfrm>
            <a:off x="7764425" y="-1076901"/>
            <a:ext cx="1129225" cy="1439250"/>
            <a:chOff x="5173625" y="-443725"/>
            <a:chExt cx="1129225" cy="1439250"/>
          </a:xfrm>
        </p:grpSpPr>
        <p:sp>
          <p:nvSpPr>
            <p:cNvPr id="578" name="Google Shape;578;p22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22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0" name="Google Shape;580;p22"/>
          <p:cNvGrpSpPr/>
          <p:nvPr/>
        </p:nvGrpSpPr>
        <p:grpSpPr>
          <a:xfrm>
            <a:off x="-1220287" y="-761576"/>
            <a:ext cx="2249325" cy="1657325"/>
            <a:chOff x="746475" y="-443725"/>
            <a:chExt cx="2249325" cy="1657325"/>
          </a:xfrm>
        </p:grpSpPr>
        <p:sp>
          <p:nvSpPr>
            <p:cNvPr id="581" name="Google Shape;581;p22"/>
            <p:cNvSpPr/>
            <p:nvPr/>
          </p:nvSpPr>
          <p:spPr>
            <a:xfrm>
              <a:off x="746475" y="-443725"/>
              <a:ext cx="2158875" cy="1560825"/>
            </a:xfrm>
            <a:custGeom>
              <a:avLst/>
              <a:gdLst/>
              <a:ahLst/>
              <a:cxnLst/>
              <a:rect l="l" t="t" r="r" b="b"/>
              <a:pathLst>
                <a:path w="86355" h="62433" fill="none" extrusionOk="0">
                  <a:moveTo>
                    <a:pt x="86355" y="62433"/>
                  </a:moveTo>
                  <a:lnTo>
                    <a:pt x="34621" y="14833"/>
                  </a:lnTo>
                  <a:lnTo>
                    <a:pt x="1" y="14833"/>
                  </a:lnTo>
                  <a:lnTo>
                    <a:pt x="1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22"/>
            <p:cNvSpPr/>
            <p:nvPr/>
          </p:nvSpPr>
          <p:spPr>
            <a:xfrm>
              <a:off x="2877225" y="1095800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2" y="2007"/>
                  </a:moveTo>
                  <a:cubicBezTo>
                    <a:pt x="4742" y="3830"/>
                    <a:pt x="2554" y="4712"/>
                    <a:pt x="1277" y="3466"/>
                  </a:cubicBezTo>
                  <a:cubicBezTo>
                    <a:pt x="0" y="2189"/>
                    <a:pt x="912" y="0"/>
                    <a:pt x="2705" y="0"/>
                  </a:cubicBezTo>
                  <a:cubicBezTo>
                    <a:pt x="3830" y="0"/>
                    <a:pt x="4742" y="912"/>
                    <a:pt x="4742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3" name="Google Shape;583;p22"/>
          <p:cNvGrpSpPr/>
          <p:nvPr/>
        </p:nvGrpSpPr>
        <p:grpSpPr>
          <a:xfrm>
            <a:off x="8123338" y="-761576"/>
            <a:ext cx="2240950" cy="1657325"/>
            <a:chOff x="4603700" y="-443725"/>
            <a:chExt cx="2240950" cy="1657325"/>
          </a:xfrm>
        </p:grpSpPr>
        <p:sp>
          <p:nvSpPr>
            <p:cNvPr id="584" name="Google Shape;584;p22"/>
            <p:cNvSpPr/>
            <p:nvPr/>
          </p:nvSpPr>
          <p:spPr>
            <a:xfrm>
              <a:off x="4689575" y="-443725"/>
              <a:ext cx="2155075" cy="1560825"/>
            </a:xfrm>
            <a:custGeom>
              <a:avLst/>
              <a:gdLst/>
              <a:ahLst/>
              <a:cxnLst/>
              <a:rect l="l" t="t" r="r" b="b"/>
              <a:pathLst>
                <a:path w="86203" h="62433" fill="none" extrusionOk="0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22"/>
            <p:cNvSpPr/>
            <p:nvPr/>
          </p:nvSpPr>
          <p:spPr>
            <a:xfrm>
              <a:off x="4603700" y="1095800"/>
              <a:ext cx="117800" cy="117800"/>
            </a:xfrm>
            <a:custGeom>
              <a:avLst/>
              <a:gdLst/>
              <a:ahLst/>
              <a:cxnLst/>
              <a:rect l="l" t="t" r="r" b="b"/>
              <a:pathLst>
                <a:path w="4712" h="4712" fill="none" extrusionOk="0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6" name="Google Shape;586;p22"/>
          <p:cNvGrpSpPr/>
          <p:nvPr/>
        </p:nvGrpSpPr>
        <p:grpSpPr>
          <a:xfrm>
            <a:off x="2926213" y="-467301"/>
            <a:ext cx="929375" cy="1078300"/>
            <a:chOff x="1990425" y="-443725"/>
            <a:chExt cx="929375" cy="1078300"/>
          </a:xfrm>
        </p:grpSpPr>
        <p:sp>
          <p:nvSpPr>
            <p:cNvPr id="587" name="Google Shape;587;p22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22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9" name="Google Shape;589;p22"/>
          <p:cNvGrpSpPr/>
          <p:nvPr/>
        </p:nvGrpSpPr>
        <p:grpSpPr>
          <a:xfrm>
            <a:off x="3535813" y="-695901"/>
            <a:ext cx="929375" cy="1078300"/>
            <a:chOff x="1990425" y="-443725"/>
            <a:chExt cx="929375" cy="1078300"/>
          </a:xfrm>
        </p:grpSpPr>
        <p:sp>
          <p:nvSpPr>
            <p:cNvPr id="590" name="Google Shape;590;p22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22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2" name="Google Shape;592;p22"/>
          <p:cNvSpPr txBox="1">
            <a:spLocks noGrp="1"/>
          </p:cNvSpPr>
          <p:nvPr>
            <p:ph type="title" hasCustomPrompt="1"/>
          </p:nvPr>
        </p:nvSpPr>
        <p:spPr>
          <a:xfrm>
            <a:off x="1096600" y="2625463"/>
            <a:ext cx="1581600" cy="78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593" name="Google Shape;593;p22"/>
          <p:cNvSpPr txBox="1">
            <a:spLocks noGrp="1"/>
          </p:cNvSpPr>
          <p:nvPr>
            <p:ph type="subTitle" idx="1"/>
          </p:nvPr>
        </p:nvSpPr>
        <p:spPr>
          <a:xfrm>
            <a:off x="775750" y="3853760"/>
            <a:ext cx="2223300" cy="65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4" name="Google Shape;594;p22"/>
          <p:cNvSpPr txBox="1">
            <a:spLocks noGrp="1"/>
          </p:cNvSpPr>
          <p:nvPr>
            <p:ph type="title" idx="2"/>
          </p:nvPr>
        </p:nvSpPr>
        <p:spPr>
          <a:xfrm>
            <a:off x="775750" y="3474560"/>
            <a:ext cx="2223300" cy="37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595" name="Google Shape;595;p22"/>
          <p:cNvSpPr txBox="1">
            <a:spLocks noGrp="1"/>
          </p:cNvSpPr>
          <p:nvPr>
            <p:ph type="title" idx="3" hasCustomPrompt="1"/>
          </p:nvPr>
        </p:nvSpPr>
        <p:spPr>
          <a:xfrm>
            <a:off x="3781200" y="2724513"/>
            <a:ext cx="1581600" cy="78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596" name="Google Shape;596;p22"/>
          <p:cNvSpPr txBox="1">
            <a:spLocks noGrp="1"/>
          </p:cNvSpPr>
          <p:nvPr>
            <p:ph type="subTitle" idx="4"/>
          </p:nvPr>
        </p:nvSpPr>
        <p:spPr>
          <a:xfrm>
            <a:off x="3460350" y="3952810"/>
            <a:ext cx="2223300" cy="65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7" name="Google Shape;597;p22"/>
          <p:cNvSpPr txBox="1">
            <a:spLocks noGrp="1"/>
          </p:cNvSpPr>
          <p:nvPr>
            <p:ph type="title" idx="5"/>
          </p:nvPr>
        </p:nvSpPr>
        <p:spPr>
          <a:xfrm>
            <a:off x="3460350" y="3573610"/>
            <a:ext cx="2223300" cy="37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598" name="Google Shape;598;p22"/>
          <p:cNvSpPr txBox="1">
            <a:spLocks noGrp="1"/>
          </p:cNvSpPr>
          <p:nvPr>
            <p:ph type="title" idx="6" hasCustomPrompt="1"/>
          </p:nvPr>
        </p:nvSpPr>
        <p:spPr>
          <a:xfrm>
            <a:off x="6465800" y="2724513"/>
            <a:ext cx="1581600" cy="78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599" name="Google Shape;599;p22"/>
          <p:cNvSpPr txBox="1">
            <a:spLocks noGrp="1"/>
          </p:cNvSpPr>
          <p:nvPr>
            <p:ph type="subTitle" idx="7"/>
          </p:nvPr>
        </p:nvSpPr>
        <p:spPr>
          <a:xfrm>
            <a:off x="6144950" y="3952810"/>
            <a:ext cx="2223300" cy="65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0" name="Google Shape;600;p22"/>
          <p:cNvSpPr txBox="1">
            <a:spLocks noGrp="1"/>
          </p:cNvSpPr>
          <p:nvPr>
            <p:ph type="title" idx="8"/>
          </p:nvPr>
        </p:nvSpPr>
        <p:spPr>
          <a:xfrm>
            <a:off x="6144950" y="3573610"/>
            <a:ext cx="2223300" cy="37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grpSp>
        <p:nvGrpSpPr>
          <p:cNvPr id="601" name="Google Shape;601;p22"/>
          <p:cNvGrpSpPr/>
          <p:nvPr/>
        </p:nvGrpSpPr>
        <p:grpSpPr>
          <a:xfrm>
            <a:off x="4852625" y="-1035569"/>
            <a:ext cx="1138350" cy="1439250"/>
            <a:chOff x="1287525" y="-443725"/>
            <a:chExt cx="1138350" cy="1439250"/>
          </a:xfrm>
        </p:grpSpPr>
        <p:sp>
          <p:nvSpPr>
            <p:cNvPr id="602" name="Google Shape;602;p22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2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2"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23"/>
          <p:cNvSpPr txBox="1">
            <a:spLocks noGrp="1"/>
          </p:cNvSpPr>
          <p:nvPr>
            <p:ph type="title"/>
          </p:nvPr>
        </p:nvSpPr>
        <p:spPr>
          <a:xfrm>
            <a:off x="803750" y="1813650"/>
            <a:ext cx="3372600" cy="69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606" name="Google Shape;606;p23"/>
          <p:cNvSpPr txBox="1">
            <a:spLocks noGrp="1"/>
          </p:cNvSpPr>
          <p:nvPr>
            <p:ph type="subTitle" idx="1"/>
          </p:nvPr>
        </p:nvSpPr>
        <p:spPr>
          <a:xfrm>
            <a:off x="803738" y="2546138"/>
            <a:ext cx="3453900" cy="95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607" name="Google Shape;607;p23"/>
          <p:cNvGrpSpPr/>
          <p:nvPr/>
        </p:nvGrpSpPr>
        <p:grpSpPr>
          <a:xfrm>
            <a:off x="8429813" y="-482281"/>
            <a:ext cx="474200" cy="1505350"/>
            <a:chOff x="3995775" y="-443725"/>
            <a:chExt cx="474200" cy="1505350"/>
          </a:xfrm>
        </p:grpSpPr>
        <p:sp>
          <p:nvSpPr>
            <p:cNvPr id="608" name="Google Shape;608;p23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23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0" name="Google Shape;610;p23"/>
          <p:cNvGrpSpPr/>
          <p:nvPr/>
        </p:nvGrpSpPr>
        <p:grpSpPr>
          <a:xfrm>
            <a:off x="7118075" y="-467301"/>
            <a:ext cx="920275" cy="1078300"/>
            <a:chOff x="4679675" y="-443725"/>
            <a:chExt cx="920275" cy="1078300"/>
          </a:xfrm>
        </p:grpSpPr>
        <p:sp>
          <p:nvSpPr>
            <p:cNvPr id="611" name="Google Shape;611;p23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23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3" name="Google Shape;613;p23"/>
          <p:cNvGrpSpPr/>
          <p:nvPr/>
        </p:nvGrpSpPr>
        <p:grpSpPr>
          <a:xfrm>
            <a:off x="7612025" y="-1076901"/>
            <a:ext cx="1129225" cy="1439250"/>
            <a:chOff x="5173625" y="-443725"/>
            <a:chExt cx="1129225" cy="1439250"/>
          </a:xfrm>
        </p:grpSpPr>
        <p:sp>
          <p:nvSpPr>
            <p:cNvPr id="614" name="Google Shape;614;p23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23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6" name="Google Shape;616;p23"/>
          <p:cNvGrpSpPr/>
          <p:nvPr/>
        </p:nvGrpSpPr>
        <p:grpSpPr>
          <a:xfrm>
            <a:off x="7970938" y="-761576"/>
            <a:ext cx="2240950" cy="1657325"/>
            <a:chOff x="4603700" y="-443725"/>
            <a:chExt cx="2240950" cy="1657325"/>
          </a:xfrm>
        </p:grpSpPr>
        <p:sp>
          <p:nvSpPr>
            <p:cNvPr id="617" name="Google Shape;617;p23"/>
            <p:cNvSpPr/>
            <p:nvPr/>
          </p:nvSpPr>
          <p:spPr>
            <a:xfrm>
              <a:off x="4689575" y="-443725"/>
              <a:ext cx="2155075" cy="1560825"/>
            </a:xfrm>
            <a:custGeom>
              <a:avLst/>
              <a:gdLst/>
              <a:ahLst/>
              <a:cxnLst/>
              <a:rect l="l" t="t" r="r" b="b"/>
              <a:pathLst>
                <a:path w="86203" h="62433" fill="none" extrusionOk="0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23"/>
            <p:cNvSpPr/>
            <p:nvPr/>
          </p:nvSpPr>
          <p:spPr>
            <a:xfrm>
              <a:off x="4603700" y="1095800"/>
              <a:ext cx="117800" cy="117800"/>
            </a:xfrm>
            <a:custGeom>
              <a:avLst/>
              <a:gdLst/>
              <a:ahLst/>
              <a:cxnLst/>
              <a:rect l="l" t="t" r="r" b="b"/>
              <a:pathLst>
                <a:path w="4712" h="4712" fill="none" extrusionOk="0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9" name="Google Shape;619;p23"/>
          <p:cNvGrpSpPr/>
          <p:nvPr/>
        </p:nvGrpSpPr>
        <p:grpSpPr>
          <a:xfrm rot="10800000" flipH="1">
            <a:off x="-483489" y="4432692"/>
            <a:ext cx="2014791" cy="473128"/>
            <a:chOff x="-35118" y="4342063"/>
            <a:chExt cx="2014791" cy="473128"/>
          </a:xfrm>
        </p:grpSpPr>
        <p:sp>
          <p:nvSpPr>
            <p:cNvPr id="620" name="Google Shape;620;p23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23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2" name="Google Shape;622;p23"/>
          <p:cNvGrpSpPr/>
          <p:nvPr/>
        </p:nvGrpSpPr>
        <p:grpSpPr>
          <a:xfrm>
            <a:off x="-483497" y="4392827"/>
            <a:ext cx="2014791" cy="473128"/>
            <a:chOff x="-35118" y="4342063"/>
            <a:chExt cx="2014791" cy="473128"/>
          </a:xfrm>
        </p:grpSpPr>
        <p:sp>
          <p:nvSpPr>
            <p:cNvPr id="623" name="Google Shape;623;p23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23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5" name="Google Shape;625;p23"/>
          <p:cNvGrpSpPr/>
          <p:nvPr/>
        </p:nvGrpSpPr>
        <p:grpSpPr>
          <a:xfrm>
            <a:off x="239988" y="-482281"/>
            <a:ext cx="482550" cy="1505350"/>
            <a:chOff x="3121150" y="-443725"/>
            <a:chExt cx="482550" cy="1505350"/>
          </a:xfrm>
        </p:grpSpPr>
        <p:sp>
          <p:nvSpPr>
            <p:cNvPr id="626" name="Google Shape;626;p23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23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8" name="Google Shape;628;p23"/>
          <p:cNvGrpSpPr/>
          <p:nvPr/>
        </p:nvGrpSpPr>
        <p:grpSpPr>
          <a:xfrm>
            <a:off x="444769" y="-913981"/>
            <a:ext cx="482550" cy="1505350"/>
            <a:chOff x="3121150" y="-443725"/>
            <a:chExt cx="482550" cy="1505350"/>
          </a:xfrm>
        </p:grpSpPr>
        <p:sp>
          <p:nvSpPr>
            <p:cNvPr id="629" name="Google Shape;629;p23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23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1" name="Google Shape;631;p23"/>
          <p:cNvGrpSpPr/>
          <p:nvPr/>
        </p:nvGrpSpPr>
        <p:grpSpPr>
          <a:xfrm rot="5400000">
            <a:off x="965855" y="-856180"/>
            <a:ext cx="2290315" cy="1518337"/>
            <a:chOff x="-736445" y="1581995"/>
            <a:chExt cx="2290315" cy="1518337"/>
          </a:xfrm>
        </p:grpSpPr>
        <p:sp>
          <p:nvSpPr>
            <p:cNvPr id="632" name="Google Shape;632;p23"/>
            <p:cNvSpPr/>
            <p:nvPr/>
          </p:nvSpPr>
          <p:spPr>
            <a:xfrm>
              <a:off x="1109379" y="2803495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33" name="Google Shape;633;p23"/>
            <p:cNvGrpSpPr/>
            <p:nvPr/>
          </p:nvGrpSpPr>
          <p:grpSpPr>
            <a:xfrm>
              <a:off x="-736445" y="1581995"/>
              <a:ext cx="2290315" cy="1518337"/>
              <a:chOff x="-565732" y="1582220"/>
              <a:chExt cx="2290315" cy="1518337"/>
            </a:xfrm>
          </p:grpSpPr>
          <p:sp>
            <p:nvSpPr>
              <p:cNvPr id="634" name="Google Shape;634;p23"/>
              <p:cNvSpPr/>
              <p:nvPr/>
            </p:nvSpPr>
            <p:spPr>
              <a:xfrm>
                <a:off x="-565732" y="2486098"/>
                <a:ext cx="1862289" cy="395491"/>
              </a:xfrm>
              <a:custGeom>
                <a:avLst/>
                <a:gdLst/>
                <a:ahLst/>
                <a:cxnLst/>
                <a:rect l="l" t="t" r="r" b="b"/>
                <a:pathLst>
                  <a:path w="22615" h="4803" extrusionOk="0">
                    <a:moveTo>
                      <a:pt x="1" y="0"/>
                    </a:moveTo>
                    <a:lnTo>
                      <a:pt x="1" y="365"/>
                    </a:lnTo>
                    <a:lnTo>
                      <a:pt x="11429" y="365"/>
                    </a:lnTo>
                    <a:lnTo>
                      <a:pt x="11460" y="395"/>
                    </a:lnTo>
                    <a:lnTo>
                      <a:pt x="13010" y="1945"/>
                    </a:lnTo>
                    <a:cubicBezTo>
                      <a:pt x="13922" y="2857"/>
                      <a:pt x="14894" y="3830"/>
                      <a:pt x="15837" y="4742"/>
                    </a:cubicBezTo>
                    <a:lnTo>
                      <a:pt x="15897" y="4803"/>
                    </a:lnTo>
                    <a:lnTo>
                      <a:pt x="22615" y="4803"/>
                    </a:lnTo>
                    <a:lnTo>
                      <a:pt x="22615" y="4408"/>
                    </a:lnTo>
                    <a:lnTo>
                      <a:pt x="16049" y="4408"/>
                    </a:lnTo>
                    <a:cubicBezTo>
                      <a:pt x="15107" y="3526"/>
                      <a:pt x="14195" y="2584"/>
                      <a:pt x="13283" y="1672"/>
                    </a:cubicBezTo>
                    <a:cubicBezTo>
                      <a:pt x="12767" y="1155"/>
                      <a:pt x="12250" y="638"/>
                      <a:pt x="11733" y="122"/>
                    </a:cubicBezTo>
                    <a:lnTo>
                      <a:pt x="11703" y="91"/>
                    </a:lnTo>
                    <a:cubicBezTo>
                      <a:pt x="11672" y="61"/>
                      <a:pt x="11642" y="61"/>
                      <a:pt x="11612" y="31"/>
                    </a:cubicBezTo>
                    <a:lnTo>
                      <a:pt x="115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35" name="Google Shape;635;p23"/>
              <p:cNvGrpSpPr/>
              <p:nvPr/>
            </p:nvGrpSpPr>
            <p:grpSpPr>
              <a:xfrm>
                <a:off x="-565732" y="1582220"/>
                <a:ext cx="2290315" cy="435914"/>
                <a:chOff x="-565732" y="1582220"/>
                <a:chExt cx="2290315" cy="435914"/>
              </a:xfrm>
            </p:grpSpPr>
            <p:sp>
              <p:nvSpPr>
                <p:cNvPr id="636" name="Google Shape;636;p23"/>
                <p:cNvSpPr/>
                <p:nvPr/>
              </p:nvSpPr>
              <p:spPr>
                <a:xfrm>
                  <a:off x="-565732" y="1622561"/>
                  <a:ext cx="2202713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49" h="4804" extrusionOk="0">
                      <a:moveTo>
                        <a:pt x="14803" y="1"/>
                      </a:moveTo>
                      <a:lnTo>
                        <a:pt x="10457" y="4347"/>
                      </a:lnTo>
                      <a:lnTo>
                        <a:pt x="10396" y="4408"/>
                      </a:lnTo>
                      <a:lnTo>
                        <a:pt x="10396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0517" y="4803"/>
                      </a:lnTo>
                      <a:lnTo>
                        <a:pt x="10548" y="4773"/>
                      </a:lnTo>
                      <a:cubicBezTo>
                        <a:pt x="10609" y="4742"/>
                        <a:pt x="10639" y="4712"/>
                        <a:pt x="10700" y="4651"/>
                      </a:cubicBezTo>
                      <a:lnTo>
                        <a:pt x="10730" y="4621"/>
                      </a:lnTo>
                      <a:lnTo>
                        <a:pt x="14955" y="365"/>
                      </a:lnTo>
                      <a:lnTo>
                        <a:pt x="26749" y="365"/>
                      </a:lnTo>
                      <a:lnTo>
                        <a:pt x="2674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7" name="Google Shape;637;p23"/>
                <p:cNvSpPr/>
                <p:nvPr/>
              </p:nvSpPr>
              <p:spPr>
                <a:xfrm>
                  <a:off x="1606008" y="158222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38" name="Google Shape;638;p23"/>
              <p:cNvGrpSpPr/>
              <p:nvPr/>
            </p:nvGrpSpPr>
            <p:grpSpPr>
              <a:xfrm>
                <a:off x="-565732" y="1759770"/>
                <a:ext cx="1948882" cy="441085"/>
                <a:chOff x="-565732" y="1759770"/>
                <a:chExt cx="1948882" cy="441085"/>
              </a:xfrm>
            </p:grpSpPr>
            <p:sp>
              <p:nvSpPr>
                <p:cNvPr id="639" name="Google Shape;639;p23"/>
                <p:cNvSpPr/>
                <p:nvPr/>
              </p:nvSpPr>
              <p:spPr>
                <a:xfrm>
                  <a:off x="-565732" y="1805281"/>
                  <a:ext cx="1862289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15" h="4804" extrusionOk="0">
                      <a:moveTo>
                        <a:pt x="15867" y="1"/>
                      </a:moveTo>
                      <a:lnTo>
                        <a:pt x="15806" y="61"/>
                      </a:lnTo>
                      <a:cubicBezTo>
                        <a:pt x="14864" y="973"/>
                        <a:pt x="13922" y="1946"/>
                        <a:pt x="12980" y="2858"/>
                      </a:cubicBezTo>
                      <a:lnTo>
                        <a:pt x="11460" y="4408"/>
                      </a:lnTo>
                      <a:lnTo>
                        <a:pt x="11429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1581" y="4803"/>
                      </a:lnTo>
                      <a:lnTo>
                        <a:pt x="11612" y="4773"/>
                      </a:lnTo>
                      <a:cubicBezTo>
                        <a:pt x="11642" y="4742"/>
                        <a:pt x="11672" y="4712"/>
                        <a:pt x="11703" y="4681"/>
                      </a:cubicBezTo>
                      <a:lnTo>
                        <a:pt x="11733" y="4681"/>
                      </a:lnTo>
                      <a:lnTo>
                        <a:pt x="13283" y="3131"/>
                      </a:lnTo>
                      <a:cubicBezTo>
                        <a:pt x="14165" y="2219"/>
                        <a:pt x="15107" y="1277"/>
                        <a:pt x="16049" y="365"/>
                      </a:cubicBezTo>
                      <a:lnTo>
                        <a:pt x="22615" y="365"/>
                      </a:lnTo>
                      <a:lnTo>
                        <a:pt x="2261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0" name="Google Shape;640;p23"/>
                <p:cNvSpPr/>
                <p:nvPr/>
              </p:nvSpPr>
              <p:spPr>
                <a:xfrm>
                  <a:off x="1264575" y="175977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41" name="Google Shape;641;p23"/>
              <p:cNvGrpSpPr/>
              <p:nvPr/>
            </p:nvGrpSpPr>
            <p:grpSpPr>
              <a:xfrm>
                <a:off x="-390503" y="2295383"/>
                <a:ext cx="1572778" cy="118575"/>
                <a:chOff x="-390503" y="2295383"/>
                <a:chExt cx="1572778" cy="118575"/>
              </a:xfrm>
            </p:grpSpPr>
            <p:sp>
              <p:nvSpPr>
                <p:cNvPr id="642" name="Google Shape;642;p23"/>
                <p:cNvSpPr/>
                <p:nvPr/>
              </p:nvSpPr>
              <p:spPr>
                <a:xfrm>
                  <a:off x="-390503" y="2338374"/>
                  <a:ext cx="1474350" cy="326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04" h="396" extrusionOk="0">
                      <a:moveTo>
                        <a:pt x="0" y="1"/>
                      </a:moveTo>
                      <a:lnTo>
                        <a:pt x="0" y="396"/>
                      </a:lnTo>
                      <a:lnTo>
                        <a:pt x="17903" y="396"/>
                      </a:lnTo>
                      <a:lnTo>
                        <a:pt x="179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3" name="Google Shape;643;p23"/>
                <p:cNvSpPr/>
                <p:nvPr/>
              </p:nvSpPr>
              <p:spPr>
                <a:xfrm>
                  <a:off x="1063700" y="22953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44" name="Google Shape;644;p23"/>
              <p:cNvGrpSpPr/>
              <p:nvPr/>
            </p:nvGrpSpPr>
            <p:grpSpPr>
              <a:xfrm>
                <a:off x="-565732" y="2666266"/>
                <a:ext cx="2239329" cy="434292"/>
                <a:chOff x="-565732" y="2666266"/>
                <a:chExt cx="2239329" cy="434292"/>
              </a:xfrm>
            </p:grpSpPr>
            <p:sp>
              <p:nvSpPr>
                <p:cNvPr id="645" name="Google Shape;645;p23"/>
                <p:cNvSpPr/>
                <p:nvPr/>
              </p:nvSpPr>
              <p:spPr>
                <a:xfrm>
                  <a:off x="-565732" y="2666266"/>
                  <a:ext cx="2165163" cy="39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93" h="4773" extrusionOk="0">
                      <a:moveTo>
                        <a:pt x="1" y="1"/>
                      </a:moveTo>
                      <a:lnTo>
                        <a:pt x="1" y="396"/>
                      </a:lnTo>
                      <a:lnTo>
                        <a:pt x="10396" y="396"/>
                      </a:lnTo>
                      <a:lnTo>
                        <a:pt x="10457" y="457"/>
                      </a:lnTo>
                      <a:lnTo>
                        <a:pt x="14803" y="4773"/>
                      </a:lnTo>
                      <a:lnTo>
                        <a:pt x="26293" y="4773"/>
                      </a:lnTo>
                      <a:cubicBezTo>
                        <a:pt x="26171" y="4712"/>
                        <a:pt x="26050" y="4560"/>
                        <a:pt x="25928" y="4438"/>
                      </a:cubicBezTo>
                      <a:lnTo>
                        <a:pt x="14986" y="4438"/>
                      </a:lnTo>
                      <a:lnTo>
                        <a:pt x="10730" y="183"/>
                      </a:lnTo>
                      <a:cubicBezTo>
                        <a:pt x="10700" y="183"/>
                        <a:pt x="10700" y="183"/>
                        <a:pt x="10700" y="153"/>
                      </a:cubicBezTo>
                      <a:cubicBezTo>
                        <a:pt x="10639" y="92"/>
                        <a:pt x="10609" y="61"/>
                        <a:pt x="10548" y="31"/>
                      </a:cubicBezTo>
                      <a:lnTo>
                        <a:pt x="104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6" name="Google Shape;646;p23"/>
                <p:cNvSpPr/>
                <p:nvPr/>
              </p:nvSpPr>
              <p:spPr>
                <a:xfrm>
                  <a:off x="1555022" y="29819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2_1"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8" name="Google Shape;648;p24"/>
          <p:cNvGrpSpPr/>
          <p:nvPr/>
        </p:nvGrpSpPr>
        <p:grpSpPr>
          <a:xfrm>
            <a:off x="1050348" y="-469529"/>
            <a:ext cx="1195349" cy="1078296"/>
            <a:chOff x="4404625" y="-443721"/>
            <a:chExt cx="1195349" cy="1078296"/>
          </a:xfrm>
        </p:grpSpPr>
        <p:sp>
          <p:nvSpPr>
            <p:cNvPr id="649" name="Google Shape;649;p24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4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1" name="Google Shape;651;p24"/>
          <p:cNvGrpSpPr/>
          <p:nvPr/>
        </p:nvGrpSpPr>
        <p:grpSpPr>
          <a:xfrm rot="-5400000">
            <a:off x="-393663" y="-505555"/>
            <a:ext cx="2181860" cy="892524"/>
            <a:chOff x="6525475" y="148600"/>
            <a:chExt cx="2808779" cy="1148975"/>
          </a:xfrm>
        </p:grpSpPr>
        <p:sp>
          <p:nvSpPr>
            <p:cNvPr id="652" name="Google Shape;652;p24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24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4" name="Google Shape;654;p24"/>
          <p:cNvGrpSpPr/>
          <p:nvPr/>
        </p:nvGrpSpPr>
        <p:grpSpPr>
          <a:xfrm rot="-5400000">
            <a:off x="38041" y="-247490"/>
            <a:ext cx="2181860" cy="892524"/>
            <a:chOff x="6525475" y="148600"/>
            <a:chExt cx="2808779" cy="1148975"/>
          </a:xfrm>
        </p:grpSpPr>
        <p:sp>
          <p:nvSpPr>
            <p:cNvPr id="655" name="Google Shape;655;p24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24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7" name="Google Shape;657;p24"/>
          <p:cNvGrpSpPr/>
          <p:nvPr/>
        </p:nvGrpSpPr>
        <p:grpSpPr>
          <a:xfrm flipH="1">
            <a:off x="6888680" y="-997823"/>
            <a:ext cx="1994692" cy="2439924"/>
            <a:chOff x="403404" y="-997823"/>
            <a:chExt cx="1994692" cy="2439924"/>
          </a:xfrm>
        </p:grpSpPr>
        <p:grpSp>
          <p:nvGrpSpPr>
            <p:cNvPr id="658" name="Google Shape;658;p24"/>
            <p:cNvGrpSpPr/>
            <p:nvPr/>
          </p:nvGrpSpPr>
          <p:grpSpPr>
            <a:xfrm>
              <a:off x="1202748" y="-317129"/>
              <a:ext cx="1195349" cy="1078296"/>
              <a:chOff x="4404625" y="-443721"/>
              <a:chExt cx="1195349" cy="1078296"/>
            </a:xfrm>
          </p:grpSpPr>
          <p:sp>
            <p:nvSpPr>
              <p:cNvPr id="659" name="Google Shape;659;p24"/>
              <p:cNvSpPr/>
              <p:nvPr/>
            </p:nvSpPr>
            <p:spPr>
              <a:xfrm>
                <a:off x="4501128" y="-443721"/>
                <a:ext cx="1098846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24"/>
              <p:cNvSpPr/>
              <p:nvPr/>
            </p:nvSpPr>
            <p:spPr>
              <a:xfrm>
                <a:off x="440462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61" name="Google Shape;661;p24"/>
            <p:cNvGrpSpPr/>
            <p:nvPr/>
          </p:nvGrpSpPr>
          <p:grpSpPr>
            <a:xfrm rot="-5400000">
              <a:off x="-241263" y="-353155"/>
              <a:ext cx="2181860" cy="892524"/>
              <a:chOff x="6525475" y="148600"/>
              <a:chExt cx="2808779" cy="1148975"/>
            </a:xfrm>
          </p:grpSpPr>
          <p:sp>
            <p:nvSpPr>
              <p:cNvPr id="662" name="Google Shape;662;p24"/>
              <p:cNvSpPr/>
              <p:nvPr/>
            </p:nvSpPr>
            <p:spPr>
              <a:xfrm>
                <a:off x="6629575" y="195700"/>
                <a:ext cx="2704679" cy="1101875"/>
              </a:xfrm>
              <a:custGeom>
                <a:avLst/>
                <a:gdLst/>
                <a:ahLst/>
                <a:cxnLst/>
                <a:rect l="l" t="t" r="r" b="b"/>
                <a:pathLst>
                  <a:path w="50914" h="44075" fill="none" extrusionOk="0">
                    <a:moveTo>
                      <a:pt x="50913" y="44074"/>
                    </a:moveTo>
                    <a:lnTo>
                      <a:pt x="25442" y="44074"/>
                    </a:lnTo>
                    <a:lnTo>
                      <a:pt x="25442" y="1"/>
                    </a:lnTo>
                    <a:lnTo>
                      <a:pt x="1" y="1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24"/>
              <p:cNvSpPr/>
              <p:nvPr/>
            </p:nvSpPr>
            <p:spPr>
              <a:xfrm>
                <a:off x="6525475" y="148600"/>
                <a:ext cx="118575" cy="11855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2" fill="none" extrusionOk="0">
                    <a:moveTo>
                      <a:pt x="0" y="2037"/>
                    </a:moveTo>
                    <a:cubicBezTo>
                      <a:pt x="0" y="3830"/>
                      <a:pt x="2189" y="4742"/>
                      <a:pt x="3465" y="3465"/>
                    </a:cubicBezTo>
                    <a:cubicBezTo>
                      <a:pt x="4742" y="2189"/>
                      <a:pt x="3830" y="0"/>
                      <a:pt x="2037" y="30"/>
                    </a:cubicBezTo>
                    <a:cubicBezTo>
                      <a:pt x="912" y="30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64" name="Google Shape;664;p24"/>
            <p:cNvGrpSpPr/>
            <p:nvPr/>
          </p:nvGrpSpPr>
          <p:grpSpPr>
            <a:xfrm rot="-5400000">
              <a:off x="182166" y="-95090"/>
              <a:ext cx="2181860" cy="892524"/>
              <a:chOff x="6525475" y="148600"/>
              <a:chExt cx="2808779" cy="1148975"/>
            </a:xfrm>
          </p:grpSpPr>
          <p:sp>
            <p:nvSpPr>
              <p:cNvPr id="665" name="Google Shape;665;p24"/>
              <p:cNvSpPr/>
              <p:nvPr/>
            </p:nvSpPr>
            <p:spPr>
              <a:xfrm>
                <a:off x="6629575" y="195700"/>
                <a:ext cx="2704679" cy="1101875"/>
              </a:xfrm>
              <a:custGeom>
                <a:avLst/>
                <a:gdLst/>
                <a:ahLst/>
                <a:cxnLst/>
                <a:rect l="l" t="t" r="r" b="b"/>
                <a:pathLst>
                  <a:path w="50914" h="44075" fill="none" extrusionOk="0">
                    <a:moveTo>
                      <a:pt x="50913" y="44074"/>
                    </a:moveTo>
                    <a:lnTo>
                      <a:pt x="25442" y="44074"/>
                    </a:lnTo>
                    <a:lnTo>
                      <a:pt x="25442" y="1"/>
                    </a:lnTo>
                    <a:lnTo>
                      <a:pt x="1" y="1"/>
                    </a:lnTo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666;p24"/>
              <p:cNvSpPr/>
              <p:nvPr/>
            </p:nvSpPr>
            <p:spPr>
              <a:xfrm>
                <a:off x="6525475" y="148600"/>
                <a:ext cx="118575" cy="11855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2" fill="none" extrusionOk="0">
                    <a:moveTo>
                      <a:pt x="0" y="2037"/>
                    </a:moveTo>
                    <a:cubicBezTo>
                      <a:pt x="0" y="3830"/>
                      <a:pt x="2189" y="4742"/>
                      <a:pt x="3465" y="3465"/>
                    </a:cubicBezTo>
                    <a:cubicBezTo>
                      <a:pt x="4742" y="2189"/>
                      <a:pt x="3830" y="0"/>
                      <a:pt x="2037" y="30"/>
                    </a:cubicBezTo>
                    <a:cubicBezTo>
                      <a:pt x="912" y="30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67" name="Google Shape;667;p24"/>
          <p:cNvSpPr txBox="1">
            <a:spLocks noGrp="1"/>
          </p:cNvSpPr>
          <p:nvPr>
            <p:ph type="title"/>
          </p:nvPr>
        </p:nvSpPr>
        <p:spPr>
          <a:xfrm>
            <a:off x="1630950" y="539700"/>
            <a:ext cx="58821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668" name="Google Shape;668;p24"/>
          <p:cNvSpPr txBox="1">
            <a:spLocks noGrp="1"/>
          </p:cNvSpPr>
          <p:nvPr>
            <p:ph type="body" idx="1"/>
          </p:nvPr>
        </p:nvSpPr>
        <p:spPr>
          <a:xfrm>
            <a:off x="713250" y="1342250"/>
            <a:ext cx="7717500" cy="32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○"/>
              <a:defRPr/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Lato"/>
              <a:buChar char="■"/>
              <a:defRPr/>
            </a:lvl9pPr>
          </a:lstStyle>
          <a:p>
            <a:endParaRPr/>
          </a:p>
        </p:txBody>
      </p:sp>
      <p:grpSp>
        <p:nvGrpSpPr>
          <p:cNvPr id="669" name="Google Shape;669;p24"/>
          <p:cNvGrpSpPr/>
          <p:nvPr/>
        </p:nvGrpSpPr>
        <p:grpSpPr>
          <a:xfrm>
            <a:off x="-272766" y="4539543"/>
            <a:ext cx="2014791" cy="473128"/>
            <a:chOff x="-35118" y="4342063"/>
            <a:chExt cx="2014791" cy="473128"/>
          </a:xfrm>
        </p:grpSpPr>
        <p:sp>
          <p:nvSpPr>
            <p:cNvPr id="670" name="Google Shape;670;p24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4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2" name="Google Shape;672;p24"/>
          <p:cNvGrpSpPr/>
          <p:nvPr/>
        </p:nvGrpSpPr>
        <p:grpSpPr>
          <a:xfrm>
            <a:off x="-217866" y="4785686"/>
            <a:ext cx="2014791" cy="473128"/>
            <a:chOff x="-35118" y="4342063"/>
            <a:chExt cx="2014791" cy="473128"/>
          </a:xfrm>
        </p:grpSpPr>
        <p:sp>
          <p:nvSpPr>
            <p:cNvPr id="673" name="Google Shape;673;p24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4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5" name="Google Shape;675;p24"/>
          <p:cNvGrpSpPr/>
          <p:nvPr/>
        </p:nvGrpSpPr>
        <p:grpSpPr>
          <a:xfrm rot="10800000">
            <a:off x="7239830" y="4310943"/>
            <a:ext cx="2014791" cy="473128"/>
            <a:chOff x="-35118" y="4342063"/>
            <a:chExt cx="2014791" cy="473128"/>
          </a:xfrm>
        </p:grpSpPr>
        <p:sp>
          <p:nvSpPr>
            <p:cNvPr id="676" name="Google Shape;676;p24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4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2_1_1"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25"/>
          <p:cNvSpPr txBox="1">
            <a:spLocks noGrp="1"/>
          </p:cNvSpPr>
          <p:nvPr>
            <p:ph type="title"/>
          </p:nvPr>
        </p:nvSpPr>
        <p:spPr>
          <a:xfrm>
            <a:off x="1630950" y="539700"/>
            <a:ext cx="58821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680" name="Google Shape;680;p25"/>
          <p:cNvSpPr txBox="1">
            <a:spLocks noGrp="1"/>
          </p:cNvSpPr>
          <p:nvPr>
            <p:ph type="body" idx="1"/>
          </p:nvPr>
        </p:nvSpPr>
        <p:spPr>
          <a:xfrm>
            <a:off x="3818675" y="1681875"/>
            <a:ext cx="4611900" cy="272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Lato"/>
              <a:buChar char="■"/>
              <a:defRPr/>
            </a:lvl9pPr>
          </a:lstStyle>
          <a:p>
            <a:endParaRPr/>
          </a:p>
        </p:txBody>
      </p:sp>
      <p:grpSp>
        <p:nvGrpSpPr>
          <p:cNvPr id="681" name="Google Shape;681;p25"/>
          <p:cNvGrpSpPr/>
          <p:nvPr/>
        </p:nvGrpSpPr>
        <p:grpSpPr>
          <a:xfrm>
            <a:off x="7068170" y="-466234"/>
            <a:ext cx="1368260" cy="1078296"/>
            <a:chOff x="4231725" y="-443721"/>
            <a:chExt cx="1368260" cy="1078296"/>
          </a:xfrm>
        </p:grpSpPr>
        <p:sp>
          <p:nvSpPr>
            <p:cNvPr id="682" name="Google Shape;682;p25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5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4" name="Google Shape;684;p25"/>
          <p:cNvGrpSpPr/>
          <p:nvPr/>
        </p:nvGrpSpPr>
        <p:grpSpPr>
          <a:xfrm>
            <a:off x="8010070" y="-466238"/>
            <a:ext cx="1129225" cy="1439250"/>
            <a:chOff x="5173625" y="-443725"/>
            <a:chExt cx="1129225" cy="1439250"/>
          </a:xfrm>
        </p:grpSpPr>
        <p:sp>
          <p:nvSpPr>
            <p:cNvPr id="685" name="Google Shape;685;p2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7" name="Google Shape;687;p25"/>
          <p:cNvGrpSpPr/>
          <p:nvPr/>
        </p:nvGrpSpPr>
        <p:grpSpPr>
          <a:xfrm flipH="1">
            <a:off x="5091" y="-472343"/>
            <a:ext cx="1129225" cy="1439250"/>
            <a:chOff x="5173625" y="-443725"/>
            <a:chExt cx="1129225" cy="1439250"/>
          </a:xfrm>
        </p:grpSpPr>
        <p:sp>
          <p:nvSpPr>
            <p:cNvPr id="688" name="Google Shape;688;p2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0" name="Google Shape;690;p25"/>
          <p:cNvGrpSpPr/>
          <p:nvPr/>
        </p:nvGrpSpPr>
        <p:grpSpPr>
          <a:xfrm flipH="1">
            <a:off x="-98709" y="-223280"/>
            <a:ext cx="920275" cy="1078300"/>
            <a:chOff x="4679675" y="-443725"/>
            <a:chExt cx="920275" cy="1078300"/>
          </a:xfrm>
        </p:grpSpPr>
        <p:sp>
          <p:nvSpPr>
            <p:cNvPr id="691" name="Google Shape;691;p25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5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3" name="Google Shape;693;p25"/>
          <p:cNvGrpSpPr/>
          <p:nvPr/>
        </p:nvGrpSpPr>
        <p:grpSpPr>
          <a:xfrm flipH="1">
            <a:off x="6573567" y="-671954"/>
            <a:ext cx="1195349" cy="1078296"/>
            <a:chOff x="4404625" y="-443721"/>
            <a:chExt cx="1195349" cy="1078296"/>
          </a:xfrm>
        </p:grpSpPr>
        <p:sp>
          <p:nvSpPr>
            <p:cNvPr id="694" name="Google Shape;694;p25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5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6" name="Google Shape;696;p25"/>
          <p:cNvGrpSpPr/>
          <p:nvPr/>
        </p:nvGrpSpPr>
        <p:grpSpPr>
          <a:xfrm>
            <a:off x="1375492" y="-671954"/>
            <a:ext cx="1195349" cy="1078296"/>
            <a:chOff x="4404625" y="-443721"/>
            <a:chExt cx="1195349" cy="1078296"/>
          </a:xfrm>
        </p:grpSpPr>
        <p:sp>
          <p:nvSpPr>
            <p:cNvPr id="697" name="Google Shape;697;p25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5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2_1_1_1"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26"/>
          <p:cNvSpPr txBox="1">
            <a:spLocks noGrp="1"/>
          </p:cNvSpPr>
          <p:nvPr>
            <p:ph type="title"/>
          </p:nvPr>
        </p:nvSpPr>
        <p:spPr>
          <a:xfrm>
            <a:off x="1630950" y="539700"/>
            <a:ext cx="58821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701" name="Google Shape;701;p26"/>
          <p:cNvSpPr txBox="1">
            <a:spLocks noGrp="1"/>
          </p:cNvSpPr>
          <p:nvPr>
            <p:ph type="body" idx="1"/>
          </p:nvPr>
        </p:nvSpPr>
        <p:spPr>
          <a:xfrm>
            <a:off x="1370205" y="1727864"/>
            <a:ext cx="4611900" cy="272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Lato"/>
              <a:buChar char="■"/>
              <a:defRPr/>
            </a:lvl9pPr>
          </a:lstStyle>
          <a:p>
            <a:endParaRPr/>
          </a:p>
        </p:txBody>
      </p:sp>
      <p:grpSp>
        <p:nvGrpSpPr>
          <p:cNvPr id="702" name="Google Shape;702;p26"/>
          <p:cNvGrpSpPr/>
          <p:nvPr/>
        </p:nvGrpSpPr>
        <p:grpSpPr>
          <a:xfrm>
            <a:off x="-1411812" y="3924763"/>
            <a:ext cx="2961179" cy="2085654"/>
            <a:chOff x="-1411812" y="3924763"/>
            <a:chExt cx="2961179" cy="2085654"/>
          </a:xfrm>
        </p:grpSpPr>
        <p:grpSp>
          <p:nvGrpSpPr>
            <p:cNvPr id="703" name="Google Shape;703;p26"/>
            <p:cNvGrpSpPr/>
            <p:nvPr/>
          </p:nvGrpSpPr>
          <p:grpSpPr>
            <a:xfrm flipH="1">
              <a:off x="-1411812" y="4556641"/>
              <a:ext cx="2808779" cy="1148975"/>
              <a:chOff x="6525475" y="148600"/>
              <a:chExt cx="2808779" cy="1148975"/>
            </a:xfrm>
          </p:grpSpPr>
          <p:sp>
            <p:nvSpPr>
              <p:cNvPr id="704" name="Google Shape;704;p26"/>
              <p:cNvSpPr/>
              <p:nvPr/>
            </p:nvSpPr>
            <p:spPr>
              <a:xfrm>
                <a:off x="6629575" y="195700"/>
                <a:ext cx="2704679" cy="1101875"/>
              </a:xfrm>
              <a:custGeom>
                <a:avLst/>
                <a:gdLst/>
                <a:ahLst/>
                <a:cxnLst/>
                <a:rect l="l" t="t" r="r" b="b"/>
                <a:pathLst>
                  <a:path w="50914" h="44075" fill="none" extrusionOk="0">
                    <a:moveTo>
                      <a:pt x="50913" y="44074"/>
                    </a:moveTo>
                    <a:lnTo>
                      <a:pt x="25442" y="44074"/>
                    </a:lnTo>
                    <a:lnTo>
                      <a:pt x="25442" y="1"/>
                    </a:lnTo>
                    <a:lnTo>
                      <a:pt x="1" y="1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26"/>
              <p:cNvSpPr/>
              <p:nvPr/>
            </p:nvSpPr>
            <p:spPr>
              <a:xfrm>
                <a:off x="6525475" y="148600"/>
                <a:ext cx="118575" cy="11855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2" fill="none" extrusionOk="0">
                    <a:moveTo>
                      <a:pt x="0" y="2037"/>
                    </a:moveTo>
                    <a:cubicBezTo>
                      <a:pt x="0" y="3830"/>
                      <a:pt x="2189" y="4742"/>
                      <a:pt x="3465" y="3465"/>
                    </a:cubicBezTo>
                    <a:cubicBezTo>
                      <a:pt x="4742" y="2189"/>
                      <a:pt x="3830" y="0"/>
                      <a:pt x="2037" y="30"/>
                    </a:cubicBezTo>
                    <a:cubicBezTo>
                      <a:pt x="912" y="30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6" name="Google Shape;706;p26"/>
            <p:cNvGrpSpPr/>
            <p:nvPr/>
          </p:nvGrpSpPr>
          <p:grpSpPr>
            <a:xfrm rot="10800000">
              <a:off x="282879" y="3924763"/>
              <a:ext cx="474200" cy="1505350"/>
              <a:chOff x="3995775" y="-443725"/>
              <a:chExt cx="474200" cy="1505350"/>
            </a:xfrm>
          </p:grpSpPr>
          <p:sp>
            <p:nvSpPr>
              <p:cNvPr id="707" name="Google Shape;707;p26"/>
              <p:cNvSpPr/>
              <p:nvPr/>
            </p:nvSpPr>
            <p:spPr>
              <a:xfrm>
                <a:off x="4042125" y="-443725"/>
                <a:ext cx="427850" cy="1386800"/>
              </a:xfrm>
              <a:custGeom>
                <a:avLst/>
                <a:gdLst/>
                <a:ahLst/>
                <a:cxnLst/>
                <a:rect l="l" t="t" r="r" b="b"/>
                <a:pathLst>
                  <a:path w="17114" h="55472" fill="none" extrusionOk="0">
                    <a:moveTo>
                      <a:pt x="1" y="55472"/>
                    </a:moveTo>
                    <a:lnTo>
                      <a:pt x="1" y="40669"/>
                    </a:lnTo>
                    <a:lnTo>
                      <a:pt x="17114" y="40669"/>
                    </a:lnTo>
                    <a:lnTo>
                      <a:pt x="17114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26"/>
              <p:cNvSpPr/>
              <p:nvPr/>
            </p:nvSpPr>
            <p:spPr>
              <a:xfrm>
                <a:off x="3995775" y="943825"/>
                <a:ext cx="11782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12" fill="none" extrusionOk="0">
                    <a:moveTo>
                      <a:pt x="1" y="2006"/>
                    </a:moveTo>
                    <a:cubicBezTo>
                      <a:pt x="1" y="3830"/>
                      <a:pt x="2159" y="4712"/>
                      <a:pt x="3435" y="3465"/>
                    </a:cubicBezTo>
                    <a:cubicBezTo>
                      <a:pt x="4712" y="2189"/>
                      <a:pt x="3800" y="0"/>
                      <a:pt x="2007" y="0"/>
                    </a:cubicBezTo>
                    <a:cubicBezTo>
                      <a:pt x="882" y="0"/>
                      <a:pt x="1" y="912"/>
                      <a:pt x="1" y="2006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9" name="Google Shape;709;p26"/>
            <p:cNvGrpSpPr/>
            <p:nvPr/>
          </p:nvGrpSpPr>
          <p:grpSpPr>
            <a:xfrm flipH="1">
              <a:off x="-1259412" y="4861441"/>
              <a:ext cx="2808779" cy="1148975"/>
              <a:chOff x="6525475" y="148600"/>
              <a:chExt cx="2808779" cy="1148975"/>
            </a:xfrm>
          </p:grpSpPr>
          <p:sp>
            <p:nvSpPr>
              <p:cNvPr id="710" name="Google Shape;710;p26"/>
              <p:cNvSpPr/>
              <p:nvPr/>
            </p:nvSpPr>
            <p:spPr>
              <a:xfrm>
                <a:off x="6629575" y="195700"/>
                <a:ext cx="2704679" cy="1101875"/>
              </a:xfrm>
              <a:custGeom>
                <a:avLst/>
                <a:gdLst/>
                <a:ahLst/>
                <a:cxnLst/>
                <a:rect l="l" t="t" r="r" b="b"/>
                <a:pathLst>
                  <a:path w="50914" h="44075" fill="none" extrusionOk="0">
                    <a:moveTo>
                      <a:pt x="50913" y="44074"/>
                    </a:moveTo>
                    <a:lnTo>
                      <a:pt x="25442" y="44074"/>
                    </a:lnTo>
                    <a:lnTo>
                      <a:pt x="25442" y="1"/>
                    </a:lnTo>
                    <a:lnTo>
                      <a:pt x="1" y="1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26"/>
              <p:cNvSpPr/>
              <p:nvPr/>
            </p:nvSpPr>
            <p:spPr>
              <a:xfrm>
                <a:off x="6525475" y="148600"/>
                <a:ext cx="118575" cy="11855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2" fill="none" extrusionOk="0">
                    <a:moveTo>
                      <a:pt x="0" y="2037"/>
                    </a:moveTo>
                    <a:cubicBezTo>
                      <a:pt x="0" y="3830"/>
                      <a:pt x="2189" y="4742"/>
                      <a:pt x="3465" y="3465"/>
                    </a:cubicBezTo>
                    <a:cubicBezTo>
                      <a:pt x="4742" y="2189"/>
                      <a:pt x="3830" y="0"/>
                      <a:pt x="2037" y="30"/>
                    </a:cubicBezTo>
                    <a:cubicBezTo>
                      <a:pt x="912" y="30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12" name="Google Shape;712;p26"/>
          <p:cNvGrpSpPr/>
          <p:nvPr/>
        </p:nvGrpSpPr>
        <p:grpSpPr>
          <a:xfrm flipH="1">
            <a:off x="7393917" y="159663"/>
            <a:ext cx="2014791" cy="464410"/>
            <a:chOff x="-35118" y="4350781"/>
            <a:chExt cx="2014791" cy="464410"/>
          </a:xfrm>
        </p:grpSpPr>
        <p:sp>
          <p:nvSpPr>
            <p:cNvPr id="713" name="Google Shape;713;p2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26"/>
            <p:cNvSpPr/>
            <p:nvPr/>
          </p:nvSpPr>
          <p:spPr>
            <a:xfrm>
              <a:off x="1861099" y="4350781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5" name="Google Shape;715;p26"/>
          <p:cNvGrpSpPr/>
          <p:nvPr/>
        </p:nvGrpSpPr>
        <p:grpSpPr>
          <a:xfrm flipH="1">
            <a:off x="7393917" y="480896"/>
            <a:ext cx="2014791" cy="473128"/>
            <a:chOff x="-35118" y="4342063"/>
            <a:chExt cx="2014791" cy="473128"/>
          </a:xfrm>
        </p:grpSpPr>
        <p:sp>
          <p:nvSpPr>
            <p:cNvPr id="716" name="Google Shape;716;p2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26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27"/>
          <p:cNvSpPr txBox="1">
            <a:spLocks noGrp="1"/>
          </p:cNvSpPr>
          <p:nvPr>
            <p:ph type="ctrTitle"/>
          </p:nvPr>
        </p:nvSpPr>
        <p:spPr>
          <a:xfrm>
            <a:off x="713325" y="565547"/>
            <a:ext cx="4069500" cy="124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720" name="Google Shape;720;p27"/>
          <p:cNvSpPr txBox="1">
            <a:spLocks noGrp="1"/>
          </p:cNvSpPr>
          <p:nvPr>
            <p:ph type="subTitle" idx="1"/>
          </p:nvPr>
        </p:nvSpPr>
        <p:spPr>
          <a:xfrm>
            <a:off x="713325" y="1736300"/>
            <a:ext cx="3583500" cy="8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1" name="Google Shape;721;p27"/>
          <p:cNvSpPr txBox="1"/>
          <p:nvPr/>
        </p:nvSpPr>
        <p:spPr>
          <a:xfrm>
            <a:off x="713325" y="3571950"/>
            <a:ext cx="3328800" cy="6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Slidesgo, including icons by Flaticon, and infographics &amp; images by Freepik</a:t>
            </a:r>
            <a:endParaRPr sz="10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2" name="Google Shape;722;p27"/>
          <p:cNvSpPr/>
          <p:nvPr/>
        </p:nvSpPr>
        <p:spPr>
          <a:xfrm>
            <a:off x="8125138" y="1179072"/>
            <a:ext cx="39607" cy="39607"/>
          </a:xfrm>
          <a:custGeom>
            <a:avLst/>
            <a:gdLst/>
            <a:ahLst/>
            <a:cxnLst/>
            <a:rect l="l" t="t" r="r" b="b"/>
            <a:pathLst>
              <a:path w="1217" h="1217" extrusionOk="0">
                <a:moveTo>
                  <a:pt x="609" y="1"/>
                </a:moveTo>
                <a:cubicBezTo>
                  <a:pt x="274" y="1"/>
                  <a:pt x="1" y="274"/>
                  <a:pt x="1" y="609"/>
                </a:cubicBezTo>
                <a:cubicBezTo>
                  <a:pt x="1" y="943"/>
                  <a:pt x="274" y="1217"/>
                  <a:pt x="609" y="1217"/>
                </a:cubicBezTo>
                <a:cubicBezTo>
                  <a:pt x="943" y="1217"/>
                  <a:pt x="1217" y="943"/>
                  <a:pt x="1217" y="609"/>
                </a:cubicBezTo>
                <a:cubicBezTo>
                  <a:pt x="1217" y="274"/>
                  <a:pt x="943" y="1"/>
                  <a:pt x="60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23" name="Google Shape;723;p27"/>
          <p:cNvGrpSpPr/>
          <p:nvPr/>
        </p:nvGrpSpPr>
        <p:grpSpPr>
          <a:xfrm flipH="1">
            <a:off x="7136201" y="4054216"/>
            <a:ext cx="2074949" cy="962378"/>
            <a:chOff x="-85249" y="3960975"/>
            <a:chExt cx="2074949" cy="962378"/>
          </a:xfrm>
        </p:grpSpPr>
        <p:grpSp>
          <p:nvGrpSpPr>
            <p:cNvPr id="724" name="Google Shape;724;p27"/>
            <p:cNvGrpSpPr/>
            <p:nvPr/>
          </p:nvGrpSpPr>
          <p:grpSpPr>
            <a:xfrm>
              <a:off x="-44137" y="3960975"/>
              <a:ext cx="2033837" cy="459179"/>
              <a:chOff x="-101291" y="3971002"/>
              <a:chExt cx="2033837" cy="459179"/>
            </a:xfrm>
          </p:grpSpPr>
          <p:sp>
            <p:nvSpPr>
              <p:cNvPr id="725" name="Google Shape;725;p27"/>
              <p:cNvSpPr/>
              <p:nvPr/>
            </p:nvSpPr>
            <p:spPr>
              <a:xfrm rot="-5400000">
                <a:off x="646715" y="3256635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726;p27"/>
              <p:cNvSpPr/>
              <p:nvPr/>
            </p:nvSpPr>
            <p:spPr>
              <a:xfrm>
                <a:off x="1813971" y="397100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27" name="Google Shape;727;p27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728" name="Google Shape;728;p27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" name="Google Shape;729;p27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30" name="Google Shape;730;p27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731" name="Google Shape;731;p27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" name="Google Shape;732;p27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33" name="Google Shape;733;p27"/>
          <p:cNvGrpSpPr/>
          <p:nvPr/>
        </p:nvGrpSpPr>
        <p:grpSpPr>
          <a:xfrm>
            <a:off x="7691206" y="833500"/>
            <a:ext cx="2649775" cy="3476500"/>
            <a:chOff x="7691206" y="833500"/>
            <a:chExt cx="2649775" cy="3476500"/>
          </a:xfrm>
        </p:grpSpPr>
        <p:sp>
          <p:nvSpPr>
            <p:cNvPr id="734" name="Google Shape;734;p27"/>
            <p:cNvSpPr/>
            <p:nvPr/>
          </p:nvSpPr>
          <p:spPr>
            <a:xfrm>
              <a:off x="7691206" y="2268175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1" y="2037"/>
                  </a:moveTo>
                  <a:cubicBezTo>
                    <a:pt x="1" y="3830"/>
                    <a:pt x="2189" y="4742"/>
                    <a:pt x="3466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27"/>
            <p:cNvSpPr/>
            <p:nvPr/>
          </p:nvSpPr>
          <p:spPr>
            <a:xfrm>
              <a:off x="7691206" y="2758300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1" y="2705"/>
                  </a:moveTo>
                  <a:cubicBezTo>
                    <a:pt x="1" y="912"/>
                    <a:pt x="2189" y="0"/>
                    <a:pt x="3466" y="1277"/>
                  </a:cubicBezTo>
                  <a:cubicBezTo>
                    <a:pt x="4742" y="2553"/>
                    <a:pt x="3830" y="4712"/>
                    <a:pt x="2037" y="4712"/>
                  </a:cubicBezTo>
                  <a:cubicBezTo>
                    <a:pt x="912" y="4712"/>
                    <a:pt x="1" y="3830"/>
                    <a:pt x="1" y="2705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36" name="Google Shape;736;p27"/>
            <p:cNvGrpSpPr/>
            <p:nvPr/>
          </p:nvGrpSpPr>
          <p:grpSpPr>
            <a:xfrm>
              <a:off x="7795306" y="833500"/>
              <a:ext cx="2545675" cy="3476500"/>
              <a:chOff x="7795306" y="833500"/>
              <a:chExt cx="2545675" cy="3476500"/>
            </a:xfrm>
          </p:grpSpPr>
          <p:sp>
            <p:nvSpPr>
              <p:cNvPr id="737" name="Google Shape;737;p27"/>
              <p:cNvSpPr/>
              <p:nvPr/>
            </p:nvSpPr>
            <p:spPr>
              <a:xfrm>
                <a:off x="7900181" y="2373025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0" y="2007"/>
                    </a:moveTo>
                    <a:cubicBezTo>
                      <a:pt x="0" y="3831"/>
                      <a:pt x="2189" y="4712"/>
                      <a:pt x="3465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0" y="913"/>
                      <a:pt x="0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" name="Google Shape;738;p27"/>
              <p:cNvSpPr/>
              <p:nvPr/>
            </p:nvSpPr>
            <p:spPr>
              <a:xfrm>
                <a:off x="7988331" y="1479400"/>
                <a:ext cx="2342775" cy="913400"/>
              </a:xfrm>
              <a:custGeom>
                <a:avLst/>
                <a:gdLst/>
                <a:ahLst/>
                <a:cxnLst/>
                <a:rect l="l" t="t" r="r" b="b"/>
                <a:pathLst>
                  <a:path w="93711" h="36536" fill="none" extrusionOk="0">
                    <a:moveTo>
                      <a:pt x="0" y="36536"/>
                    </a:moveTo>
                    <a:lnTo>
                      <a:pt x="36262" y="0"/>
                    </a:lnTo>
                    <a:lnTo>
                      <a:pt x="93710" y="0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" name="Google Shape;739;p27"/>
              <p:cNvSpPr/>
              <p:nvPr/>
            </p:nvSpPr>
            <p:spPr>
              <a:xfrm>
                <a:off x="7795306" y="833500"/>
                <a:ext cx="2545675" cy="1481800"/>
              </a:xfrm>
              <a:custGeom>
                <a:avLst/>
                <a:gdLst/>
                <a:ahLst/>
                <a:cxnLst/>
                <a:rect l="l" t="t" r="r" b="b"/>
                <a:pathLst>
                  <a:path w="101827" h="59272" fill="none" extrusionOk="0">
                    <a:moveTo>
                      <a:pt x="1" y="59272"/>
                    </a:moveTo>
                    <a:lnTo>
                      <a:pt x="25442" y="59272"/>
                    </a:lnTo>
                    <a:lnTo>
                      <a:pt x="25442" y="33435"/>
                    </a:lnTo>
                    <a:lnTo>
                      <a:pt x="66871" y="33435"/>
                    </a:lnTo>
                    <a:lnTo>
                      <a:pt x="66871" y="0"/>
                    </a:lnTo>
                    <a:lnTo>
                      <a:pt x="10182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" name="Google Shape;740;p27"/>
              <p:cNvSpPr/>
              <p:nvPr/>
            </p:nvSpPr>
            <p:spPr>
              <a:xfrm>
                <a:off x="7900181" y="2653425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0" y="2706"/>
                    </a:moveTo>
                    <a:cubicBezTo>
                      <a:pt x="0" y="913"/>
                      <a:pt x="2189" y="1"/>
                      <a:pt x="3465" y="1277"/>
                    </a:cubicBezTo>
                    <a:cubicBezTo>
                      <a:pt x="4742" y="2554"/>
                      <a:pt x="3830" y="4742"/>
                      <a:pt x="2037" y="4742"/>
                    </a:cubicBezTo>
                    <a:cubicBezTo>
                      <a:pt x="912" y="4742"/>
                      <a:pt x="0" y="3830"/>
                      <a:pt x="0" y="2706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" name="Google Shape;741;p27"/>
              <p:cNvSpPr/>
              <p:nvPr/>
            </p:nvSpPr>
            <p:spPr>
              <a:xfrm>
                <a:off x="7988331" y="2750700"/>
                <a:ext cx="2342775" cy="913400"/>
              </a:xfrm>
              <a:custGeom>
                <a:avLst/>
                <a:gdLst/>
                <a:ahLst/>
                <a:cxnLst/>
                <a:rect l="l" t="t" r="r" b="b"/>
                <a:pathLst>
                  <a:path w="93711" h="36536" fill="none" extrusionOk="0">
                    <a:moveTo>
                      <a:pt x="0" y="0"/>
                    </a:moveTo>
                    <a:lnTo>
                      <a:pt x="36262" y="36536"/>
                    </a:lnTo>
                    <a:lnTo>
                      <a:pt x="93710" y="36536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" name="Google Shape;742;p27"/>
              <p:cNvSpPr/>
              <p:nvPr/>
            </p:nvSpPr>
            <p:spPr>
              <a:xfrm>
                <a:off x="7795306" y="2828200"/>
                <a:ext cx="2545675" cy="1481800"/>
              </a:xfrm>
              <a:custGeom>
                <a:avLst/>
                <a:gdLst/>
                <a:ahLst/>
                <a:cxnLst/>
                <a:rect l="l" t="t" r="r" b="b"/>
                <a:pathLst>
                  <a:path w="101827" h="59272" fill="none" extrusionOk="0">
                    <a:moveTo>
                      <a:pt x="1" y="1"/>
                    </a:moveTo>
                    <a:lnTo>
                      <a:pt x="25442" y="1"/>
                    </a:lnTo>
                    <a:lnTo>
                      <a:pt x="25442" y="25837"/>
                    </a:lnTo>
                    <a:lnTo>
                      <a:pt x="66871" y="25837"/>
                    </a:lnTo>
                    <a:lnTo>
                      <a:pt x="66871" y="59272"/>
                    </a:lnTo>
                    <a:lnTo>
                      <a:pt x="101826" y="59272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43" name="Google Shape;743;p27"/>
              <p:cNvGrpSpPr/>
              <p:nvPr/>
            </p:nvGrpSpPr>
            <p:grpSpPr>
              <a:xfrm>
                <a:off x="8530783" y="2299824"/>
                <a:ext cx="640686" cy="543853"/>
                <a:chOff x="10364519" y="2624211"/>
                <a:chExt cx="640686" cy="543853"/>
              </a:xfrm>
            </p:grpSpPr>
            <p:sp>
              <p:nvSpPr>
                <p:cNvPr id="744" name="Google Shape;744;p27"/>
                <p:cNvSpPr/>
                <p:nvPr/>
              </p:nvSpPr>
              <p:spPr>
                <a:xfrm>
                  <a:off x="10364519" y="2624211"/>
                  <a:ext cx="640686" cy="1366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82" h="3131" extrusionOk="0">
                      <a:moveTo>
                        <a:pt x="426" y="0"/>
                      </a:moveTo>
                      <a:lnTo>
                        <a:pt x="0" y="395"/>
                      </a:lnTo>
                      <a:lnTo>
                        <a:pt x="2736" y="3131"/>
                      </a:lnTo>
                      <a:lnTo>
                        <a:pt x="14681" y="3131"/>
                      </a:lnTo>
                      <a:lnTo>
                        <a:pt x="14681" y="2553"/>
                      </a:lnTo>
                      <a:lnTo>
                        <a:pt x="2979" y="2553"/>
                      </a:lnTo>
                      <a:lnTo>
                        <a:pt x="42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5" name="Google Shape;745;p27"/>
                <p:cNvSpPr/>
                <p:nvPr/>
              </p:nvSpPr>
              <p:spPr>
                <a:xfrm>
                  <a:off x="10375123" y="3040687"/>
                  <a:ext cx="630082" cy="1273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39" h="2919" extrusionOk="0">
                      <a:moveTo>
                        <a:pt x="2493" y="0"/>
                      </a:moveTo>
                      <a:lnTo>
                        <a:pt x="0" y="2493"/>
                      </a:lnTo>
                      <a:lnTo>
                        <a:pt x="395" y="2918"/>
                      </a:lnTo>
                      <a:lnTo>
                        <a:pt x="2736" y="578"/>
                      </a:lnTo>
                      <a:lnTo>
                        <a:pt x="14438" y="578"/>
                      </a:lnTo>
                      <a:lnTo>
                        <a:pt x="14438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7" name="Google Shape;747;p28"/>
          <p:cNvGrpSpPr/>
          <p:nvPr/>
        </p:nvGrpSpPr>
        <p:grpSpPr>
          <a:xfrm rot="10800000">
            <a:off x="7021" y="-639006"/>
            <a:ext cx="1623175" cy="1972650"/>
            <a:chOff x="4193384" y="4053542"/>
            <a:chExt cx="1623175" cy="1972650"/>
          </a:xfrm>
        </p:grpSpPr>
        <p:grpSp>
          <p:nvGrpSpPr>
            <p:cNvPr id="748" name="Google Shape;748;p28"/>
            <p:cNvGrpSpPr/>
            <p:nvPr/>
          </p:nvGrpSpPr>
          <p:grpSpPr>
            <a:xfrm rot="10800000" flipH="1">
              <a:off x="4193384" y="4947892"/>
              <a:ext cx="920275" cy="1078300"/>
              <a:chOff x="4679675" y="-1053325"/>
              <a:chExt cx="920275" cy="1078300"/>
            </a:xfrm>
          </p:grpSpPr>
          <p:sp>
            <p:nvSpPr>
              <p:cNvPr id="749" name="Google Shape;749;p28"/>
              <p:cNvSpPr/>
              <p:nvPr/>
            </p:nvSpPr>
            <p:spPr>
              <a:xfrm>
                <a:off x="4783025" y="-10533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28"/>
              <p:cNvSpPr/>
              <p:nvPr/>
            </p:nvSpPr>
            <p:spPr>
              <a:xfrm>
                <a:off x="4679675" y="-936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1" name="Google Shape;751;p28"/>
            <p:cNvGrpSpPr/>
            <p:nvPr/>
          </p:nvGrpSpPr>
          <p:grpSpPr>
            <a:xfrm rot="10800000" flipH="1">
              <a:off x="4687334" y="4053542"/>
              <a:ext cx="1129225" cy="1439250"/>
              <a:chOff x="5173625" y="-443725"/>
              <a:chExt cx="1129225" cy="1439250"/>
            </a:xfrm>
          </p:grpSpPr>
          <p:sp>
            <p:nvSpPr>
              <p:cNvPr id="752" name="Google Shape;752;p28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28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54" name="Google Shape;754;p28"/>
          <p:cNvGrpSpPr/>
          <p:nvPr/>
        </p:nvGrpSpPr>
        <p:grpSpPr>
          <a:xfrm>
            <a:off x="-1256133" y="867643"/>
            <a:ext cx="2014791" cy="473128"/>
            <a:chOff x="-35118" y="4342063"/>
            <a:chExt cx="2014791" cy="473128"/>
          </a:xfrm>
        </p:grpSpPr>
        <p:sp>
          <p:nvSpPr>
            <p:cNvPr id="755" name="Google Shape;755;p2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28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7" name="Google Shape;757;p28"/>
          <p:cNvGrpSpPr/>
          <p:nvPr/>
        </p:nvGrpSpPr>
        <p:grpSpPr>
          <a:xfrm>
            <a:off x="-1179939" y="1195668"/>
            <a:ext cx="2014791" cy="473128"/>
            <a:chOff x="-35118" y="4342063"/>
            <a:chExt cx="2014791" cy="473128"/>
          </a:xfrm>
        </p:grpSpPr>
        <p:sp>
          <p:nvSpPr>
            <p:cNvPr id="758" name="Google Shape;758;p2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28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0" name="Google Shape;760;p28"/>
          <p:cNvGrpSpPr/>
          <p:nvPr/>
        </p:nvGrpSpPr>
        <p:grpSpPr>
          <a:xfrm rot="10800000" flipH="1">
            <a:off x="39853" y="-260807"/>
            <a:ext cx="2014791" cy="473128"/>
            <a:chOff x="-35118" y="4342063"/>
            <a:chExt cx="2014791" cy="473128"/>
          </a:xfrm>
        </p:grpSpPr>
        <p:sp>
          <p:nvSpPr>
            <p:cNvPr id="761" name="Google Shape;761;p2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28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3" name="Google Shape;763;p28"/>
          <p:cNvGrpSpPr/>
          <p:nvPr/>
        </p:nvGrpSpPr>
        <p:grpSpPr>
          <a:xfrm rot="10800000">
            <a:off x="7755996" y="4031858"/>
            <a:ext cx="1129225" cy="1439250"/>
            <a:chOff x="5173625" y="-443725"/>
            <a:chExt cx="1129225" cy="1439250"/>
          </a:xfrm>
        </p:grpSpPr>
        <p:sp>
          <p:nvSpPr>
            <p:cNvPr id="764" name="Google Shape;764;p28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28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6" name="Google Shape;766;p28"/>
          <p:cNvGrpSpPr/>
          <p:nvPr/>
        </p:nvGrpSpPr>
        <p:grpSpPr>
          <a:xfrm rot="10800000" flipH="1">
            <a:off x="7506654" y="4534879"/>
            <a:ext cx="920275" cy="1078300"/>
            <a:chOff x="4679675" y="-443725"/>
            <a:chExt cx="920275" cy="1078300"/>
          </a:xfrm>
        </p:grpSpPr>
        <p:sp>
          <p:nvSpPr>
            <p:cNvPr id="767" name="Google Shape;767;p28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28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9" name="Google Shape;769;p28"/>
          <p:cNvGrpSpPr/>
          <p:nvPr/>
        </p:nvGrpSpPr>
        <p:grpSpPr>
          <a:xfrm rot="10800000">
            <a:off x="7953846" y="4266083"/>
            <a:ext cx="1129225" cy="1439250"/>
            <a:chOff x="5173625" y="-443725"/>
            <a:chExt cx="1129225" cy="1439250"/>
          </a:xfrm>
        </p:grpSpPr>
        <p:sp>
          <p:nvSpPr>
            <p:cNvPr id="770" name="Google Shape;770;p28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28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3" name="Google Shape;773;p29"/>
          <p:cNvGrpSpPr/>
          <p:nvPr/>
        </p:nvGrpSpPr>
        <p:grpSpPr>
          <a:xfrm rot="10800000">
            <a:off x="-483504" y="3973396"/>
            <a:ext cx="920275" cy="1078300"/>
            <a:chOff x="4679675" y="-1053325"/>
            <a:chExt cx="920275" cy="1078300"/>
          </a:xfrm>
        </p:grpSpPr>
        <p:sp>
          <p:nvSpPr>
            <p:cNvPr id="774" name="Google Shape;774;p29"/>
            <p:cNvSpPr/>
            <p:nvPr/>
          </p:nvSpPr>
          <p:spPr>
            <a:xfrm>
              <a:off x="4783025" y="-10533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29"/>
            <p:cNvSpPr/>
            <p:nvPr/>
          </p:nvSpPr>
          <p:spPr>
            <a:xfrm>
              <a:off x="4679675" y="-936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6" name="Google Shape;776;p29"/>
          <p:cNvGrpSpPr/>
          <p:nvPr/>
        </p:nvGrpSpPr>
        <p:grpSpPr>
          <a:xfrm rot="10800000">
            <a:off x="-364004" y="3564321"/>
            <a:ext cx="1129225" cy="1439250"/>
            <a:chOff x="5173625" y="-443725"/>
            <a:chExt cx="1129225" cy="1439250"/>
          </a:xfrm>
        </p:grpSpPr>
        <p:sp>
          <p:nvSpPr>
            <p:cNvPr id="777" name="Google Shape;777;p29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29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9" name="Google Shape;779;p29"/>
          <p:cNvGrpSpPr/>
          <p:nvPr/>
        </p:nvGrpSpPr>
        <p:grpSpPr>
          <a:xfrm rot="10800000" flipH="1">
            <a:off x="-351289" y="128490"/>
            <a:ext cx="2014791" cy="473128"/>
            <a:chOff x="-35118" y="4342063"/>
            <a:chExt cx="2014791" cy="473128"/>
          </a:xfrm>
        </p:grpSpPr>
        <p:sp>
          <p:nvSpPr>
            <p:cNvPr id="780" name="Google Shape;780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2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2" name="Google Shape;782;p29"/>
          <p:cNvGrpSpPr/>
          <p:nvPr/>
        </p:nvGrpSpPr>
        <p:grpSpPr>
          <a:xfrm rot="10800000" flipH="1">
            <a:off x="-407289" y="4585092"/>
            <a:ext cx="2014791" cy="473128"/>
            <a:chOff x="-35118" y="4342063"/>
            <a:chExt cx="2014791" cy="473128"/>
          </a:xfrm>
        </p:grpSpPr>
        <p:sp>
          <p:nvSpPr>
            <p:cNvPr id="783" name="Google Shape;783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2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5" name="Google Shape;785;p29"/>
          <p:cNvGrpSpPr/>
          <p:nvPr/>
        </p:nvGrpSpPr>
        <p:grpSpPr>
          <a:xfrm>
            <a:off x="-407297" y="4545227"/>
            <a:ext cx="2014791" cy="473128"/>
            <a:chOff x="-35118" y="4342063"/>
            <a:chExt cx="2014791" cy="473128"/>
          </a:xfrm>
        </p:grpSpPr>
        <p:sp>
          <p:nvSpPr>
            <p:cNvPr id="786" name="Google Shape;786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2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8" name="Google Shape;788;p29"/>
          <p:cNvGrpSpPr/>
          <p:nvPr/>
        </p:nvGrpSpPr>
        <p:grpSpPr>
          <a:xfrm flipH="1">
            <a:off x="7755996" y="-324096"/>
            <a:ext cx="1129225" cy="1439250"/>
            <a:chOff x="5173625" y="-443725"/>
            <a:chExt cx="1129225" cy="1439250"/>
          </a:xfrm>
        </p:grpSpPr>
        <p:sp>
          <p:nvSpPr>
            <p:cNvPr id="789" name="Google Shape;789;p29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29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1" name="Google Shape;791;p29"/>
          <p:cNvGrpSpPr/>
          <p:nvPr/>
        </p:nvGrpSpPr>
        <p:grpSpPr>
          <a:xfrm>
            <a:off x="7506654" y="-466167"/>
            <a:ext cx="920275" cy="1078300"/>
            <a:chOff x="4679675" y="-443725"/>
            <a:chExt cx="920275" cy="1078300"/>
          </a:xfrm>
        </p:grpSpPr>
        <p:sp>
          <p:nvSpPr>
            <p:cNvPr id="792" name="Google Shape;792;p29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29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4" name="Google Shape;794;p29"/>
          <p:cNvGrpSpPr/>
          <p:nvPr/>
        </p:nvGrpSpPr>
        <p:grpSpPr>
          <a:xfrm flipH="1">
            <a:off x="7953846" y="-558321"/>
            <a:ext cx="1129225" cy="1439250"/>
            <a:chOff x="5173625" y="-443725"/>
            <a:chExt cx="1129225" cy="1439250"/>
          </a:xfrm>
        </p:grpSpPr>
        <p:sp>
          <p:nvSpPr>
            <p:cNvPr id="795" name="Google Shape;795;p29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29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7" name="Google Shape;797;p29"/>
          <p:cNvGrpSpPr/>
          <p:nvPr/>
        </p:nvGrpSpPr>
        <p:grpSpPr>
          <a:xfrm rot="10800000" flipH="1">
            <a:off x="-198889" y="-100110"/>
            <a:ext cx="2014791" cy="473128"/>
            <a:chOff x="-35118" y="4342063"/>
            <a:chExt cx="2014791" cy="473128"/>
          </a:xfrm>
        </p:grpSpPr>
        <p:sp>
          <p:nvSpPr>
            <p:cNvPr id="798" name="Google Shape;798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2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LANK_1_1_1_1_1_1_1_1_1"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1" name="Google Shape;801;p30"/>
          <p:cNvGrpSpPr/>
          <p:nvPr/>
        </p:nvGrpSpPr>
        <p:grpSpPr>
          <a:xfrm flipH="1">
            <a:off x="-365562" y="4556641"/>
            <a:ext cx="2808779" cy="1148975"/>
            <a:chOff x="6525475" y="148600"/>
            <a:chExt cx="2808779" cy="1148975"/>
          </a:xfrm>
        </p:grpSpPr>
        <p:sp>
          <p:nvSpPr>
            <p:cNvPr id="802" name="Google Shape;802;p30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0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4" name="Google Shape;804;p30"/>
          <p:cNvGrpSpPr/>
          <p:nvPr/>
        </p:nvGrpSpPr>
        <p:grpSpPr>
          <a:xfrm rot="10800000">
            <a:off x="7497756" y="4534879"/>
            <a:ext cx="1368260" cy="1078296"/>
            <a:chOff x="4231725" y="-443721"/>
            <a:chExt cx="1368260" cy="1078296"/>
          </a:xfrm>
        </p:grpSpPr>
        <p:sp>
          <p:nvSpPr>
            <p:cNvPr id="805" name="Google Shape;805;p30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0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7" name="Google Shape;807;p30"/>
          <p:cNvGrpSpPr/>
          <p:nvPr/>
        </p:nvGrpSpPr>
        <p:grpSpPr>
          <a:xfrm rot="10800000">
            <a:off x="6794891" y="4173929"/>
            <a:ext cx="1129225" cy="1439250"/>
            <a:chOff x="5173625" y="-443725"/>
            <a:chExt cx="1129225" cy="1439250"/>
          </a:xfrm>
        </p:grpSpPr>
        <p:sp>
          <p:nvSpPr>
            <p:cNvPr id="808" name="Google Shape;808;p30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0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0" name="Google Shape;810;p30"/>
          <p:cNvGrpSpPr/>
          <p:nvPr/>
        </p:nvGrpSpPr>
        <p:grpSpPr>
          <a:xfrm rot="10800000" flipH="1">
            <a:off x="3706041" y="4534879"/>
            <a:ext cx="920275" cy="1078300"/>
            <a:chOff x="4679675" y="-443725"/>
            <a:chExt cx="920275" cy="1078300"/>
          </a:xfrm>
        </p:grpSpPr>
        <p:sp>
          <p:nvSpPr>
            <p:cNvPr id="811" name="Google Shape;811;p30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0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3" name="Google Shape;813;p30"/>
          <p:cNvGrpSpPr/>
          <p:nvPr/>
        </p:nvGrpSpPr>
        <p:grpSpPr>
          <a:xfrm rot="10800000" flipH="1">
            <a:off x="4199991" y="4173929"/>
            <a:ext cx="1129225" cy="1439250"/>
            <a:chOff x="5173625" y="-443725"/>
            <a:chExt cx="1129225" cy="1439250"/>
          </a:xfrm>
        </p:grpSpPr>
        <p:sp>
          <p:nvSpPr>
            <p:cNvPr id="814" name="Google Shape;814;p30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0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6" name="Google Shape;816;p30"/>
          <p:cNvGrpSpPr/>
          <p:nvPr/>
        </p:nvGrpSpPr>
        <p:grpSpPr>
          <a:xfrm rot="10800000">
            <a:off x="1329129" y="3924763"/>
            <a:ext cx="474200" cy="1505350"/>
            <a:chOff x="3995775" y="-443725"/>
            <a:chExt cx="474200" cy="1505350"/>
          </a:xfrm>
        </p:grpSpPr>
        <p:sp>
          <p:nvSpPr>
            <p:cNvPr id="817" name="Google Shape;817;p30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0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9" name="Google Shape;819;p30"/>
          <p:cNvGrpSpPr/>
          <p:nvPr/>
        </p:nvGrpSpPr>
        <p:grpSpPr>
          <a:xfrm>
            <a:off x="6612948" y="5750"/>
            <a:ext cx="1195349" cy="1078296"/>
            <a:chOff x="4404625" y="-443721"/>
            <a:chExt cx="1195349" cy="1078296"/>
          </a:xfrm>
        </p:grpSpPr>
        <p:sp>
          <p:nvSpPr>
            <p:cNvPr id="820" name="Google Shape;820;p30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0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2" name="Google Shape;822;p30"/>
          <p:cNvGrpSpPr/>
          <p:nvPr/>
        </p:nvGrpSpPr>
        <p:grpSpPr>
          <a:xfrm>
            <a:off x="7429151" y="-104276"/>
            <a:ext cx="1129225" cy="1439250"/>
            <a:chOff x="5173625" y="-443725"/>
            <a:chExt cx="1129225" cy="1439250"/>
          </a:xfrm>
        </p:grpSpPr>
        <p:sp>
          <p:nvSpPr>
            <p:cNvPr id="823" name="Google Shape;823;p30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0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5" name="Google Shape;825;p30"/>
          <p:cNvGrpSpPr/>
          <p:nvPr/>
        </p:nvGrpSpPr>
        <p:grpSpPr>
          <a:xfrm>
            <a:off x="3121150" y="-475160"/>
            <a:ext cx="482550" cy="1505350"/>
            <a:chOff x="3121150" y="-443725"/>
            <a:chExt cx="482550" cy="1505350"/>
          </a:xfrm>
        </p:grpSpPr>
        <p:sp>
          <p:nvSpPr>
            <p:cNvPr id="826" name="Google Shape;826;p30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0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8" name="Google Shape;828;p30"/>
          <p:cNvGrpSpPr/>
          <p:nvPr/>
        </p:nvGrpSpPr>
        <p:grpSpPr>
          <a:xfrm>
            <a:off x="1990425" y="-467301"/>
            <a:ext cx="929375" cy="1078300"/>
            <a:chOff x="1990425" y="-443725"/>
            <a:chExt cx="929375" cy="1078300"/>
          </a:xfrm>
        </p:grpSpPr>
        <p:sp>
          <p:nvSpPr>
            <p:cNvPr id="829" name="Google Shape;829;p30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0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1" name="Google Shape;831;p30"/>
          <p:cNvGrpSpPr/>
          <p:nvPr/>
        </p:nvGrpSpPr>
        <p:grpSpPr>
          <a:xfrm>
            <a:off x="1287525" y="-467301"/>
            <a:ext cx="1138350" cy="1439250"/>
            <a:chOff x="1287525" y="-443725"/>
            <a:chExt cx="1138350" cy="1439250"/>
          </a:xfrm>
        </p:grpSpPr>
        <p:sp>
          <p:nvSpPr>
            <p:cNvPr id="832" name="Google Shape;832;p30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0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4" name="Google Shape;834;p30"/>
          <p:cNvGrpSpPr/>
          <p:nvPr/>
        </p:nvGrpSpPr>
        <p:grpSpPr>
          <a:xfrm>
            <a:off x="-241900" y="488800"/>
            <a:ext cx="1375425" cy="572805"/>
            <a:chOff x="-241900" y="154825"/>
            <a:chExt cx="1375425" cy="572805"/>
          </a:xfrm>
        </p:grpSpPr>
        <p:sp>
          <p:nvSpPr>
            <p:cNvPr id="835" name="Google Shape;835;p30"/>
            <p:cNvSpPr/>
            <p:nvPr/>
          </p:nvSpPr>
          <p:spPr>
            <a:xfrm>
              <a:off x="-241900" y="201925"/>
              <a:ext cx="1272850" cy="52570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0" y="44074"/>
                  </a:moveTo>
                  <a:lnTo>
                    <a:pt x="25077" y="44074"/>
                  </a:lnTo>
                  <a:lnTo>
                    <a:pt x="25077" y="1"/>
                  </a:lnTo>
                  <a:lnTo>
                    <a:pt x="5091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0"/>
            <p:cNvSpPr/>
            <p:nvPr/>
          </p:nvSpPr>
          <p:spPr>
            <a:xfrm>
              <a:off x="1015725" y="154825"/>
              <a:ext cx="117800" cy="118550"/>
            </a:xfrm>
            <a:custGeom>
              <a:avLst/>
              <a:gdLst/>
              <a:ahLst/>
              <a:cxnLst/>
              <a:rect l="l" t="t" r="r" b="b"/>
              <a:pathLst>
                <a:path w="4712" h="4742" fill="none" extrusionOk="0">
                  <a:moveTo>
                    <a:pt x="4712" y="2037"/>
                  </a:moveTo>
                  <a:cubicBezTo>
                    <a:pt x="4712" y="3830"/>
                    <a:pt x="2554" y="4742"/>
                    <a:pt x="1277" y="3465"/>
                  </a:cubicBezTo>
                  <a:cubicBezTo>
                    <a:pt x="0" y="2189"/>
                    <a:pt x="882" y="30"/>
                    <a:pt x="2705" y="30"/>
                  </a:cubicBezTo>
                  <a:cubicBezTo>
                    <a:pt x="3800" y="0"/>
                    <a:pt x="4712" y="912"/>
                    <a:pt x="471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7" name="Google Shape;837;p30"/>
          <p:cNvGrpSpPr/>
          <p:nvPr/>
        </p:nvGrpSpPr>
        <p:grpSpPr>
          <a:xfrm>
            <a:off x="3995775" y="-475160"/>
            <a:ext cx="474200" cy="1505350"/>
            <a:chOff x="3995775" y="-443725"/>
            <a:chExt cx="474200" cy="1505350"/>
          </a:xfrm>
        </p:grpSpPr>
        <p:sp>
          <p:nvSpPr>
            <p:cNvPr id="838" name="Google Shape;838;p30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0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0" name="Google Shape;840;p30"/>
          <p:cNvGrpSpPr/>
          <p:nvPr/>
        </p:nvGrpSpPr>
        <p:grpSpPr>
          <a:xfrm>
            <a:off x="4679675" y="-467301"/>
            <a:ext cx="920275" cy="1078300"/>
            <a:chOff x="4679675" y="-443725"/>
            <a:chExt cx="920275" cy="1078300"/>
          </a:xfrm>
        </p:grpSpPr>
        <p:sp>
          <p:nvSpPr>
            <p:cNvPr id="841" name="Google Shape;841;p30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0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3" name="Google Shape;843;p30"/>
          <p:cNvGrpSpPr/>
          <p:nvPr/>
        </p:nvGrpSpPr>
        <p:grpSpPr>
          <a:xfrm>
            <a:off x="5173625" y="-467301"/>
            <a:ext cx="1129225" cy="1439250"/>
            <a:chOff x="5173625" y="-443725"/>
            <a:chExt cx="1129225" cy="1439250"/>
          </a:xfrm>
        </p:grpSpPr>
        <p:sp>
          <p:nvSpPr>
            <p:cNvPr id="844" name="Google Shape;844;p30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0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6" name="Google Shape;846;p30"/>
          <p:cNvGrpSpPr/>
          <p:nvPr/>
        </p:nvGrpSpPr>
        <p:grpSpPr>
          <a:xfrm rot="5400000" flipH="1">
            <a:off x="-766398" y="4711608"/>
            <a:ext cx="2014791" cy="719731"/>
            <a:chOff x="-85249" y="4203623"/>
            <a:chExt cx="2014791" cy="719731"/>
          </a:xfrm>
        </p:grpSpPr>
        <p:grpSp>
          <p:nvGrpSpPr>
            <p:cNvPr id="847" name="Google Shape;847;p30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848" name="Google Shape;848;p30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849;p30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50" name="Google Shape;850;p30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851" name="Google Shape;851;p30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" name="Google Shape;852;p30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53" name="Google Shape;853;p30"/>
          <p:cNvGrpSpPr/>
          <p:nvPr/>
        </p:nvGrpSpPr>
        <p:grpSpPr>
          <a:xfrm flipH="1">
            <a:off x="8418670" y="734101"/>
            <a:ext cx="2014791" cy="469195"/>
            <a:chOff x="-35118" y="4163517"/>
            <a:chExt cx="2014791" cy="469195"/>
          </a:xfrm>
        </p:grpSpPr>
        <p:sp>
          <p:nvSpPr>
            <p:cNvPr id="854" name="Google Shape;854;p30"/>
            <p:cNvSpPr/>
            <p:nvPr/>
          </p:nvSpPr>
          <p:spPr>
            <a:xfrm rot="-5400000">
              <a:off x="712889" y="3459167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0"/>
            <p:cNvSpPr/>
            <p:nvPr/>
          </p:nvSpPr>
          <p:spPr>
            <a:xfrm>
              <a:off x="1861099" y="4163517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4"/>
          <p:cNvSpPr txBox="1">
            <a:spLocks noGrp="1"/>
          </p:cNvSpPr>
          <p:nvPr>
            <p:ph type="body" idx="1"/>
          </p:nvPr>
        </p:nvSpPr>
        <p:spPr>
          <a:xfrm>
            <a:off x="720000" y="1187400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65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500"/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○"/>
              <a:defRPr/>
            </a:lvl2pPr>
            <a:lvl3pPr marL="1371600" lvl="2" indent="-3111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Raleway"/>
              <a:buChar char="■"/>
              <a:defRPr sz="1300"/>
            </a:lvl3pPr>
            <a:lvl4pPr marL="1828800" lvl="3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aleway"/>
              <a:buChar char="●"/>
              <a:defRPr sz="1200"/>
            </a:lvl4pPr>
            <a:lvl5pPr marL="2286000" lvl="4" indent="-2984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Raleway"/>
              <a:buChar char="○"/>
              <a:defRPr sz="1100"/>
            </a:lvl5pPr>
            <a:lvl6pPr marL="2743200" lvl="5" indent="-2921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Raleway"/>
              <a:buChar char="■"/>
              <a:defRPr sz="1000"/>
            </a:lvl6pPr>
            <a:lvl7pPr marL="3200400" lvl="6" indent="-2857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900"/>
              <a:buFont typeface="Raleway"/>
              <a:buChar char="●"/>
              <a:defRPr sz="900"/>
            </a:lvl7pPr>
            <a:lvl8pPr marL="3657600" lvl="7" indent="-279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800"/>
              <a:buFont typeface="Raleway"/>
              <a:buChar char="○"/>
              <a:defRPr sz="800"/>
            </a:lvl8pPr>
            <a:lvl9pPr marL="4114800" lvl="8" indent="-27305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700"/>
              <a:buFont typeface="Raleway"/>
              <a:buChar char="■"/>
              <a:defRPr sz="700"/>
            </a:lvl9pPr>
          </a:lstStyle>
          <a:p>
            <a:endParaRPr/>
          </a:p>
        </p:txBody>
      </p:sp>
      <p:sp>
        <p:nvSpPr>
          <p:cNvPr id="108" name="Google Shape;108;p4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1pPr>
            <a:lvl2pPr lvl="1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2pPr>
            <a:lvl3pPr lvl="2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3pPr>
            <a:lvl4pPr lvl="3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4pPr>
            <a:lvl5pPr lvl="4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5pPr>
            <a:lvl6pPr lvl="5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6pPr>
            <a:lvl7pPr lvl="6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7pPr>
            <a:lvl8pPr lvl="7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8pPr>
            <a:lvl9pPr lvl="8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9" name="Google Shape;109;p4"/>
          <p:cNvGrpSpPr/>
          <p:nvPr/>
        </p:nvGrpSpPr>
        <p:grpSpPr>
          <a:xfrm>
            <a:off x="7754575" y="3807546"/>
            <a:ext cx="1138350" cy="1418750"/>
            <a:chOff x="1287525" y="3801250"/>
            <a:chExt cx="1138350" cy="1418750"/>
          </a:xfrm>
        </p:grpSpPr>
        <p:sp>
          <p:nvSpPr>
            <p:cNvPr id="110" name="Google Shape;110;p4"/>
            <p:cNvSpPr/>
            <p:nvPr/>
          </p:nvSpPr>
          <p:spPr>
            <a:xfrm>
              <a:off x="1287525" y="3909150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2307300" y="3801250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" name="Google Shape;112;p4"/>
          <p:cNvGrpSpPr/>
          <p:nvPr/>
        </p:nvGrpSpPr>
        <p:grpSpPr>
          <a:xfrm>
            <a:off x="7619075" y="-472615"/>
            <a:ext cx="1623175" cy="1439250"/>
            <a:chOff x="7619075" y="-179925"/>
            <a:chExt cx="1623175" cy="1439250"/>
          </a:xfrm>
        </p:grpSpPr>
        <p:grpSp>
          <p:nvGrpSpPr>
            <p:cNvPr id="113" name="Google Shape;113;p4"/>
            <p:cNvGrpSpPr/>
            <p:nvPr/>
          </p:nvGrpSpPr>
          <p:grpSpPr>
            <a:xfrm>
              <a:off x="7619075" y="-179925"/>
              <a:ext cx="920275" cy="1078300"/>
              <a:chOff x="4679675" y="-443725"/>
              <a:chExt cx="920275" cy="1078300"/>
            </a:xfrm>
          </p:grpSpPr>
          <p:sp>
            <p:nvSpPr>
              <p:cNvPr id="114" name="Google Shape;114;p4"/>
              <p:cNvSpPr/>
              <p:nvPr/>
            </p:nvSpPr>
            <p:spPr>
              <a:xfrm>
                <a:off x="4783025" y="-4437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4"/>
              <p:cNvSpPr/>
              <p:nvPr/>
            </p:nvSpPr>
            <p:spPr>
              <a:xfrm>
                <a:off x="467967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" name="Google Shape;116;p4"/>
            <p:cNvGrpSpPr/>
            <p:nvPr/>
          </p:nvGrpSpPr>
          <p:grpSpPr>
            <a:xfrm>
              <a:off x="8113025" y="-179925"/>
              <a:ext cx="1129225" cy="1439250"/>
              <a:chOff x="5173625" y="-443725"/>
              <a:chExt cx="1129225" cy="1439250"/>
            </a:xfrm>
          </p:grpSpPr>
          <p:sp>
            <p:nvSpPr>
              <p:cNvPr id="117" name="Google Shape;117;p4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4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9" name="Google Shape;119;p4"/>
          <p:cNvGrpSpPr/>
          <p:nvPr/>
        </p:nvGrpSpPr>
        <p:grpSpPr>
          <a:xfrm>
            <a:off x="8076400" y="4159825"/>
            <a:ext cx="929375" cy="1057800"/>
            <a:chOff x="8076400" y="4159825"/>
            <a:chExt cx="929375" cy="1057800"/>
          </a:xfrm>
        </p:grpSpPr>
        <p:sp>
          <p:nvSpPr>
            <p:cNvPr id="120" name="Google Shape;120;p4"/>
            <p:cNvSpPr/>
            <p:nvPr/>
          </p:nvSpPr>
          <p:spPr>
            <a:xfrm flipH="1">
              <a:off x="8178975" y="4229750"/>
              <a:ext cx="826800" cy="987875"/>
            </a:xfrm>
            <a:custGeom>
              <a:avLst/>
              <a:gdLst/>
              <a:ahLst/>
              <a:cxnLst/>
              <a:rect l="l" t="t" r="r" b="b"/>
              <a:pathLst>
                <a:path w="33072" h="39515" fill="none" extrusionOk="0">
                  <a:moveTo>
                    <a:pt x="33071" y="0"/>
                  </a:moveTo>
                  <a:lnTo>
                    <a:pt x="0" y="0"/>
                  </a:lnTo>
                  <a:lnTo>
                    <a:pt x="0" y="39514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4"/>
            <p:cNvSpPr/>
            <p:nvPr/>
          </p:nvSpPr>
          <p:spPr>
            <a:xfrm flipH="1">
              <a:off x="8076400" y="4159825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3" y="4712"/>
                    <a:pt x="2706" y="4712"/>
                  </a:cubicBezTo>
                  <a:cubicBezTo>
                    <a:pt x="3831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" name="Google Shape;122;p4"/>
          <p:cNvGrpSpPr/>
          <p:nvPr/>
        </p:nvGrpSpPr>
        <p:grpSpPr>
          <a:xfrm>
            <a:off x="-784112" y="3808068"/>
            <a:ext cx="1138350" cy="1418750"/>
            <a:chOff x="-784112" y="3818928"/>
            <a:chExt cx="1138350" cy="1418750"/>
          </a:xfrm>
        </p:grpSpPr>
        <p:sp>
          <p:nvSpPr>
            <p:cNvPr id="123" name="Google Shape;123;p4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" name="Google Shape;125;p4"/>
          <p:cNvGrpSpPr/>
          <p:nvPr/>
        </p:nvGrpSpPr>
        <p:grpSpPr>
          <a:xfrm>
            <a:off x="-571562" y="4051528"/>
            <a:ext cx="1138350" cy="1418750"/>
            <a:chOff x="-784112" y="3818928"/>
            <a:chExt cx="1138350" cy="1418750"/>
          </a:xfrm>
        </p:grpSpPr>
        <p:sp>
          <p:nvSpPr>
            <p:cNvPr id="126" name="Google Shape;126;p4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oogle Shape;129;p5"/>
          <p:cNvGrpSpPr/>
          <p:nvPr/>
        </p:nvGrpSpPr>
        <p:grpSpPr>
          <a:xfrm>
            <a:off x="288363" y="-791171"/>
            <a:ext cx="1368260" cy="1078296"/>
            <a:chOff x="4231725" y="-443721"/>
            <a:chExt cx="1368260" cy="1078296"/>
          </a:xfrm>
        </p:grpSpPr>
        <p:sp>
          <p:nvSpPr>
            <p:cNvPr id="130" name="Google Shape;130;p5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5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" name="Google Shape;132;p5"/>
          <p:cNvGrpSpPr/>
          <p:nvPr/>
        </p:nvGrpSpPr>
        <p:grpSpPr>
          <a:xfrm>
            <a:off x="163463" y="-105375"/>
            <a:ext cx="1129225" cy="1439250"/>
            <a:chOff x="5173625" y="-443725"/>
            <a:chExt cx="1129225" cy="1439250"/>
          </a:xfrm>
        </p:grpSpPr>
        <p:sp>
          <p:nvSpPr>
            <p:cNvPr id="133" name="Google Shape;133;p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" name="Google Shape;135;p5"/>
          <p:cNvGrpSpPr/>
          <p:nvPr/>
        </p:nvGrpSpPr>
        <p:grpSpPr>
          <a:xfrm flipH="1">
            <a:off x="7898942" y="-257775"/>
            <a:ext cx="920275" cy="1078300"/>
            <a:chOff x="4679675" y="-443725"/>
            <a:chExt cx="920275" cy="1078300"/>
          </a:xfrm>
        </p:grpSpPr>
        <p:sp>
          <p:nvSpPr>
            <p:cNvPr id="136" name="Google Shape;136;p5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5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" name="Google Shape;138;p5"/>
          <p:cNvGrpSpPr/>
          <p:nvPr/>
        </p:nvGrpSpPr>
        <p:grpSpPr>
          <a:xfrm flipH="1">
            <a:off x="7348442" y="-105375"/>
            <a:ext cx="1129225" cy="1439250"/>
            <a:chOff x="5173625" y="-443725"/>
            <a:chExt cx="1129225" cy="1439250"/>
          </a:xfrm>
        </p:grpSpPr>
        <p:sp>
          <p:nvSpPr>
            <p:cNvPr id="139" name="Google Shape;139;p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1" name="Google Shape;141;p5"/>
          <p:cNvSpPr txBox="1">
            <a:spLocks noGrp="1"/>
          </p:cNvSpPr>
          <p:nvPr>
            <p:ph type="subTitle" idx="1"/>
          </p:nvPr>
        </p:nvSpPr>
        <p:spPr>
          <a:xfrm>
            <a:off x="1290763" y="3086429"/>
            <a:ext cx="24255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2" name="Google Shape;142;p5"/>
          <p:cNvSpPr txBox="1">
            <a:spLocks noGrp="1"/>
          </p:cNvSpPr>
          <p:nvPr>
            <p:ph type="subTitle" idx="2"/>
          </p:nvPr>
        </p:nvSpPr>
        <p:spPr>
          <a:xfrm>
            <a:off x="5427738" y="3086429"/>
            <a:ext cx="2425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3" name="Google Shape;143;p5"/>
          <p:cNvSpPr txBox="1">
            <a:spLocks noGrp="1"/>
          </p:cNvSpPr>
          <p:nvPr>
            <p:ph type="subTitle" idx="3"/>
          </p:nvPr>
        </p:nvSpPr>
        <p:spPr>
          <a:xfrm>
            <a:off x="1290775" y="3562899"/>
            <a:ext cx="2425500" cy="80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5"/>
          <p:cNvSpPr txBox="1">
            <a:spLocks noGrp="1"/>
          </p:cNvSpPr>
          <p:nvPr>
            <p:ph type="subTitle" idx="4"/>
          </p:nvPr>
        </p:nvSpPr>
        <p:spPr>
          <a:xfrm>
            <a:off x="5427750" y="3562899"/>
            <a:ext cx="2425500" cy="80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5"/>
          <p:cNvSpPr txBox="1">
            <a:spLocks noGrp="1"/>
          </p:cNvSpPr>
          <p:nvPr>
            <p:ph type="title"/>
          </p:nvPr>
        </p:nvSpPr>
        <p:spPr>
          <a:xfrm>
            <a:off x="1704750" y="539700"/>
            <a:ext cx="57345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Google Shape;147;p6"/>
          <p:cNvGrpSpPr/>
          <p:nvPr/>
        </p:nvGrpSpPr>
        <p:grpSpPr>
          <a:xfrm>
            <a:off x="-331199" y="-1100503"/>
            <a:ext cx="2948397" cy="2299878"/>
            <a:chOff x="-148524" y="-1091464"/>
            <a:chExt cx="2948397" cy="2299878"/>
          </a:xfrm>
        </p:grpSpPr>
        <p:grpSp>
          <p:nvGrpSpPr>
            <p:cNvPr id="148" name="Google Shape;148;p6"/>
            <p:cNvGrpSpPr/>
            <p:nvPr/>
          </p:nvGrpSpPr>
          <p:grpSpPr>
            <a:xfrm>
              <a:off x="-148524" y="246037"/>
              <a:ext cx="2074949" cy="962378"/>
              <a:chOff x="-85249" y="3960975"/>
              <a:chExt cx="2074949" cy="962378"/>
            </a:xfrm>
          </p:grpSpPr>
          <p:grpSp>
            <p:nvGrpSpPr>
              <p:cNvPr id="149" name="Google Shape;149;p6"/>
              <p:cNvGrpSpPr/>
              <p:nvPr/>
            </p:nvGrpSpPr>
            <p:grpSpPr>
              <a:xfrm>
                <a:off x="-44137" y="3960975"/>
                <a:ext cx="2033837" cy="459179"/>
                <a:chOff x="-101291" y="3971002"/>
                <a:chExt cx="2033837" cy="459179"/>
              </a:xfrm>
            </p:grpSpPr>
            <p:sp>
              <p:nvSpPr>
                <p:cNvPr id="150" name="Google Shape;150;p6"/>
                <p:cNvSpPr/>
                <p:nvPr/>
              </p:nvSpPr>
              <p:spPr>
                <a:xfrm rot="-5400000">
                  <a:off x="646715" y="3256635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" name="Google Shape;151;p6"/>
                <p:cNvSpPr/>
                <p:nvPr/>
              </p:nvSpPr>
              <p:spPr>
                <a:xfrm>
                  <a:off x="1813971" y="3971002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accent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2" name="Google Shape;152;p6"/>
              <p:cNvGrpSpPr/>
              <p:nvPr/>
            </p:nvGrpSpPr>
            <p:grpSpPr>
              <a:xfrm>
                <a:off x="-85249" y="4203623"/>
                <a:ext cx="2014791" cy="469195"/>
                <a:chOff x="-35118" y="4163517"/>
                <a:chExt cx="2014791" cy="469195"/>
              </a:xfrm>
            </p:grpSpPr>
            <p:sp>
              <p:nvSpPr>
                <p:cNvPr id="153" name="Google Shape;153;p6"/>
                <p:cNvSpPr/>
                <p:nvPr/>
              </p:nvSpPr>
              <p:spPr>
                <a:xfrm rot="-5400000">
                  <a:off x="712889" y="3459167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" name="Google Shape;154;p6"/>
                <p:cNvSpPr/>
                <p:nvPr/>
              </p:nvSpPr>
              <p:spPr>
                <a:xfrm>
                  <a:off x="1861099" y="4163517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5" name="Google Shape;155;p6"/>
              <p:cNvGrpSpPr/>
              <p:nvPr/>
            </p:nvGrpSpPr>
            <p:grpSpPr>
              <a:xfrm>
                <a:off x="-85249" y="4454155"/>
                <a:ext cx="2014791" cy="469199"/>
                <a:chOff x="-35118" y="4345992"/>
                <a:chExt cx="2014791" cy="469199"/>
              </a:xfrm>
            </p:grpSpPr>
            <p:sp>
              <p:nvSpPr>
                <p:cNvPr id="156" name="Google Shape;156;p6"/>
                <p:cNvSpPr/>
                <p:nvPr/>
              </p:nvSpPr>
              <p:spPr>
                <a:xfrm rot="-5400000">
                  <a:off x="712889" y="3641646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" name="Google Shape;157;p6"/>
                <p:cNvSpPr/>
                <p:nvPr/>
              </p:nvSpPr>
              <p:spPr>
                <a:xfrm>
                  <a:off x="1861099" y="4345992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58" name="Google Shape;158;p6"/>
            <p:cNvGrpSpPr/>
            <p:nvPr/>
          </p:nvGrpSpPr>
          <p:grpSpPr>
            <a:xfrm rot="-899960">
              <a:off x="374474" y="-828634"/>
              <a:ext cx="2249258" cy="1657275"/>
              <a:chOff x="746475" y="-443725"/>
              <a:chExt cx="2249325" cy="1657325"/>
            </a:xfrm>
          </p:grpSpPr>
          <p:sp>
            <p:nvSpPr>
              <p:cNvPr id="159" name="Google Shape;159;p6"/>
              <p:cNvSpPr/>
              <p:nvPr/>
            </p:nvSpPr>
            <p:spPr>
              <a:xfrm>
                <a:off x="746475" y="-443725"/>
                <a:ext cx="2158875" cy="1560825"/>
              </a:xfrm>
              <a:custGeom>
                <a:avLst/>
                <a:gdLst/>
                <a:ahLst/>
                <a:cxnLst/>
                <a:rect l="l" t="t" r="r" b="b"/>
                <a:pathLst>
                  <a:path w="86355" h="62433" fill="none" extrusionOk="0">
                    <a:moveTo>
                      <a:pt x="86355" y="62433"/>
                    </a:moveTo>
                    <a:lnTo>
                      <a:pt x="34621" y="14833"/>
                    </a:lnTo>
                    <a:lnTo>
                      <a:pt x="1" y="14833"/>
                    </a:lnTo>
                    <a:lnTo>
                      <a:pt x="1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6"/>
              <p:cNvSpPr/>
              <p:nvPr/>
            </p:nvSpPr>
            <p:spPr>
              <a:xfrm>
                <a:off x="2877225" y="1095800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4742" y="2007"/>
                    </a:moveTo>
                    <a:cubicBezTo>
                      <a:pt x="4742" y="3830"/>
                      <a:pt x="2554" y="4712"/>
                      <a:pt x="1277" y="3466"/>
                    </a:cubicBezTo>
                    <a:cubicBezTo>
                      <a:pt x="0" y="2189"/>
                      <a:pt x="912" y="0"/>
                      <a:pt x="2705" y="0"/>
                    </a:cubicBezTo>
                    <a:cubicBezTo>
                      <a:pt x="3830" y="0"/>
                      <a:pt x="4742" y="912"/>
                      <a:pt x="4742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1" name="Google Shape;161;p6"/>
          <p:cNvGrpSpPr/>
          <p:nvPr/>
        </p:nvGrpSpPr>
        <p:grpSpPr>
          <a:xfrm flipH="1">
            <a:off x="6526801" y="-1100503"/>
            <a:ext cx="2948397" cy="2299878"/>
            <a:chOff x="3876" y="-939064"/>
            <a:chExt cx="2948397" cy="2299878"/>
          </a:xfrm>
        </p:grpSpPr>
        <p:grpSp>
          <p:nvGrpSpPr>
            <p:cNvPr id="162" name="Google Shape;162;p6"/>
            <p:cNvGrpSpPr/>
            <p:nvPr/>
          </p:nvGrpSpPr>
          <p:grpSpPr>
            <a:xfrm>
              <a:off x="3876" y="398437"/>
              <a:ext cx="2074949" cy="962378"/>
              <a:chOff x="-85249" y="3960975"/>
              <a:chExt cx="2074949" cy="962378"/>
            </a:xfrm>
          </p:grpSpPr>
          <p:grpSp>
            <p:nvGrpSpPr>
              <p:cNvPr id="163" name="Google Shape;163;p6"/>
              <p:cNvGrpSpPr/>
              <p:nvPr/>
            </p:nvGrpSpPr>
            <p:grpSpPr>
              <a:xfrm>
                <a:off x="-44137" y="3960975"/>
                <a:ext cx="2033837" cy="459179"/>
                <a:chOff x="-101291" y="3971002"/>
                <a:chExt cx="2033837" cy="459179"/>
              </a:xfrm>
            </p:grpSpPr>
            <p:sp>
              <p:nvSpPr>
                <p:cNvPr id="164" name="Google Shape;164;p6"/>
                <p:cNvSpPr/>
                <p:nvPr/>
              </p:nvSpPr>
              <p:spPr>
                <a:xfrm rot="-5400000">
                  <a:off x="646715" y="3256635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5" name="Google Shape;165;p6"/>
                <p:cNvSpPr/>
                <p:nvPr/>
              </p:nvSpPr>
              <p:spPr>
                <a:xfrm>
                  <a:off x="1813971" y="3971002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66" name="Google Shape;166;p6"/>
              <p:cNvGrpSpPr/>
              <p:nvPr/>
            </p:nvGrpSpPr>
            <p:grpSpPr>
              <a:xfrm>
                <a:off x="-85249" y="4203623"/>
                <a:ext cx="2014791" cy="469195"/>
                <a:chOff x="-35118" y="4163517"/>
                <a:chExt cx="2014791" cy="469195"/>
              </a:xfrm>
            </p:grpSpPr>
            <p:sp>
              <p:nvSpPr>
                <p:cNvPr id="167" name="Google Shape;167;p6"/>
                <p:cNvSpPr/>
                <p:nvPr/>
              </p:nvSpPr>
              <p:spPr>
                <a:xfrm rot="-5400000">
                  <a:off x="712889" y="3459167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" name="Google Shape;168;p6"/>
                <p:cNvSpPr/>
                <p:nvPr/>
              </p:nvSpPr>
              <p:spPr>
                <a:xfrm>
                  <a:off x="1861099" y="4163517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69" name="Google Shape;169;p6"/>
              <p:cNvGrpSpPr/>
              <p:nvPr/>
            </p:nvGrpSpPr>
            <p:grpSpPr>
              <a:xfrm>
                <a:off x="-85249" y="4454155"/>
                <a:ext cx="2014791" cy="469199"/>
                <a:chOff x="-35118" y="4345992"/>
                <a:chExt cx="2014791" cy="469199"/>
              </a:xfrm>
            </p:grpSpPr>
            <p:sp>
              <p:nvSpPr>
                <p:cNvPr id="170" name="Google Shape;170;p6"/>
                <p:cNvSpPr/>
                <p:nvPr/>
              </p:nvSpPr>
              <p:spPr>
                <a:xfrm rot="-5400000">
                  <a:off x="712889" y="3641646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" name="Google Shape;171;p6"/>
                <p:cNvSpPr/>
                <p:nvPr/>
              </p:nvSpPr>
              <p:spPr>
                <a:xfrm>
                  <a:off x="1861099" y="4345992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72" name="Google Shape;172;p6"/>
            <p:cNvGrpSpPr/>
            <p:nvPr/>
          </p:nvGrpSpPr>
          <p:grpSpPr>
            <a:xfrm rot="-899960">
              <a:off x="526874" y="-676234"/>
              <a:ext cx="2249258" cy="1657275"/>
              <a:chOff x="746475" y="-443725"/>
              <a:chExt cx="2249325" cy="1657325"/>
            </a:xfrm>
          </p:grpSpPr>
          <p:sp>
            <p:nvSpPr>
              <p:cNvPr id="173" name="Google Shape;173;p6"/>
              <p:cNvSpPr/>
              <p:nvPr/>
            </p:nvSpPr>
            <p:spPr>
              <a:xfrm>
                <a:off x="746475" y="-443725"/>
                <a:ext cx="2158875" cy="1560825"/>
              </a:xfrm>
              <a:custGeom>
                <a:avLst/>
                <a:gdLst/>
                <a:ahLst/>
                <a:cxnLst/>
                <a:rect l="l" t="t" r="r" b="b"/>
                <a:pathLst>
                  <a:path w="86355" h="62433" fill="none" extrusionOk="0">
                    <a:moveTo>
                      <a:pt x="86355" y="62433"/>
                    </a:moveTo>
                    <a:lnTo>
                      <a:pt x="34621" y="14833"/>
                    </a:lnTo>
                    <a:lnTo>
                      <a:pt x="1" y="14833"/>
                    </a:lnTo>
                    <a:lnTo>
                      <a:pt x="1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6"/>
              <p:cNvSpPr/>
              <p:nvPr/>
            </p:nvSpPr>
            <p:spPr>
              <a:xfrm>
                <a:off x="2877225" y="1095800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4742" y="2007"/>
                    </a:moveTo>
                    <a:cubicBezTo>
                      <a:pt x="4742" y="3830"/>
                      <a:pt x="2554" y="4712"/>
                      <a:pt x="1277" y="3466"/>
                    </a:cubicBezTo>
                    <a:cubicBezTo>
                      <a:pt x="0" y="2189"/>
                      <a:pt x="912" y="0"/>
                      <a:pt x="2705" y="0"/>
                    </a:cubicBezTo>
                    <a:cubicBezTo>
                      <a:pt x="3830" y="0"/>
                      <a:pt x="4742" y="912"/>
                      <a:pt x="4742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5" name="Google Shape;175;p6"/>
          <p:cNvSpPr txBox="1">
            <a:spLocks noGrp="1"/>
          </p:cNvSpPr>
          <p:nvPr>
            <p:ph type="title"/>
          </p:nvPr>
        </p:nvSpPr>
        <p:spPr>
          <a:xfrm>
            <a:off x="2060700" y="539700"/>
            <a:ext cx="50226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Google Shape;177;p7"/>
          <p:cNvGrpSpPr/>
          <p:nvPr/>
        </p:nvGrpSpPr>
        <p:grpSpPr>
          <a:xfrm>
            <a:off x="-240841" y="4543828"/>
            <a:ext cx="2014791" cy="473128"/>
            <a:chOff x="-35118" y="4342063"/>
            <a:chExt cx="2014791" cy="473128"/>
          </a:xfrm>
        </p:grpSpPr>
        <p:sp>
          <p:nvSpPr>
            <p:cNvPr id="178" name="Google Shape;178;p7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7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" name="Google Shape;180;p7"/>
          <p:cNvGrpSpPr/>
          <p:nvPr/>
        </p:nvGrpSpPr>
        <p:grpSpPr>
          <a:xfrm>
            <a:off x="-185941" y="4793793"/>
            <a:ext cx="2014791" cy="473128"/>
            <a:chOff x="-35118" y="4342063"/>
            <a:chExt cx="2014791" cy="473128"/>
          </a:xfrm>
        </p:grpSpPr>
        <p:sp>
          <p:nvSpPr>
            <p:cNvPr id="181" name="Google Shape;181;p7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3" name="Google Shape;183;p7"/>
          <p:cNvGrpSpPr/>
          <p:nvPr/>
        </p:nvGrpSpPr>
        <p:grpSpPr>
          <a:xfrm>
            <a:off x="-27101" y="9826"/>
            <a:ext cx="1697125" cy="576045"/>
            <a:chOff x="-27101" y="9826"/>
            <a:chExt cx="1697125" cy="576045"/>
          </a:xfrm>
        </p:grpSpPr>
        <p:grpSp>
          <p:nvGrpSpPr>
            <p:cNvPr id="184" name="Google Shape;184;p7"/>
            <p:cNvGrpSpPr/>
            <p:nvPr/>
          </p:nvGrpSpPr>
          <p:grpSpPr>
            <a:xfrm rot="5400000">
              <a:off x="568188" y="-433231"/>
              <a:ext cx="423826" cy="1614380"/>
              <a:chOff x="236836" y="140933"/>
              <a:chExt cx="423826" cy="1614380"/>
            </a:xfrm>
          </p:grpSpPr>
          <p:sp>
            <p:nvSpPr>
              <p:cNvPr id="185" name="Google Shape;185;p7"/>
              <p:cNvSpPr/>
              <p:nvPr/>
            </p:nvSpPr>
            <p:spPr>
              <a:xfrm>
                <a:off x="292013" y="249370"/>
                <a:ext cx="334005" cy="1407885"/>
              </a:xfrm>
              <a:custGeom>
                <a:avLst/>
                <a:gdLst/>
                <a:ahLst/>
                <a:cxnLst/>
                <a:rect l="l" t="t" r="r" b="b"/>
                <a:pathLst>
                  <a:path w="7478" h="31521" extrusionOk="0">
                    <a:moveTo>
                      <a:pt x="6870" y="0"/>
                    </a:moveTo>
                    <a:lnTo>
                      <a:pt x="6870" y="8177"/>
                    </a:lnTo>
                    <a:cubicBezTo>
                      <a:pt x="5441" y="9636"/>
                      <a:pt x="3982" y="11094"/>
                      <a:pt x="2554" y="12493"/>
                    </a:cubicBezTo>
                    <a:lnTo>
                      <a:pt x="122" y="14924"/>
                    </a:lnTo>
                    <a:lnTo>
                      <a:pt x="31" y="15046"/>
                    </a:lnTo>
                    <a:lnTo>
                      <a:pt x="1" y="15107"/>
                    </a:lnTo>
                    <a:cubicBezTo>
                      <a:pt x="1" y="15167"/>
                      <a:pt x="1" y="15228"/>
                      <a:pt x="1" y="15289"/>
                    </a:cubicBezTo>
                    <a:lnTo>
                      <a:pt x="1" y="31520"/>
                    </a:lnTo>
                    <a:lnTo>
                      <a:pt x="578" y="31520"/>
                    </a:lnTo>
                    <a:lnTo>
                      <a:pt x="578" y="15319"/>
                    </a:lnTo>
                    <a:cubicBezTo>
                      <a:pt x="1368" y="14529"/>
                      <a:pt x="2189" y="13739"/>
                      <a:pt x="2979" y="12918"/>
                    </a:cubicBezTo>
                    <a:cubicBezTo>
                      <a:pt x="4438" y="11490"/>
                      <a:pt x="5928" y="9970"/>
                      <a:pt x="7387" y="8511"/>
                    </a:cubicBezTo>
                    <a:lnTo>
                      <a:pt x="7478" y="8420"/>
                    </a:lnTo>
                    <a:lnTo>
                      <a:pt x="74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7"/>
              <p:cNvSpPr/>
              <p:nvPr/>
            </p:nvSpPr>
            <p:spPr>
              <a:xfrm>
                <a:off x="542088" y="140933"/>
                <a:ext cx="11857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3" fill="none" extrusionOk="0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7"/>
              <p:cNvSpPr/>
              <p:nvPr/>
            </p:nvSpPr>
            <p:spPr>
              <a:xfrm>
                <a:off x="236836" y="1637488"/>
                <a:ext cx="11857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3" fill="none" extrusionOk="0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8" name="Google Shape;188;p7"/>
            <p:cNvGrpSpPr/>
            <p:nvPr/>
          </p:nvGrpSpPr>
          <p:grpSpPr>
            <a:xfrm rot="5400000">
              <a:off x="607062" y="-624336"/>
              <a:ext cx="428800" cy="1697125"/>
              <a:chOff x="79461" y="58200"/>
              <a:chExt cx="428800" cy="1697125"/>
            </a:xfrm>
          </p:grpSpPr>
          <p:sp>
            <p:nvSpPr>
              <p:cNvPr id="189" name="Google Shape;189;p7"/>
              <p:cNvSpPr/>
              <p:nvPr/>
            </p:nvSpPr>
            <p:spPr>
              <a:xfrm>
                <a:off x="138597" y="176034"/>
                <a:ext cx="334050" cy="1481225"/>
              </a:xfrm>
              <a:custGeom>
                <a:avLst/>
                <a:gdLst/>
                <a:ahLst/>
                <a:cxnLst/>
                <a:rect l="l" t="t" r="r" b="b"/>
                <a:pathLst>
                  <a:path w="7479" h="33163" extrusionOk="0">
                    <a:moveTo>
                      <a:pt x="6870" y="1"/>
                    </a:moveTo>
                    <a:lnTo>
                      <a:pt x="6870" y="8208"/>
                    </a:lnTo>
                    <a:cubicBezTo>
                      <a:pt x="5442" y="9636"/>
                      <a:pt x="3983" y="11095"/>
                      <a:pt x="2554" y="12524"/>
                    </a:cubicBezTo>
                    <a:cubicBezTo>
                      <a:pt x="1764" y="13344"/>
                      <a:pt x="943" y="14135"/>
                      <a:pt x="122" y="14986"/>
                    </a:cubicBezTo>
                    <a:cubicBezTo>
                      <a:pt x="62" y="15016"/>
                      <a:pt x="31" y="15047"/>
                      <a:pt x="1" y="15107"/>
                    </a:cubicBezTo>
                    <a:lnTo>
                      <a:pt x="1" y="15168"/>
                    </a:lnTo>
                    <a:lnTo>
                      <a:pt x="1" y="33162"/>
                    </a:lnTo>
                    <a:lnTo>
                      <a:pt x="578" y="33162"/>
                    </a:lnTo>
                    <a:lnTo>
                      <a:pt x="578" y="15351"/>
                    </a:lnTo>
                    <a:lnTo>
                      <a:pt x="2980" y="12949"/>
                    </a:lnTo>
                    <a:cubicBezTo>
                      <a:pt x="4408" y="11490"/>
                      <a:pt x="5928" y="10001"/>
                      <a:pt x="7387" y="8512"/>
                    </a:cubicBezTo>
                    <a:lnTo>
                      <a:pt x="7478" y="8420"/>
                    </a:lnTo>
                    <a:lnTo>
                      <a:pt x="74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7"/>
              <p:cNvSpPr/>
              <p:nvPr/>
            </p:nvSpPr>
            <p:spPr>
              <a:xfrm>
                <a:off x="389686" y="58200"/>
                <a:ext cx="11857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3" fill="none" extrusionOk="0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7"/>
              <p:cNvSpPr/>
              <p:nvPr/>
            </p:nvSpPr>
            <p:spPr>
              <a:xfrm>
                <a:off x="79461" y="1637500"/>
                <a:ext cx="11857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3" fill="none" extrusionOk="0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92" name="Google Shape;192;p7"/>
          <p:cNvGrpSpPr/>
          <p:nvPr/>
        </p:nvGrpSpPr>
        <p:grpSpPr>
          <a:xfrm flipH="1">
            <a:off x="7374534" y="76783"/>
            <a:ext cx="2014791" cy="473128"/>
            <a:chOff x="-35118" y="4342063"/>
            <a:chExt cx="2014791" cy="473128"/>
          </a:xfrm>
        </p:grpSpPr>
        <p:sp>
          <p:nvSpPr>
            <p:cNvPr id="193" name="Google Shape;193;p7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7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5" name="Google Shape;195;p7"/>
          <p:cNvGrpSpPr/>
          <p:nvPr/>
        </p:nvGrpSpPr>
        <p:grpSpPr>
          <a:xfrm flipH="1">
            <a:off x="7472034" y="479147"/>
            <a:ext cx="2014791" cy="473128"/>
            <a:chOff x="-35118" y="4342063"/>
            <a:chExt cx="2014791" cy="473128"/>
          </a:xfrm>
        </p:grpSpPr>
        <p:sp>
          <p:nvSpPr>
            <p:cNvPr id="196" name="Google Shape;196;p7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7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8" name="Google Shape;198;p7"/>
          <p:cNvGrpSpPr/>
          <p:nvPr/>
        </p:nvGrpSpPr>
        <p:grpSpPr>
          <a:xfrm rot="10800000" flipH="1">
            <a:off x="6230050" y="4537371"/>
            <a:ext cx="920275" cy="1078300"/>
            <a:chOff x="4679675" y="-443725"/>
            <a:chExt cx="920275" cy="1078300"/>
          </a:xfrm>
        </p:grpSpPr>
        <p:sp>
          <p:nvSpPr>
            <p:cNvPr id="199" name="Google Shape;199;p7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7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1" name="Google Shape;201;p7"/>
          <p:cNvGrpSpPr/>
          <p:nvPr/>
        </p:nvGrpSpPr>
        <p:grpSpPr>
          <a:xfrm rot="10800000" flipH="1">
            <a:off x="6724000" y="4140263"/>
            <a:ext cx="1129225" cy="1439250"/>
            <a:chOff x="5173625" y="-443725"/>
            <a:chExt cx="1129225" cy="1439250"/>
          </a:xfrm>
        </p:grpSpPr>
        <p:sp>
          <p:nvSpPr>
            <p:cNvPr id="202" name="Google Shape;202;p7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7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4" name="Google Shape;204;p7"/>
          <p:cNvSpPr txBox="1">
            <a:spLocks noGrp="1"/>
          </p:cNvSpPr>
          <p:nvPr>
            <p:ph type="title"/>
          </p:nvPr>
        </p:nvSpPr>
        <p:spPr>
          <a:xfrm>
            <a:off x="706725" y="980400"/>
            <a:ext cx="4254600" cy="86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7"/>
          <p:cNvSpPr txBox="1">
            <a:spLocks noGrp="1"/>
          </p:cNvSpPr>
          <p:nvPr>
            <p:ph type="body" idx="1"/>
          </p:nvPr>
        </p:nvSpPr>
        <p:spPr>
          <a:xfrm>
            <a:off x="713325" y="1770600"/>
            <a:ext cx="4254600" cy="246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Lato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Google Shape;207;p8"/>
          <p:cNvGrpSpPr/>
          <p:nvPr/>
        </p:nvGrpSpPr>
        <p:grpSpPr>
          <a:xfrm>
            <a:off x="260351" y="2145759"/>
            <a:ext cx="289868" cy="852000"/>
            <a:chOff x="456616" y="2161476"/>
            <a:chExt cx="289868" cy="852000"/>
          </a:xfrm>
        </p:grpSpPr>
        <p:sp>
          <p:nvSpPr>
            <p:cNvPr id="208" name="Google Shape;208;p8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8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8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8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8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3" name="Google Shape;213;p8"/>
          <p:cNvGrpSpPr/>
          <p:nvPr/>
        </p:nvGrpSpPr>
        <p:grpSpPr>
          <a:xfrm>
            <a:off x="6514438" y="4556641"/>
            <a:ext cx="2808779" cy="1148975"/>
            <a:chOff x="6525475" y="148600"/>
            <a:chExt cx="2808779" cy="1148975"/>
          </a:xfrm>
        </p:grpSpPr>
        <p:sp>
          <p:nvSpPr>
            <p:cNvPr id="214" name="Google Shape;214;p8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8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6" name="Google Shape;216;p8"/>
          <p:cNvGrpSpPr/>
          <p:nvPr/>
        </p:nvGrpSpPr>
        <p:grpSpPr>
          <a:xfrm rot="-5400000">
            <a:off x="7480661" y="4711608"/>
            <a:ext cx="2014791" cy="719731"/>
            <a:chOff x="-85249" y="4203623"/>
            <a:chExt cx="2014791" cy="719731"/>
          </a:xfrm>
        </p:grpSpPr>
        <p:grpSp>
          <p:nvGrpSpPr>
            <p:cNvPr id="217" name="Google Shape;217;p8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218" name="Google Shape;218;p8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8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0" name="Google Shape;220;p8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221" name="Google Shape;221;p8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8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3" name="Google Shape;223;p8"/>
          <p:cNvGrpSpPr/>
          <p:nvPr/>
        </p:nvGrpSpPr>
        <p:grpSpPr>
          <a:xfrm rot="-5400000">
            <a:off x="7870685" y="4684474"/>
            <a:ext cx="2014791" cy="469199"/>
            <a:chOff x="-35118" y="4345992"/>
            <a:chExt cx="2014791" cy="469199"/>
          </a:xfrm>
        </p:grpSpPr>
        <p:sp>
          <p:nvSpPr>
            <p:cNvPr id="224" name="Google Shape;224;p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8"/>
            <p:cNvSpPr/>
            <p:nvPr/>
          </p:nvSpPr>
          <p:spPr>
            <a:xfrm>
              <a:off x="1861099" y="4345992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6" name="Google Shape;226;p8"/>
          <p:cNvGrpSpPr/>
          <p:nvPr/>
        </p:nvGrpSpPr>
        <p:grpSpPr>
          <a:xfrm>
            <a:off x="7619075" y="-472615"/>
            <a:ext cx="1623175" cy="1439250"/>
            <a:chOff x="7619075" y="-179925"/>
            <a:chExt cx="1623175" cy="1439250"/>
          </a:xfrm>
        </p:grpSpPr>
        <p:grpSp>
          <p:nvGrpSpPr>
            <p:cNvPr id="227" name="Google Shape;227;p8"/>
            <p:cNvGrpSpPr/>
            <p:nvPr/>
          </p:nvGrpSpPr>
          <p:grpSpPr>
            <a:xfrm>
              <a:off x="7619075" y="-179925"/>
              <a:ext cx="920275" cy="1078300"/>
              <a:chOff x="4679675" y="-443725"/>
              <a:chExt cx="920275" cy="1078300"/>
            </a:xfrm>
          </p:grpSpPr>
          <p:sp>
            <p:nvSpPr>
              <p:cNvPr id="228" name="Google Shape;228;p8"/>
              <p:cNvSpPr/>
              <p:nvPr/>
            </p:nvSpPr>
            <p:spPr>
              <a:xfrm>
                <a:off x="4783025" y="-4437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8"/>
              <p:cNvSpPr/>
              <p:nvPr/>
            </p:nvSpPr>
            <p:spPr>
              <a:xfrm>
                <a:off x="467967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0" name="Google Shape;230;p8"/>
            <p:cNvGrpSpPr/>
            <p:nvPr/>
          </p:nvGrpSpPr>
          <p:grpSpPr>
            <a:xfrm>
              <a:off x="8113025" y="-179925"/>
              <a:ext cx="1129225" cy="1439250"/>
              <a:chOff x="5173625" y="-443725"/>
              <a:chExt cx="1129225" cy="1439250"/>
            </a:xfrm>
          </p:grpSpPr>
          <p:sp>
            <p:nvSpPr>
              <p:cNvPr id="231" name="Google Shape;231;p8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8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3" name="Google Shape;233;p8"/>
          <p:cNvGrpSpPr/>
          <p:nvPr/>
        </p:nvGrpSpPr>
        <p:grpSpPr>
          <a:xfrm>
            <a:off x="6362038" y="4861441"/>
            <a:ext cx="2808779" cy="1148975"/>
            <a:chOff x="6525475" y="148600"/>
            <a:chExt cx="2808779" cy="1148975"/>
          </a:xfrm>
        </p:grpSpPr>
        <p:sp>
          <p:nvSpPr>
            <p:cNvPr id="234" name="Google Shape;234;p8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8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6" name="Google Shape;236;p8"/>
          <p:cNvSpPr txBox="1">
            <a:spLocks noGrp="1"/>
          </p:cNvSpPr>
          <p:nvPr>
            <p:ph type="title"/>
          </p:nvPr>
        </p:nvSpPr>
        <p:spPr>
          <a:xfrm>
            <a:off x="766675" y="1421850"/>
            <a:ext cx="4616100" cy="229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" name="Google Shape;238;p9"/>
          <p:cNvGrpSpPr/>
          <p:nvPr/>
        </p:nvGrpSpPr>
        <p:grpSpPr>
          <a:xfrm rot="-5400000" flipH="1">
            <a:off x="8142388" y="3383598"/>
            <a:ext cx="1138350" cy="1418750"/>
            <a:chOff x="-784112" y="3818928"/>
            <a:chExt cx="1138350" cy="1418750"/>
          </a:xfrm>
        </p:grpSpPr>
        <p:sp>
          <p:nvSpPr>
            <p:cNvPr id="239" name="Google Shape;239;p9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9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1" name="Google Shape;241;p9"/>
          <p:cNvGrpSpPr/>
          <p:nvPr/>
        </p:nvGrpSpPr>
        <p:grpSpPr>
          <a:xfrm rot="-5400000" flipH="1">
            <a:off x="8374988" y="3596148"/>
            <a:ext cx="1138350" cy="1418750"/>
            <a:chOff x="-784112" y="3818928"/>
            <a:chExt cx="1138350" cy="1418750"/>
          </a:xfrm>
        </p:grpSpPr>
        <p:sp>
          <p:nvSpPr>
            <p:cNvPr id="242" name="Google Shape;242;p9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9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" name="Google Shape;244;p9"/>
          <p:cNvGrpSpPr/>
          <p:nvPr/>
        </p:nvGrpSpPr>
        <p:grpSpPr>
          <a:xfrm>
            <a:off x="-272766" y="74745"/>
            <a:ext cx="2014791" cy="473128"/>
            <a:chOff x="-35118" y="4342063"/>
            <a:chExt cx="2014791" cy="473128"/>
          </a:xfrm>
        </p:grpSpPr>
        <p:sp>
          <p:nvSpPr>
            <p:cNvPr id="245" name="Google Shape;245;p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7" name="Google Shape;247;p9"/>
          <p:cNvGrpSpPr/>
          <p:nvPr/>
        </p:nvGrpSpPr>
        <p:grpSpPr>
          <a:xfrm>
            <a:off x="7413751" y="76596"/>
            <a:ext cx="2033837" cy="1117221"/>
            <a:chOff x="7413751" y="76596"/>
            <a:chExt cx="2033837" cy="1117221"/>
          </a:xfrm>
        </p:grpSpPr>
        <p:grpSp>
          <p:nvGrpSpPr>
            <p:cNvPr id="248" name="Google Shape;248;p9"/>
            <p:cNvGrpSpPr/>
            <p:nvPr/>
          </p:nvGrpSpPr>
          <p:grpSpPr>
            <a:xfrm flipH="1">
              <a:off x="7413751" y="76596"/>
              <a:ext cx="2033837" cy="463108"/>
              <a:chOff x="-101291" y="3967072"/>
              <a:chExt cx="2033837" cy="463108"/>
            </a:xfrm>
          </p:grpSpPr>
          <p:sp>
            <p:nvSpPr>
              <p:cNvPr id="249" name="Google Shape;249;p9"/>
              <p:cNvSpPr/>
              <p:nvPr/>
            </p:nvSpPr>
            <p:spPr>
              <a:xfrm rot="-5400000">
                <a:off x="646715" y="3256635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9"/>
              <p:cNvSpPr/>
              <p:nvPr/>
            </p:nvSpPr>
            <p:spPr>
              <a:xfrm>
                <a:off x="1813971" y="396707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1" name="Google Shape;251;p9"/>
            <p:cNvGrpSpPr/>
            <p:nvPr/>
          </p:nvGrpSpPr>
          <p:grpSpPr>
            <a:xfrm flipH="1">
              <a:off x="7423284" y="366543"/>
              <a:ext cx="2014791" cy="473124"/>
              <a:chOff x="-35118" y="4159588"/>
              <a:chExt cx="2014791" cy="473124"/>
            </a:xfrm>
          </p:grpSpPr>
          <p:sp>
            <p:nvSpPr>
              <p:cNvPr id="252" name="Google Shape;252;p9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9"/>
              <p:cNvSpPr/>
              <p:nvPr/>
            </p:nvSpPr>
            <p:spPr>
              <a:xfrm>
                <a:off x="1861099" y="4159588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9"/>
            <p:cNvGrpSpPr/>
            <p:nvPr/>
          </p:nvGrpSpPr>
          <p:grpSpPr>
            <a:xfrm flipH="1">
              <a:off x="7423276" y="720689"/>
              <a:ext cx="2014791" cy="473128"/>
              <a:chOff x="-35118" y="4342063"/>
              <a:chExt cx="2014791" cy="473128"/>
            </a:xfrm>
          </p:grpSpPr>
          <p:sp>
            <p:nvSpPr>
              <p:cNvPr id="255" name="Google Shape;255;p9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9"/>
              <p:cNvSpPr/>
              <p:nvPr/>
            </p:nvSpPr>
            <p:spPr>
              <a:xfrm>
                <a:off x="1861099" y="4342063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7" name="Google Shape;257;p9"/>
          <p:cNvGrpSpPr/>
          <p:nvPr/>
        </p:nvGrpSpPr>
        <p:grpSpPr>
          <a:xfrm>
            <a:off x="-370266" y="473288"/>
            <a:ext cx="2014791" cy="473128"/>
            <a:chOff x="-35118" y="4342063"/>
            <a:chExt cx="2014791" cy="473128"/>
          </a:xfrm>
        </p:grpSpPr>
        <p:sp>
          <p:nvSpPr>
            <p:cNvPr id="258" name="Google Shape;258;p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0" name="Google Shape;260;p9"/>
          <p:cNvSpPr txBox="1">
            <a:spLocks noGrp="1"/>
          </p:cNvSpPr>
          <p:nvPr>
            <p:ph type="title"/>
          </p:nvPr>
        </p:nvSpPr>
        <p:spPr>
          <a:xfrm>
            <a:off x="4691075" y="1303150"/>
            <a:ext cx="3663300" cy="7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61" name="Google Shape;261;p9"/>
          <p:cNvSpPr txBox="1">
            <a:spLocks noGrp="1"/>
          </p:cNvSpPr>
          <p:nvPr>
            <p:ph type="subTitle" idx="1"/>
          </p:nvPr>
        </p:nvSpPr>
        <p:spPr>
          <a:xfrm>
            <a:off x="4691175" y="2143100"/>
            <a:ext cx="3663300" cy="167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0"/>
          <p:cNvSpPr txBox="1">
            <a:spLocks noGrp="1"/>
          </p:cNvSpPr>
          <p:nvPr>
            <p:ph type="title"/>
          </p:nvPr>
        </p:nvSpPr>
        <p:spPr>
          <a:xfrm>
            <a:off x="-41150" y="4095000"/>
            <a:ext cx="9226200" cy="5088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lt1"/>
            </a:gs>
            <a:gs pos="100000">
              <a:schemeClr val="lt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325" y="5397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Montserrat"/>
              <a:buNone/>
              <a:defRPr sz="27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325" y="1152475"/>
            <a:ext cx="7717500" cy="34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arduino.cc/en/Reference/LiquidCrysta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p31"/>
          <p:cNvSpPr txBox="1">
            <a:spLocks noGrp="1"/>
          </p:cNvSpPr>
          <p:nvPr>
            <p:ph type="ctrTitle"/>
          </p:nvPr>
        </p:nvSpPr>
        <p:spPr>
          <a:xfrm>
            <a:off x="929225" y="1472135"/>
            <a:ext cx="5411400" cy="18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Arduino Workshop #8</a:t>
            </a:r>
            <a:endParaRPr dirty="0"/>
          </a:p>
        </p:txBody>
      </p:sp>
      <p:sp>
        <p:nvSpPr>
          <p:cNvPr id="861" name="Google Shape;861;p31"/>
          <p:cNvSpPr txBox="1">
            <a:spLocks noGrp="1"/>
          </p:cNvSpPr>
          <p:nvPr>
            <p:ph type="subTitle" idx="1"/>
          </p:nvPr>
        </p:nvSpPr>
        <p:spPr>
          <a:xfrm>
            <a:off x="929213" y="3288800"/>
            <a:ext cx="50055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Interfacing with liquid crystal displays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p39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Adding it all to a sketch</a:t>
            </a:r>
            <a:endParaRPr/>
          </a:p>
        </p:txBody>
      </p:sp>
      <p:sp>
        <p:nvSpPr>
          <p:cNvPr id="910" name="Google Shape;910;p39"/>
          <p:cNvSpPr txBox="1">
            <a:spLocks noGrp="1"/>
          </p:cNvSpPr>
          <p:nvPr>
            <p:ph type="body" idx="1"/>
          </p:nvPr>
        </p:nvSpPr>
        <p:spPr>
          <a:xfrm>
            <a:off x="4996550" y="1187400"/>
            <a:ext cx="34275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Download LCD_text.ino from github and upload it.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You should see your message with a counter increasing every second</a:t>
            </a:r>
            <a:endParaRPr dirty="0"/>
          </a:p>
        </p:txBody>
      </p:sp>
      <p:pic>
        <p:nvPicPr>
          <p:cNvPr id="911" name="Google Shape;91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5850" y="1100400"/>
            <a:ext cx="3570021" cy="3821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p40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Special Characters or Animations</a:t>
            </a:r>
            <a:endParaRPr/>
          </a:p>
        </p:txBody>
      </p:sp>
      <p:sp>
        <p:nvSpPr>
          <p:cNvPr id="917" name="Google Shape;917;p40"/>
          <p:cNvSpPr txBox="1">
            <a:spLocks noGrp="1"/>
          </p:cNvSpPr>
          <p:nvPr>
            <p:ph type="body" idx="1"/>
          </p:nvPr>
        </p:nvSpPr>
        <p:spPr>
          <a:xfrm>
            <a:off x="720000" y="1187400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you want special characters, degrees sign, greek letters - the LiquidCrystal library supports the definition of custom Characters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To create a custom character</a:t>
            </a:r>
            <a:endParaRPr/>
          </a:p>
          <a:p>
            <a:pPr marL="457200" lvl="0" indent="-336550" algn="l" rtl="0">
              <a:spcBef>
                <a:spcPts val="160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You will notice each character block is really made up of a 5x8 grid of pixels</a:t>
            </a:r>
            <a:endParaRPr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You simply define the value of each of these pixels and send that information to the display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p41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Demonstration of this concept</a:t>
            </a:r>
            <a:endParaRPr/>
          </a:p>
        </p:txBody>
      </p:sp>
      <p:sp>
        <p:nvSpPr>
          <p:cNvPr id="923" name="Google Shape;923;p41"/>
          <p:cNvSpPr txBox="1">
            <a:spLocks noGrp="1"/>
          </p:cNvSpPr>
          <p:nvPr>
            <p:ph type="body" idx="1"/>
          </p:nvPr>
        </p:nvSpPr>
        <p:spPr>
          <a:xfrm>
            <a:off x="720000" y="1187400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We will make a series of characters that will fill the second row of the display with an animated progress bar</a:t>
            </a:r>
            <a:endParaRPr/>
          </a:p>
          <a:p>
            <a:pPr marL="457200" lvl="0" indent="-336550" algn="l" rtl="0">
              <a:spcBef>
                <a:spcPts val="160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Each space is 5 pixels wide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 there will be 5 custom characters</a:t>
            </a:r>
            <a:endParaRPr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/>
              <a:t>1</a:t>
            </a:r>
            <a:r>
              <a:rPr lang="en" baseline="30000"/>
              <a:t>st</a:t>
            </a:r>
            <a:r>
              <a:rPr lang="en"/>
              <a:t> column filled</a:t>
            </a:r>
            <a:endParaRPr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/>
              <a:t>1</a:t>
            </a:r>
            <a:r>
              <a:rPr lang="en" baseline="30000"/>
              <a:t>st</a:t>
            </a:r>
            <a:r>
              <a:rPr lang="en"/>
              <a:t> &amp; 2</a:t>
            </a:r>
            <a:r>
              <a:rPr lang="en" baseline="30000"/>
              <a:t>nd </a:t>
            </a:r>
            <a:r>
              <a:rPr lang="en"/>
              <a:t> col filled</a:t>
            </a:r>
            <a:endParaRPr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/>
              <a:t>Etc.</a:t>
            </a:r>
            <a:endParaRPr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We will use binary to encode the state of the pixel (1 is on 0 is off)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p42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Defining your special caharacters</a:t>
            </a:r>
            <a:endParaRPr/>
          </a:p>
        </p:txBody>
      </p:sp>
      <p:pic>
        <p:nvPicPr>
          <p:cNvPr id="929" name="Google Shape;929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825" y="1017600"/>
            <a:ext cx="2780095" cy="382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0" name="Google Shape;930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41245" y="1017600"/>
            <a:ext cx="2497629" cy="382110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910;p39">
            <a:extLst>
              <a:ext uri="{FF2B5EF4-FFF2-40B4-BE49-F238E27FC236}">
                <a16:creationId xmlns:a16="http://schemas.microsoft.com/office/drawing/2014/main" id="{AA9EB85B-A394-452D-9297-C106A12636A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393872" y="1187400"/>
            <a:ext cx="2030177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Download LCD_progress_bar.ino from github and upload it.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Google Shape;941;p44"/>
          <p:cNvSpPr txBox="1">
            <a:spLocks noGrp="1"/>
          </p:cNvSpPr>
          <p:nvPr>
            <p:ph type="title"/>
          </p:nvPr>
        </p:nvSpPr>
        <p:spPr>
          <a:xfrm>
            <a:off x="766675" y="1421850"/>
            <a:ext cx="5220000" cy="229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a personal thermostat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45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Items we will use</a:t>
            </a:r>
            <a:endParaRPr/>
          </a:p>
        </p:txBody>
      </p:sp>
      <p:sp>
        <p:nvSpPr>
          <p:cNvPr id="947" name="Google Shape;947;p45"/>
          <p:cNvSpPr txBox="1">
            <a:spLocks noGrp="1"/>
          </p:cNvSpPr>
          <p:nvPr>
            <p:ph type="body" idx="1"/>
          </p:nvPr>
        </p:nvSpPr>
        <p:spPr>
          <a:xfrm>
            <a:off x="720000" y="1187400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A DC fan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you want to add some oomph you can wire it with a transistor and external voltage supply (like session 4 shows), but hooking it to the 5V pins will show it spins when it should</a:t>
            </a:r>
            <a:endParaRPr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Two buttons with 10 ㏀ pull - down resistors</a:t>
            </a:r>
            <a:endParaRPr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A speaker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Connected to an I/O pin through a 150 Ω resistor and ground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will set the frequency in the program</a:t>
            </a:r>
            <a:endParaRPr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I</a:t>
            </a:r>
            <a:r>
              <a:rPr lang="en" baseline="30000"/>
              <a:t>2</a:t>
            </a:r>
            <a:r>
              <a:rPr lang="en"/>
              <a:t>C temperature sensor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Hooked up exactly as we learned in lesson 8</a:t>
            </a:r>
            <a:endParaRPr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/>
              <a:t>To preserve space we will place this in front of the LCD’s potentiometer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p46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should be wired like this</a:t>
            </a:r>
            <a:endParaRPr/>
          </a:p>
        </p:txBody>
      </p:sp>
      <p:pic>
        <p:nvPicPr>
          <p:cNvPr id="3" name="Picture 2" descr="A circuit board with wires and a fan&#10;&#10;Description automatically generated">
            <a:extLst>
              <a:ext uri="{FF2B5EF4-FFF2-40B4-BE49-F238E27FC236}">
                <a16:creationId xmlns:a16="http://schemas.microsoft.com/office/drawing/2014/main" id="{E3BB2E6A-09AD-8DD9-B788-BB36913BCD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680" y="82550"/>
            <a:ext cx="7660640" cy="49784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p47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custom characters</a:t>
            </a:r>
            <a:endParaRPr/>
          </a:p>
        </p:txBody>
      </p:sp>
      <p:pic>
        <p:nvPicPr>
          <p:cNvPr id="959" name="Google Shape;959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8437" y="1017600"/>
            <a:ext cx="1627135" cy="408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p48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will utilize them and refresh the screen as shown</a:t>
            </a:r>
            <a:endParaRPr/>
          </a:p>
        </p:txBody>
      </p:sp>
      <p:pic>
        <p:nvPicPr>
          <p:cNvPr id="965" name="Google Shape;965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1363" y="1200950"/>
            <a:ext cx="2581275" cy="311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p49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Adjusting the set point with buttons</a:t>
            </a:r>
            <a:endParaRPr/>
          </a:p>
        </p:txBody>
      </p:sp>
      <p:pic>
        <p:nvPicPr>
          <p:cNvPr id="971" name="Google Shape;971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200" y="1432975"/>
            <a:ext cx="2581275" cy="90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2" name="Google Shape;972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63350" y="1432975"/>
            <a:ext cx="4171950" cy="174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2A6D0-56EB-49EE-AC70-0F1B9B2ED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1172" y="1372642"/>
            <a:ext cx="5601656" cy="616800"/>
          </a:xfrm>
        </p:spPr>
        <p:txBody>
          <a:bodyPr/>
          <a:lstStyle/>
          <a:p>
            <a:r>
              <a:rPr lang="en-US" dirty="0"/>
              <a:t>PowerPoint and Code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FCE4C0B2-E775-4300-9C1C-B204E2F812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23463" y="2168753"/>
            <a:ext cx="4125600" cy="419700"/>
          </a:xfrm>
        </p:spPr>
        <p:txBody>
          <a:bodyPr/>
          <a:lstStyle/>
          <a:p>
            <a:r>
              <a:rPr lang="en-US" dirty="0"/>
              <a:t>Github.com/</a:t>
            </a:r>
            <a:r>
              <a:rPr lang="en-US" dirty="0" err="1"/>
              <a:t>EELabMan</a:t>
            </a:r>
            <a:endParaRPr lang="en-US" dirty="0"/>
          </a:p>
        </p:txBody>
      </p:sp>
      <p:sp>
        <p:nvSpPr>
          <p:cNvPr id="7" name="Subtitle 3">
            <a:extLst>
              <a:ext uri="{FF2B5EF4-FFF2-40B4-BE49-F238E27FC236}">
                <a16:creationId xmlns:a16="http://schemas.microsoft.com/office/drawing/2014/main" id="{613D3C9A-8239-42D6-B021-1869D97AC86F}"/>
              </a:ext>
            </a:extLst>
          </p:cNvPr>
          <p:cNvSpPr txBox="1">
            <a:spLocks/>
          </p:cNvSpPr>
          <p:nvPr/>
        </p:nvSpPr>
        <p:spPr>
          <a:xfrm>
            <a:off x="2022012" y="2944209"/>
            <a:ext cx="4728501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ctr" rtl="0" ea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ctr" rtl="0" ea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ctr" rtl="0" ea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ctr" rtl="0" ea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ctr" rtl="0" ea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ctr" rtl="0" ea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ctr" rtl="0" eaLnBrk="1" hangingPunct="1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2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rPr lang="en-US" sz="1400" dirty="0"/>
              <a:t>Go To Repositories and find Arduino 8 LCD</a:t>
            </a:r>
          </a:p>
        </p:txBody>
      </p:sp>
    </p:spTree>
    <p:extLst>
      <p:ext uri="{BB962C8B-B14F-4D97-AF65-F5344CB8AC3E}">
        <p14:creationId xmlns:p14="http://schemas.microsoft.com/office/powerpoint/2010/main" val="866875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p50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Updating the LCD</a:t>
            </a:r>
            <a:endParaRPr/>
          </a:p>
        </p:txBody>
      </p:sp>
      <p:pic>
        <p:nvPicPr>
          <p:cNvPr id="978" name="Google Shape;978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550" y="1100400"/>
            <a:ext cx="4686300" cy="3019425"/>
          </a:xfrm>
          <a:prstGeom prst="rect">
            <a:avLst/>
          </a:prstGeom>
          <a:noFill/>
          <a:ln>
            <a:noFill/>
          </a:ln>
        </p:spPr>
      </p:pic>
      <p:sp>
        <p:nvSpPr>
          <p:cNvPr id="979" name="Google Shape;979;p50"/>
          <p:cNvSpPr txBox="1"/>
          <p:nvPr/>
        </p:nvSpPr>
        <p:spPr>
          <a:xfrm>
            <a:off x="5754525" y="1100400"/>
            <a:ext cx="3000000" cy="26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This code</a:t>
            </a:r>
            <a:endParaRPr sz="1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●"/>
            </a:pPr>
            <a:r>
              <a:rPr lang="en" sz="1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first runs the debounce() function for each button and then adjusts the set temp variable if one button is pressed</a:t>
            </a:r>
            <a:endParaRPr sz="1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●"/>
            </a:pPr>
            <a:r>
              <a:rPr lang="en" sz="1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Updates the LCD and button states</a:t>
            </a:r>
            <a:endParaRPr sz="1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p51"/>
          <p:cNvSpPr txBox="1">
            <a:spLocks noGrp="1"/>
          </p:cNvSpPr>
          <p:nvPr>
            <p:ph type="title"/>
          </p:nvPr>
        </p:nvSpPr>
        <p:spPr>
          <a:xfrm>
            <a:off x="720000" y="4933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Adding audio warning and fan</a:t>
            </a:r>
            <a:endParaRPr/>
          </a:p>
        </p:txBody>
      </p:sp>
      <p:sp>
        <p:nvSpPr>
          <p:cNvPr id="985" name="Google Shape;985;p51"/>
          <p:cNvSpPr txBox="1">
            <a:spLocks noGrp="1"/>
          </p:cNvSpPr>
          <p:nvPr>
            <p:ph type="body" idx="1"/>
          </p:nvPr>
        </p:nvSpPr>
        <p:spPr>
          <a:xfrm>
            <a:off x="4921350" y="1187400"/>
            <a:ext cx="3502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Here we see</a:t>
            </a:r>
            <a:endParaRPr/>
          </a:p>
          <a:p>
            <a:pPr marL="457200" lvl="0" indent="-336550" algn="l" rtl="0">
              <a:spcBef>
                <a:spcPts val="160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tone()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Paired to a delay() and notone() command</a:t>
            </a:r>
            <a:endParaRPr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Using a state variable we determine if the speaker has beeped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And don't let it beep again until after the temp dips (and the state variable is reset)</a:t>
            </a:r>
            <a:endParaRPr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When the fan turns on and indicator on the LCD changes</a:t>
            </a:r>
            <a:endParaRPr/>
          </a:p>
        </p:txBody>
      </p:sp>
      <p:pic>
        <p:nvPicPr>
          <p:cNvPr id="986" name="Google Shape;986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000" y="971200"/>
            <a:ext cx="3502642" cy="386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p52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Bring it all together</a:t>
            </a:r>
            <a:endParaRPr/>
          </a:p>
        </p:txBody>
      </p:sp>
      <p:sp>
        <p:nvSpPr>
          <p:cNvPr id="992" name="Google Shape;992;p52"/>
          <p:cNvSpPr txBox="1">
            <a:spLocks noGrp="1"/>
          </p:cNvSpPr>
          <p:nvPr>
            <p:ph type="body" idx="1"/>
          </p:nvPr>
        </p:nvSpPr>
        <p:spPr>
          <a:xfrm>
            <a:off x="720000" y="1187400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	You should now have a fully functioning code (combining all the snippets from earlier to all work together to produce the desired result)</a:t>
            </a:r>
            <a:endParaRPr dirty="0"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/>
              <a:t>Once you load the code onto the arduino you no longer need to have it connected to a computer to run, you could take it and place it anywhere in the room to tell you the temperature (as long as you can connect it to a plug (or battery))</a:t>
            </a:r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p53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LCD should look similar to this</a:t>
            </a:r>
            <a:endParaRPr/>
          </a:p>
        </p:txBody>
      </p:sp>
      <p:pic>
        <p:nvPicPr>
          <p:cNvPr id="998" name="Google Shape;998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6250" y="1533525"/>
            <a:ext cx="6886077" cy="2316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p58"/>
          <p:cNvSpPr txBox="1">
            <a:spLocks noGrp="1"/>
          </p:cNvSpPr>
          <p:nvPr>
            <p:ph type="title"/>
          </p:nvPr>
        </p:nvSpPr>
        <p:spPr>
          <a:xfrm>
            <a:off x="2327475" y="1829125"/>
            <a:ext cx="3372600" cy="69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/>
              <a:t>Stay tuned</a:t>
            </a:r>
            <a:endParaRPr dirty="0"/>
          </a:p>
        </p:txBody>
      </p:sp>
      <p:sp>
        <p:nvSpPr>
          <p:cNvPr id="1028" name="Google Shape;1028;p58"/>
          <p:cNvSpPr txBox="1">
            <a:spLocks noGrp="1"/>
          </p:cNvSpPr>
          <p:nvPr>
            <p:ph type="subTitle" idx="1"/>
          </p:nvPr>
        </p:nvSpPr>
        <p:spPr>
          <a:xfrm>
            <a:off x="2327463" y="2561613"/>
            <a:ext cx="3759012" cy="95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US" dirty="0"/>
              <a:t>Arduino 9 will cover how to send and receive data using Bluetooth.</a:t>
            </a:r>
          </a:p>
          <a:p>
            <a:pPr marL="0" indent="0"/>
            <a:endParaRPr lang="en-US" dirty="0"/>
          </a:p>
          <a:p>
            <a:pPr marL="0" indent="0"/>
            <a:r>
              <a:rPr lang="en-US" dirty="0"/>
              <a:t>We’ll also connect to our smart phones and control some LED’s!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32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 up the LCD</a:t>
            </a:r>
            <a:endParaRPr/>
          </a:p>
        </p:txBody>
      </p:sp>
      <p:sp>
        <p:nvSpPr>
          <p:cNvPr id="867" name="Google Shape;867;p32"/>
          <p:cNvSpPr txBox="1">
            <a:spLocks noGrp="1"/>
          </p:cNvSpPr>
          <p:nvPr>
            <p:ph type="body" idx="1"/>
          </p:nvPr>
        </p:nvSpPr>
        <p:spPr>
          <a:xfrm>
            <a:off x="720000" y="1187400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dirty="0"/>
              <a:t>We will be using pre soldered 16x2 LCDS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If after this you choose to purchase a LCD for a project, know that some come w/o the headers soldered on and may have dirrecent pinouts.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16x2 refers to the number of columns and rows the LCD displays</a:t>
            </a:r>
            <a:endParaRPr dirty="0"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dirty="0"/>
              <a:t>16 columns </a:t>
            </a:r>
            <a:endParaRPr dirty="0"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dirty="0"/>
              <a:t>2 rows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p33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Looking at the pin out</a:t>
            </a:r>
            <a:endParaRPr/>
          </a:p>
        </p:txBody>
      </p:sp>
      <p:pic>
        <p:nvPicPr>
          <p:cNvPr id="873" name="Google Shape;87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6075" y="1104900"/>
            <a:ext cx="6260050" cy="385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p34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Breaking down the pins</a:t>
            </a:r>
            <a:endParaRPr/>
          </a:p>
        </p:txBody>
      </p:sp>
      <p:sp>
        <p:nvSpPr>
          <p:cNvPr id="879" name="Google Shape;879;p34"/>
          <p:cNvSpPr txBox="1">
            <a:spLocks noGrp="1"/>
          </p:cNvSpPr>
          <p:nvPr>
            <p:ph type="body" idx="1"/>
          </p:nvPr>
        </p:nvSpPr>
        <p:spPr>
          <a:xfrm>
            <a:off x="720000" y="1187400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Pin 3 (contrast) - controls how dark the display is. It connects to the center pin of our POT</a:t>
            </a:r>
            <a:endParaRPr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Pin 4 (RS) - sets the LCD to command or character mode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Based on its state the LCD is either interpreting data as a command or a character</a:t>
            </a:r>
            <a:endParaRPr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Pin 5 (RW) - tied to ground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indicating we will only ever be writing to the LCD not reading from it</a:t>
            </a:r>
            <a:endParaRPr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Pin 6 (EN) - used to tell the LCD when data is ready</a:t>
            </a:r>
            <a:endParaRPr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Pins 7 to 14  - used to transmitting data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Usually labeled D0 to D7 (in order)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pins 7 to 10 (D0 - D3) will be unused by us</a:t>
            </a:r>
            <a:endParaRPr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Pin 15 and 16 - run the back light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Connect them to 5v (pin 15) and ground (pin 16) with a current limiting resistor as needed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p35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Connecting to the arduino</a:t>
            </a:r>
            <a:endParaRPr/>
          </a:p>
        </p:txBody>
      </p:sp>
      <p:sp>
        <p:nvSpPr>
          <p:cNvPr id="885" name="Google Shape;885;p35"/>
          <p:cNvSpPr txBox="1">
            <a:spLocks noGrp="1"/>
          </p:cNvSpPr>
          <p:nvPr>
            <p:ph type="body" idx="1"/>
          </p:nvPr>
        </p:nvSpPr>
        <p:spPr>
          <a:xfrm>
            <a:off x="720000" y="1187400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connect the communication pins on the LCD to any I/O pins on the arduino</a:t>
            </a:r>
            <a:endParaRPr/>
          </a:p>
          <a:p>
            <a:pPr marL="457200" lvl="0" indent="-336550" algn="l" rtl="0">
              <a:spcBef>
                <a:spcPts val="160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To be consistent with the group we will use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graphicFrame>
        <p:nvGraphicFramePr>
          <p:cNvPr id="886" name="Google Shape;886;p35"/>
          <p:cNvGraphicFramePr/>
          <p:nvPr/>
        </p:nvGraphicFramePr>
        <p:xfrm>
          <a:off x="2749275" y="2028485"/>
          <a:ext cx="2854775" cy="2948185"/>
        </p:xfrm>
        <a:graphic>
          <a:graphicData uri="http://schemas.openxmlformats.org/drawingml/2006/table">
            <a:tbl>
              <a:tblPr>
                <a:noFill/>
                <a:tableStyleId>{678F6F72-7507-45F9-9204-9C651D188744}</a:tableStyleId>
              </a:tblPr>
              <a:tblGrid>
                <a:gridCol w="1312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0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LCD Pin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Arduino Pin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RS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7376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Pin 2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7376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EN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Pin 3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B53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D4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7376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Pin 4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7376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D5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Pin 5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B53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D6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7376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Pin 6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7376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D7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Pin 7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B53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p36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Lets wire up</a:t>
            </a:r>
            <a:br>
              <a:rPr lang="en" dirty="0"/>
            </a:br>
            <a:r>
              <a:rPr lang="en" dirty="0"/>
              <a:t>the LCD</a:t>
            </a:r>
            <a:endParaRPr dirty="0"/>
          </a:p>
        </p:txBody>
      </p:sp>
      <p:pic>
        <p:nvPicPr>
          <p:cNvPr id="5" name="Picture 4" descr="A circuit board with wires&#10;&#10;Description automatically generated">
            <a:extLst>
              <a:ext uri="{FF2B5EF4-FFF2-40B4-BE49-F238E27FC236}">
                <a16:creationId xmlns:a16="http://schemas.microsoft.com/office/drawing/2014/main" id="{10C17172-4438-301F-A37F-82AD7F7797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8327" y="0"/>
            <a:ext cx="5309062" cy="520385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p37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the LiquidCrystal Library</a:t>
            </a:r>
            <a:endParaRPr/>
          </a:p>
        </p:txBody>
      </p:sp>
      <p:sp>
        <p:nvSpPr>
          <p:cNvPr id="898" name="Google Shape;898;p37"/>
          <p:cNvSpPr txBox="1">
            <a:spLocks noGrp="1"/>
          </p:cNvSpPr>
          <p:nvPr>
            <p:ph type="body" idx="1"/>
          </p:nvPr>
        </p:nvSpPr>
        <p:spPr>
          <a:xfrm>
            <a:off x="720000" y="1187400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Arduino IDE includes the </a:t>
            </a:r>
            <a:r>
              <a:rPr lang="en" i="1"/>
              <a:t>LiquidCrystal</a:t>
            </a:r>
            <a:r>
              <a:rPr lang="en"/>
              <a:t> library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It includes simplified functions to</a:t>
            </a:r>
            <a:endParaRPr/>
          </a:p>
          <a:p>
            <a:pPr marL="914400" lvl="0" indent="-336550" algn="l" rtl="0">
              <a:spcBef>
                <a:spcPts val="160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Blinking the cursor</a:t>
            </a:r>
            <a:endParaRPr/>
          </a:p>
          <a:p>
            <a:pPr marL="9144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Automatically scrolling text</a:t>
            </a:r>
            <a:endParaRPr/>
          </a:p>
          <a:p>
            <a:pPr marL="9144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Creating custom characters</a:t>
            </a:r>
            <a:endParaRPr/>
          </a:p>
          <a:p>
            <a:pPr marL="9144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Changing direction of printing</a:t>
            </a:r>
            <a:endParaRPr/>
          </a:p>
          <a:p>
            <a:pPr marL="9144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Many other useful additions and functions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You can find description of the library function as well as examples of use at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accent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http://arduino.cc/en/Reference/LiquidCrystal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p38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Adding text to the display</a:t>
            </a:r>
            <a:endParaRPr/>
          </a:p>
        </p:txBody>
      </p:sp>
      <p:sp>
        <p:nvSpPr>
          <p:cNvPr id="904" name="Google Shape;904;p38"/>
          <p:cNvSpPr txBox="1">
            <a:spLocks noGrp="1"/>
          </p:cNvSpPr>
          <p:nvPr>
            <p:ph type="body" idx="1"/>
          </p:nvPr>
        </p:nvSpPr>
        <p:spPr>
          <a:xfrm>
            <a:off x="720000" y="1187400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first thing we will be doing in order to learn the basic operation of the LCD is to add text and an incrementing number to the display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To initialise the LCD we use the following code</a:t>
            </a:r>
            <a:endParaRPr/>
          </a:p>
          <a:p>
            <a:pPr marL="457200" lvl="0" indent="-328453" algn="l" rtl="0">
              <a:spcBef>
                <a:spcPts val="1600"/>
              </a:spcBef>
              <a:spcAft>
                <a:spcPts val="0"/>
              </a:spcAft>
              <a:buSzPct val="113333"/>
              <a:buChar char="●"/>
            </a:pPr>
            <a:r>
              <a:rPr lang="en"/>
              <a:t>#include &lt;LiquidCrystal.h&gt;</a:t>
            </a:r>
            <a:endParaRPr/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Initiallizes the liquid crystal library</a:t>
            </a:r>
            <a:endParaRPr/>
          </a:p>
          <a:p>
            <a:pPr marL="457200" lvl="0" indent="-328453" algn="l" rtl="0">
              <a:spcBef>
                <a:spcPts val="0"/>
              </a:spcBef>
              <a:spcAft>
                <a:spcPts val="0"/>
              </a:spcAft>
              <a:buSzPct val="113333"/>
              <a:buChar char="●"/>
            </a:pPr>
            <a:r>
              <a:rPr lang="en"/>
              <a:t>LiquidCrystal lcd (2,3,4,5,6,7);</a:t>
            </a:r>
            <a:endParaRPr/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This creates a liquid crystal obj named lcd and the arguments represent the pins connected (RS,EN,D4,D5,D6,D7 in that order)</a:t>
            </a:r>
            <a:endParaRPr/>
          </a:p>
          <a:p>
            <a:pPr marL="457200" lvl="0" indent="-328453" algn="l" rtl="0">
              <a:spcBef>
                <a:spcPts val="0"/>
              </a:spcBef>
              <a:spcAft>
                <a:spcPts val="0"/>
              </a:spcAft>
              <a:buSzPct val="113333"/>
              <a:buChar char="●"/>
            </a:pPr>
            <a:r>
              <a:rPr lang="en"/>
              <a:t>lcd.begin(16,2)</a:t>
            </a:r>
            <a:endParaRPr/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This sets the LCD display character size as a number of rows and col respectively</a:t>
            </a:r>
            <a:endParaRPr/>
          </a:p>
          <a:p>
            <a:pPr marL="457200" lvl="0" indent="-328453" algn="l" rtl="0">
              <a:spcBef>
                <a:spcPts val="0"/>
              </a:spcBef>
              <a:spcAft>
                <a:spcPts val="0"/>
              </a:spcAft>
              <a:buSzPct val="113333"/>
              <a:buChar char="●"/>
            </a:pPr>
            <a:r>
              <a:rPr lang="en"/>
              <a:t>lcd.setCursor(0,1)</a:t>
            </a:r>
            <a:endParaRPr/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This moves the cursor to a specific spot</a:t>
            </a:r>
            <a:endParaRPr/>
          </a:p>
          <a:p>
            <a:pPr marL="1371600" lvl="2" indent="-304958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Columns and rows are indexed (0,0) in the top-left</a:t>
            </a:r>
            <a:endParaRPr/>
          </a:p>
          <a:p>
            <a:pPr marL="457200" lvl="0" indent="-328453" algn="l" rtl="0">
              <a:spcBef>
                <a:spcPts val="0"/>
              </a:spcBef>
              <a:spcAft>
                <a:spcPts val="0"/>
              </a:spcAft>
              <a:buSzPct val="113333"/>
              <a:buChar char="●"/>
            </a:pPr>
            <a:r>
              <a:rPr lang="en"/>
              <a:t>lcd.Print(“We love EE”)</a:t>
            </a:r>
            <a:endParaRPr/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This will print what ever characters you supply (as a char and that will fit in the dimensions of the LCD)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lectronic Circuit Style CV by Slidesgo">
  <a:themeElements>
    <a:clrScheme name="Simple Light">
      <a:dk1>
        <a:srgbClr val="FFFFFF"/>
      </a:dk1>
      <a:lt1>
        <a:srgbClr val="040E41"/>
      </a:lt1>
      <a:dk2>
        <a:srgbClr val="EFEFEF"/>
      </a:dk2>
      <a:lt2>
        <a:srgbClr val="303B72"/>
      </a:lt2>
      <a:accent1>
        <a:srgbClr val="F5DE34"/>
      </a:accent1>
      <a:accent2>
        <a:srgbClr val="0152B1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D6FBA346412254ABD495A3D02137635" ma:contentTypeVersion="10" ma:contentTypeDescription="Create a new document." ma:contentTypeScope="" ma:versionID="15cfca688345c699a4fb691aefe7e420">
  <xsd:schema xmlns:xsd="http://www.w3.org/2001/XMLSchema" xmlns:xs="http://www.w3.org/2001/XMLSchema" xmlns:p="http://schemas.microsoft.com/office/2006/metadata/properties" xmlns:ns2="4187ec63-6cff-4486-abd9-1357d75c1c00" targetNamespace="http://schemas.microsoft.com/office/2006/metadata/properties" ma:root="true" ma:fieldsID="a6d7f068502babee8fb6afd5146615ed" ns2:_="">
    <xsd:import namespace="4187ec63-6cff-4486-abd9-1357d75c1c0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187ec63-6cff-4486-abd9-1357d75c1c0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A3F1284-0E29-48EA-A63B-31208373E7B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048FF83-70C5-4CEC-BD76-A46B700C442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6F76949-C686-45D3-A691-0388188FD5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187ec63-6cff-4486-abd9-1357d75c1c0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1110</Words>
  <Application>Microsoft Office PowerPoint</Application>
  <PresentationFormat>On-screen Show (16:9)</PresentationFormat>
  <Paragraphs>134</Paragraphs>
  <Slides>24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Source Sans Pro</vt:lpstr>
      <vt:lpstr>Raleway</vt:lpstr>
      <vt:lpstr>Montserrat</vt:lpstr>
      <vt:lpstr>Lato</vt:lpstr>
      <vt:lpstr>Arial</vt:lpstr>
      <vt:lpstr>Bebas Neue</vt:lpstr>
      <vt:lpstr>Josefin Slab Thin</vt:lpstr>
      <vt:lpstr>Electronic Circuit Style CV by Slidesgo</vt:lpstr>
      <vt:lpstr>Arduino Workshop #8</vt:lpstr>
      <vt:lpstr>PowerPoint and Code</vt:lpstr>
      <vt:lpstr>Setting up the LCD</vt:lpstr>
      <vt:lpstr>Looking at the pin out</vt:lpstr>
      <vt:lpstr>Breaking down the pins</vt:lpstr>
      <vt:lpstr>Connecting to the arduino</vt:lpstr>
      <vt:lpstr>Lets wire up the LCD</vt:lpstr>
      <vt:lpstr>Using the LiquidCrystal Library</vt:lpstr>
      <vt:lpstr>Adding text to the display</vt:lpstr>
      <vt:lpstr>Adding it all to a sketch</vt:lpstr>
      <vt:lpstr>Creating Special Characters or Animations</vt:lpstr>
      <vt:lpstr>Demonstration of this concept</vt:lpstr>
      <vt:lpstr>Defining your special caharacters</vt:lpstr>
      <vt:lpstr>Building a personal thermostat</vt:lpstr>
      <vt:lpstr>Items we will use</vt:lpstr>
      <vt:lpstr>It should be wired like this</vt:lpstr>
      <vt:lpstr>The custom characters</vt:lpstr>
      <vt:lpstr>We will utilize them and refresh the screen as shown</vt:lpstr>
      <vt:lpstr>Adjusting the set point with buttons</vt:lpstr>
      <vt:lpstr>Updating the LCD</vt:lpstr>
      <vt:lpstr>Adding audio warning and fan</vt:lpstr>
      <vt:lpstr>Bring it all together</vt:lpstr>
      <vt:lpstr>The LCD should look similar to this</vt:lpstr>
      <vt:lpstr>Stay tuned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 Workshop #8</dc:title>
  <dc:creator>Kelley, Todd W</dc:creator>
  <cp:lastModifiedBy>Kelley, Todd W</cp:lastModifiedBy>
  <cp:revision>4</cp:revision>
  <dcterms:modified xsi:type="dcterms:W3CDTF">2024-11-08T22:51:29Z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0x0101002D6FBA346412254ABD495A3D02137635</vt:lpwstr>
  </property>
</Properties>
</file>