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86" r:id="rId4"/>
    <p:sldId id="259" r:id="rId5"/>
    <p:sldId id="290" r:id="rId6"/>
    <p:sldId id="292" r:id="rId7"/>
    <p:sldId id="260" r:id="rId8"/>
    <p:sldId id="285" r:id="rId9"/>
    <p:sldId id="263" r:id="rId10"/>
    <p:sldId id="294" r:id="rId11"/>
    <p:sldId id="265" r:id="rId12"/>
    <p:sldId id="261" r:id="rId13"/>
    <p:sldId id="267" r:id="rId14"/>
    <p:sldId id="293" r:id="rId15"/>
    <p:sldId id="295" r:id="rId16"/>
    <p:sldId id="270" r:id="rId17"/>
    <p:sldId id="296" r:id="rId18"/>
    <p:sldId id="297" r:id="rId19"/>
    <p:sldId id="298" r:id="rId20"/>
    <p:sldId id="299" r:id="rId21"/>
    <p:sldId id="300" r:id="rId22"/>
    <p:sldId id="30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5E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C7B0D-3D4B-43DD-A25D-FAFC4B0F7E6F}" v="2" dt="2022-09-01T21:40:3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D03D5E4F-2B38-488D-A0FC-D10AC527311F}"/>
    <pc:docChg chg="undo custSel addSld delSld modSld">
      <pc:chgData name="Kelley, Todd W" userId="d27d4cb4-89b9-4445-97de-d6d70d6b1c5d" providerId="ADAL" clId="{D03D5E4F-2B38-488D-A0FC-D10AC527311F}" dt="2021-12-13T16:22:14.024" v="793" actId="20577"/>
      <pc:docMkLst>
        <pc:docMk/>
      </pc:docMkLst>
      <pc:sldChg chg="modSp mod">
        <pc:chgData name="Kelley, Todd W" userId="d27d4cb4-89b9-4445-97de-d6d70d6b1c5d" providerId="ADAL" clId="{D03D5E4F-2B38-488D-A0FC-D10AC527311F}" dt="2021-12-13T14:47:48.072" v="145" actId="20577"/>
        <pc:sldMkLst>
          <pc:docMk/>
          <pc:sldMk cId="4076913613" sldId="256"/>
        </pc:sldMkLst>
        <pc:spChg chg="mod">
          <ac:chgData name="Kelley, Todd W" userId="d27d4cb4-89b9-4445-97de-d6d70d6b1c5d" providerId="ADAL" clId="{D03D5E4F-2B38-488D-A0FC-D10AC527311F}" dt="2021-12-13T14:47:48.072" v="145" actId="20577"/>
          <ac:spMkLst>
            <pc:docMk/>
            <pc:sldMk cId="4076913613" sldId="256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06:17.597" v="405" actId="1076"/>
        <pc:sldMkLst>
          <pc:docMk/>
          <pc:sldMk cId="1536409283" sldId="260"/>
        </pc:sldMkLst>
        <pc:spChg chg="mod">
          <ac:chgData name="Kelley, Todd W" userId="d27d4cb4-89b9-4445-97de-d6d70d6b1c5d" providerId="ADAL" clId="{D03D5E4F-2B38-488D-A0FC-D10AC527311F}" dt="2021-12-10T22:02:55.393" v="7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0T22:07:40.793" v="100" actId="20577"/>
          <ac:spMkLst>
            <pc:docMk/>
            <pc:sldMk cId="1536409283" sldId="260"/>
            <ac:spMk id="3" creationId="{00000000-0000-0000-0000-000000000000}"/>
          </ac:spMkLst>
        </pc:spChg>
        <pc:picChg chg="mod">
          <ac:chgData name="Kelley, Todd W" userId="d27d4cb4-89b9-4445-97de-d6d70d6b1c5d" providerId="ADAL" clId="{D03D5E4F-2B38-488D-A0FC-D10AC527311F}" dt="2021-12-13T15:06:17.597" v="405" actId="1076"/>
          <ac:picMkLst>
            <pc:docMk/>
            <pc:sldMk cId="1536409283" sldId="26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0T22:05:55.401" v="26" actId="1076"/>
          <ac:picMkLst>
            <pc:docMk/>
            <pc:sldMk cId="1536409283" sldId="260"/>
            <ac:picMk id="6" creationId="{515E013B-AA21-4CEA-8993-3D889BCA361A}"/>
          </ac:picMkLst>
        </pc:picChg>
      </pc:sldChg>
      <pc:sldChg chg="modSp mod">
        <pc:chgData name="Kelley, Todd W" userId="d27d4cb4-89b9-4445-97de-d6d70d6b1c5d" providerId="ADAL" clId="{D03D5E4F-2B38-488D-A0FC-D10AC527311F}" dt="2021-12-13T15:20:27.919" v="545" actId="20577"/>
        <pc:sldMkLst>
          <pc:docMk/>
          <pc:sldMk cId="2336910758" sldId="261"/>
        </pc:sldMkLst>
        <pc:spChg chg="mod">
          <ac:chgData name="Kelley, Todd W" userId="d27d4cb4-89b9-4445-97de-d6d70d6b1c5d" providerId="ADAL" clId="{D03D5E4F-2B38-488D-A0FC-D10AC527311F}" dt="2021-12-13T15:20:27.919" v="545" actId="20577"/>
          <ac:spMkLst>
            <pc:docMk/>
            <pc:sldMk cId="2336910758" sldId="261"/>
            <ac:spMk id="2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13:57.412" v="522" actId="1076"/>
        <pc:sldMkLst>
          <pc:docMk/>
          <pc:sldMk cId="2754415822" sldId="262"/>
        </pc:sldMkLst>
        <pc:spChg chg="add mod">
          <ac:chgData name="Kelley, Todd W" userId="d27d4cb4-89b9-4445-97de-d6d70d6b1c5d" providerId="ADAL" clId="{D03D5E4F-2B38-488D-A0FC-D10AC527311F}" dt="2021-12-13T15:13:57.412" v="522" actId="1076"/>
          <ac:spMkLst>
            <pc:docMk/>
            <pc:sldMk cId="2754415822" sldId="262"/>
            <ac:spMk id="6" creationId="{8F48D376-4084-4552-BDB2-05949333AFD5}"/>
          </ac:spMkLst>
        </pc:spChg>
      </pc:sldChg>
      <pc:sldChg chg="modSp mod">
        <pc:chgData name="Kelley, Todd W" userId="d27d4cb4-89b9-4445-97de-d6d70d6b1c5d" providerId="ADAL" clId="{D03D5E4F-2B38-488D-A0FC-D10AC527311F}" dt="2021-12-13T15:23:33.044" v="592" actId="20577"/>
        <pc:sldMkLst>
          <pc:docMk/>
          <pc:sldMk cId="1848007856" sldId="265"/>
        </pc:sldMkLst>
        <pc:spChg chg="mod">
          <ac:chgData name="Kelley, Todd W" userId="d27d4cb4-89b9-4445-97de-d6d70d6b1c5d" providerId="ADAL" clId="{D03D5E4F-2B38-488D-A0FC-D10AC527311F}" dt="2021-12-13T15:23:33.044" v="592" actId="20577"/>
          <ac:spMkLst>
            <pc:docMk/>
            <pc:sldMk cId="1848007856" sldId="265"/>
            <ac:spMk id="5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19:45.847" v="528" actId="20577"/>
        <pc:sldMkLst>
          <pc:docMk/>
          <pc:sldMk cId="1286819996" sldId="266"/>
        </pc:sldMkLst>
        <pc:spChg chg="mod">
          <ac:chgData name="Kelley, Todd W" userId="d27d4cb4-89b9-4445-97de-d6d70d6b1c5d" providerId="ADAL" clId="{D03D5E4F-2B38-488D-A0FC-D10AC527311F}" dt="2021-12-13T15:19:45.847" v="528" actId="20577"/>
          <ac:spMkLst>
            <pc:docMk/>
            <pc:sldMk cId="1286819996" sldId="266"/>
            <ac:spMk id="2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32:46.325" v="731" actId="20577"/>
        <pc:sldMkLst>
          <pc:docMk/>
          <pc:sldMk cId="141313348" sldId="268"/>
        </pc:sldMkLst>
        <pc:spChg chg="mod">
          <ac:chgData name="Kelley, Todd W" userId="d27d4cb4-89b9-4445-97de-d6d70d6b1c5d" providerId="ADAL" clId="{D03D5E4F-2B38-488D-A0FC-D10AC527311F}" dt="2021-12-13T15:32:46.325" v="731" actId="20577"/>
          <ac:spMkLst>
            <pc:docMk/>
            <pc:sldMk cId="141313348" sldId="268"/>
            <ac:spMk id="2" creationId="{00000000-0000-0000-0000-000000000000}"/>
          </ac:spMkLst>
        </pc:spChg>
      </pc:sldChg>
      <pc:sldChg chg="addSp modSp new mod">
        <pc:chgData name="Kelley, Todd W" userId="d27d4cb4-89b9-4445-97de-d6d70d6b1c5d" providerId="ADAL" clId="{D03D5E4F-2B38-488D-A0FC-D10AC527311F}" dt="2021-12-13T15:08:13.630" v="519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D03D5E4F-2B38-488D-A0FC-D10AC527311F}" dt="2021-12-13T15:08:13.630" v="519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D03D5E4F-2B38-488D-A0FC-D10AC527311F}" dt="2021-12-13T15:08:09.984" v="512" actId="6549"/>
          <ac:spMkLst>
            <pc:docMk/>
            <pc:sldMk cId="3743420790" sldId="285"/>
            <ac:spMk id="3" creationId="{B09A7F12-5C95-411A-ACA8-61B3C063FE3B}"/>
          </ac:spMkLst>
        </pc:spChg>
        <pc:picChg chg="add mod">
          <ac:chgData name="Kelley, Todd W" userId="d27d4cb4-89b9-4445-97de-d6d70d6b1c5d" providerId="ADAL" clId="{D03D5E4F-2B38-488D-A0FC-D10AC527311F}" dt="2021-12-13T15:07:16.069" v="432" actId="1076"/>
          <ac:picMkLst>
            <pc:docMk/>
            <pc:sldMk cId="3743420790" sldId="285"/>
            <ac:picMk id="5" creationId="{89DBF1BE-186C-463B-8685-46A06CC45934}"/>
          </ac:picMkLst>
        </pc:picChg>
      </pc:sldChg>
      <pc:sldChg chg="addSp delSp modSp new mod setBg setClrOvrMap">
        <pc:chgData name="Kelley, Todd W" userId="d27d4cb4-89b9-4445-97de-d6d70d6b1c5d" providerId="ADAL" clId="{D03D5E4F-2B38-488D-A0FC-D10AC527311F}" dt="2021-12-13T14:56:12.029" v="404" actId="26606"/>
        <pc:sldMkLst>
          <pc:docMk/>
          <pc:sldMk cId="3938038539" sldId="286"/>
        </pc:sldMkLst>
        <pc:spChg chg="mo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" creationId="{BC15585D-CCB8-46A2-8A32-A030991A4663}"/>
          </ac:spMkLst>
        </pc:spChg>
        <pc:spChg chg="add del mod or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3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9" creationId="{357DD0D3-F869-46D0-944C-6EC60E19E351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0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1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2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3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4" creationId="{E186B68C-84BC-4A6E-99D1-EE87483C134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5" creationId="{B775CD93-9DF2-48CB-9F57-1BCA9A46C7FA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6" creationId="{1C091803-41C2-48E0-9228-5148460C747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7" creationId="{6166C6D1-23AC-49C4-BA07-238E4E9F8CEB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8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9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2" creationId="{5E39A796-BE83-48B1-B33F-35C4A32AAB57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3" creationId="{72F84B47-E267-4194-8194-831DB7B5547F}"/>
          </ac:spMkLst>
        </pc:spChg>
        <pc:graphicFrameChg chg="add del">
          <ac:chgData name="Kelley, Todd W" userId="d27d4cb4-89b9-4445-97de-d6d70d6b1c5d" providerId="ADAL" clId="{D03D5E4F-2B38-488D-A0FC-D10AC527311F}" dt="2021-12-13T14:55:49.539" v="398" actId="26606"/>
          <ac:graphicFrameMkLst>
            <pc:docMk/>
            <pc:sldMk cId="3938038539" sldId="286"/>
            <ac:graphicFrameMk id="7" creationId="{1C477549-0A7D-4DC0-A6B3-505A59799DEA}"/>
          </ac:graphicFrameMkLst>
        </pc:graphicFrameChg>
        <pc:picChg chg="add mod">
          <ac:chgData name="Kelley, Todd W" userId="d27d4cb4-89b9-4445-97de-d6d70d6b1c5d" providerId="ADAL" clId="{D03D5E4F-2B38-488D-A0FC-D10AC527311F}" dt="2021-12-13T14:56:12.029" v="404" actId="26606"/>
          <ac:picMkLst>
            <pc:docMk/>
            <pc:sldMk cId="3938038539" sldId="286"/>
            <ac:picMk id="5" creationId="{1F26FBA0-F304-4941-93D2-F2E532B6AE48}"/>
          </ac:picMkLst>
        </pc:picChg>
      </pc:sldChg>
      <pc:sldChg chg="addSp modSp add mod">
        <pc:chgData name="Kelley, Todd W" userId="d27d4cb4-89b9-4445-97de-d6d70d6b1c5d" providerId="ADAL" clId="{D03D5E4F-2B38-488D-A0FC-D10AC527311F}" dt="2021-12-13T15:29:05.832" v="650" actId="1076"/>
        <pc:sldMkLst>
          <pc:docMk/>
          <pc:sldMk cId="62167723" sldId="287"/>
        </pc:sldMkLst>
        <pc:spChg chg="mod">
          <ac:chgData name="Kelley, Todd W" userId="d27d4cb4-89b9-4445-97de-d6d70d6b1c5d" providerId="ADAL" clId="{D03D5E4F-2B38-488D-A0FC-D10AC527311F}" dt="2021-12-13T15:20:54.199" v="551" actId="20577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5:28:06.036" v="626" actId="20577"/>
          <ac:spMkLst>
            <pc:docMk/>
            <pc:sldMk cId="62167723" sldId="287"/>
            <ac:spMk id="3" creationId="{00000000-0000-0000-0000-000000000000}"/>
          </ac:spMkLst>
        </pc:spChg>
        <pc:spChg chg="add mod">
          <ac:chgData name="Kelley, Todd W" userId="d27d4cb4-89b9-4445-97de-d6d70d6b1c5d" providerId="ADAL" clId="{D03D5E4F-2B38-488D-A0FC-D10AC527311F}" dt="2021-12-13T15:29:05.832" v="650" actId="1076"/>
          <ac:spMkLst>
            <pc:docMk/>
            <pc:sldMk cId="62167723" sldId="287"/>
            <ac:spMk id="6" creationId="{088C9F6B-A002-471E-B491-59EB798817FF}"/>
          </ac:spMkLst>
        </pc:spChg>
        <pc:picChg chg="add mod">
          <ac:chgData name="Kelley, Todd W" userId="d27d4cb4-89b9-4445-97de-d6d70d6b1c5d" providerId="ADAL" clId="{D03D5E4F-2B38-488D-A0FC-D10AC527311F}" dt="2021-12-13T15:28:32.160" v="627" actId="1076"/>
          <ac:picMkLst>
            <pc:docMk/>
            <pc:sldMk cId="62167723" sldId="287"/>
            <ac:picMk id="5" creationId="{7DA49FD2-F677-4CF5-86B5-9A7F5CF15970}"/>
          </ac:picMkLst>
        </pc:picChg>
      </pc:sldChg>
      <pc:sldChg chg="modSp add del mod">
        <pc:chgData name="Kelley, Todd W" userId="d27d4cb4-89b9-4445-97de-d6d70d6b1c5d" providerId="ADAL" clId="{D03D5E4F-2B38-488D-A0FC-D10AC527311F}" dt="2021-12-13T15:20:17.697" v="535" actId="2696"/>
        <pc:sldMkLst>
          <pc:docMk/>
          <pc:sldMk cId="3125637658" sldId="287"/>
        </pc:sldMkLst>
        <pc:spChg chg="mod">
          <ac:chgData name="Kelley, Todd W" userId="d27d4cb4-89b9-4445-97de-d6d70d6b1c5d" providerId="ADAL" clId="{D03D5E4F-2B38-488D-A0FC-D10AC527311F}" dt="2021-12-13T15:20:05.998" v="534" actId="20577"/>
          <ac:spMkLst>
            <pc:docMk/>
            <pc:sldMk cId="3125637658" sldId="287"/>
            <ac:spMk id="2" creationId="{00000000-0000-0000-0000-000000000000}"/>
          </ac:spMkLst>
        </pc:spChg>
      </pc:sldChg>
      <pc:sldChg chg="addSp delSp modSp add mod">
        <pc:chgData name="Kelley, Todd W" userId="d27d4cb4-89b9-4445-97de-d6d70d6b1c5d" providerId="ADAL" clId="{D03D5E4F-2B38-488D-A0FC-D10AC527311F}" dt="2021-12-13T16:22:14.024" v="793" actId="20577"/>
        <pc:sldMkLst>
          <pc:docMk/>
          <pc:sldMk cId="2378978224" sldId="288"/>
        </pc:sldMkLst>
        <pc:spChg chg="mod">
          <ac:chgData name="Kelley, Todd W" userId="d27d4cb4-89b9-4445-97de-d6d70d6b1c5d" providerId="ADAL" clId="{D03D5E4F-2B38-488D-A0FC-D10AC527311F}" dt="2021-12-13T15:30:05.452" v="658" actId="20577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22:14.024" v="793" actId="20577"/>
          <ac:spMkLst>
            <pc:docMk/>
            <pc:sldMk cId="2378978224" sldId="288"/>
            <ac:spMk id="3" creationId="{00000000-0000-0000-0000-000000000000}"/>
          </ac:spMkLst>
        </pc:spChg>
        <pc:picChg chg="del mod">
          <ac:chgData name="Kelley, Todd W" userId="d27d4cb4-89b9-4445-97de-d6d70d6b1c5d" providerId="ADAL" clId="{D03D5E4F-2B38-488D-A0FC-D10AC527311F}" dt="2021-12-13T15:31:46.899" v="715" actId="478"/>
          <ac:picMkLst>
            <pc:docMk/>
            <pc:sldMk cId="2378978224" sldId="288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3T15:32:25.966" v="718" actId="1076"/>
          <ac:picMkLst>
            <pc:docMk/>
            <pc:sldMk cId="2378978224" sldId="288"/>
            <ac:picMk id="6" creationId="{13CFEE05-A727-405A-A6AF-093CE8F8F97E}"/>
          </ac:picMkLst>
        </pc:picChg>
      </pc:sldChg>
      <pc:sldChg chg="modSp add mod">
        <pc:chgData name="Kelley, Todd W" userId="d27d4cb4-89b9-4445-97de-d6d70d6b1c5d" providerId="ADAL" clId="{D03D5E4F-2B38-488D-A0FC-D10AC527311F}" dt="2021-12-13T16:16:33.272" v="789" actId="5793"/>
        <pc:sldMkLst>
          <pc:docMk/>
          <pc:sldMk cId="1577539950" sldId="289"/>
        </pc:sldMkLst>
        <pc:spChg chg="mod">
          <ac:chgData name="Kelley, Todd W" userId="d27d4cb4-89b9-4445-97de-d6d70d6b1c5d" providerId="ADAL" clId="{D03D5E4F-2B38-488D-A0FC-D10AC527311F}" dt="2021-12-13T15:32:59.125" v="737" actId="20577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16:33.272" v="789" actId="5793"/>
          <ac:spMkLst>
            <pc:docMk/>
            <pc:sldMk cId="1577539950" sldId="289"/>
            <ac:spMk id="3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BC5C7B0D-3D4B-43DD-A25D-FAFC4B0F7E6F}"/>
    <pc:docChg chg="custSel addSld delSld modSld">
      <pc:chgData name="Kelley, Todd W" userId="d27d4cb4-89b9-4445-97de-d6d70d6b1c5d" providerId="ADAL" clId="{BC5C7B0D-3D4B-43DD-A25D-FAFC4B0F7E6F}" dt="2022-09-01T21:46:06.753" v="127" actId="3626"/>
      <pc:docMkLst>
        <pc:docMk/>
      </pc:docMkLst>
      <pc:sldChg chg="modSp mod">
        <pc:chgData name="Kelley, Todd W" userId="d27d4cb4-89b9-4445-97de-d6d70d6b1c5d" providerId="ADAL" clId="{BC5C7B0D-3D4B-43DD-A25D-FAFC4B0F7E6F}" dt="2022-09-01T21:45:10.990" v="124" actId="6549"/>
        <pc:sldMkLst>
          <pc:docMk/>
          <pc:sldMk cId="1848007856" sldId="265"/>
        </pc:sldMkLst>
        <pc:spChg chg="mod">
          <ac:chgData name="Kelley, Todd W" userId="d27d4cb4-89b9-4445-97de-d6d70d6b1c5d" providerId="ADAL" clId="{BC5C7B0D-3D4B-43DD-A25D-FAFC4B0F7E6F}" dt="2022-09-01T21:45:10.990" v="124" actId="6549"/>
          <ac:spMkLst>
            <pc:docMk/>
            <pc:sldMk cId="1848007856" sldId="265"/>
            <ac:spMk id="5" creationId="{00000000-0000-0000-0000-000000000000}"/>
          </ac:spMkLst>
        </pc:spChg>
      </pc:sldChg>
      <pc:sldChg chg="modSp mod">
        <pc:chgData name="Kelley, Todd W" userId="d27d4cb4-89b9-4445-97de-d6d70d6b1c5d" providerId="ADAL" clId="{BC5C7B0D-3D4B-43DD-A25D-FAFC4B0F7E6F}" dt="2022-09-01T21:44:25.212" v="123" actId="20577"/>
        <pc:sldMkLst>
          <pc:docMk/>
          <pc:sldMk cId="603980466" sldId="290"/>
        </pc:sldMkLst>
        <pc:spChg chg="mod">
          <ac:chgData name="Kelley, Todd W" userId="d27d4cb4-89b9-4445-97de-d6d70d6b1c5d" providerId="ADAL" clId="{BC5C7B0D-3D4B-43DD-A25D-FAFC4B0F7E6F}" dt="2022-09-01T21:44:25.212" v="123" actId="20577"/>
          <ac:spMkLst>
            <pc:docMk/>
            <pc:sldMk cId="603980466" sldId="290"/>
            <ac:spMk id="3" creationId="{3289C0EC-AD34-4AFC-BD0F-9BCC37A9D8C7}"/>
          </ac:spMkLst>
        </pc:spChg>
        <pc:picChg chg="mod">
          <ac:chgData name="Kelley, Todd W" userId="d27d4cb4-89b9-4445-97de-d6d70d6b1c5d" providerId="ADAL" clId="{BC5C7B0D-3D4B-43DD-A25D-FAFC4B0F7E6F}" dt="2022-09-01T21:44:11.523" v="79" actId="1076"/>
          <ac:picMkLst>
            <pc:docMk/>
            <pc:sldMk cId="603980466" sldId="290"/>
            <ac:picMk id="5" creationId="{4D0B659E-8E5B-407A-AA76-7DBA9CE538F7}"/>
          </ac:picMkLst>
        </pc:picChg>
      </pc:sldChg>
      <pc:sldChg chg="modSp mod">
        <pc:chgData name="Kelley, Todd W" userId="d27d4cb4-89b9-4445-97de-d6d70d6b1c5d" providerId="ADAL" clId="{BC5C7B0D-3D4B-43DD-A25D-FAFC4B0F7E6F}" dt="2022-09-01T21:45:30.313" v="125" actId="3626"/>
        <pc:sldMkLst>
          <pc:docMk/>
          <pc:sldMk cId="2924153738" sldId="293"/>
        </pc:sldMkLst>
        <pc:spChg chg="mod">
          <ac:chgData name="Kelley, Todd W" userId="d27d4cb4-89b9-4445-97de-d6d70d6b1c5d" providerId="ADAL" clId="{BC5C7B0D-3D4B-43DD-A25D-FAFC4B0F7E6F}" dt="2022-09-01T21:45:30.313" v="125" actId="3626"/>
          <ac:spMkLst>
            <pc:docMk/>
            <pc:sldMk cId="2924153738" sldId="293"/>
            <ac:spMk id="3" creationId="{2A7789E5-CC9A-4F7B-B71C-8DE5DE5E35E0}"/>
          </ac:spMkLst>
        </pc:spChg>
      </pc:sldChg>
      <pc:sldChg chg="modSp mod">
        <pc:chgData name="Kelley, Todd W" userId="d27d4cb4-89b9-4445-97de-d6d70d6b1c5d" providerId="ADAL" clId="{BC5C7B0D-3D4B-43DD-A25D-FAFC4B0F7E6F}" dt="2022-09-01T21:45:58.602" v="126" actId="3626"/>
        <pc:sldMkLst>
          <pc:docMk/>
          <pc:sldMk cId="3557090908" sldId="298"/>
        </pc:sldMkLst>
        <pc:spChg chg="mod">
          <ac:chgData name="Kelley, Todd W" userId="d27d4cb4-89b9-4445-97de-d6d70d6b1c5d" providerId="ADAL" clId="{BC5C7B0D-3D4B-43DD-A25D-FAFC4B0F7E6F}" dt="2022-09-01T21:45:58.602" v="126" actId="3626"/>
          <ac:spMkLst>
            <pc:docMk/>
            <pc:sldMk cId="3557090908" sldId="298"/>
            <ac:spMk id="3" creationId="{2CE268E5-EAD8-4CC7-BF50-7AE578E14452}"/>
          </ac:spMkLst>
        </pc:spChg>
      </pc:sldChg>
      <pc:sldChg chg="modSp mod">
        <pc:chgData name="Kelley, Todd W" userId="d27d4cb4-89b9-4445-97de-d6d70d6b1c5d" providerId="ADAL" clId="{BC5C7B0D-3D4B-43DD-A25D-FAFC4B0F7E6F}" dt="2022-09-01T21:46:06.753" v="127" actId="3626"/>
        <pc:sldMkLst>
          <pc:docMk/>
          <pc:sldMk cId="3805094104" sldId="300"/>
        </pc:sldMkLst>
        <pc:spChg chg="mod">
          <ac:chgData name="Kelley, Todd W" userId="d27d4cb4-89b9-4445-97de-d6d70d6b1c5d" providerId="ADAL" clId="{BC5C7B0D-3D4B-43DD-A25D-FAFC4B0F7E6F}" dt="2022-09-01T21:46:06.753" v="127" actId="3626"/>
          <ac:spMkLst>
            <pc:docMk/>
            <pc:sldMk cId="3805094104" sldId="300"/>
            <ac:spMk id="3" creationId="{C5093644-68E5-498F-9157-A864E7D743DD}"/>
          </ac:spMkLst>
        </pc:spChg>
      </pc:sldChg>
      <pc:sldChg chg="del">
        <pc:chgData name="Kelley, Todd W" userId="d27d4cb4-89b9-4445-97de-d6d70d6b1c5d" providerId="ADAL" clId="{BC5C7B0D-3D4B-43DD-A25D-FAFC4B0F7E6F}" dt="2022-09-01T21:40:39.443" v="15" actId="47"/>
        <pc:sldMkLst>
          <pc:docMk/>
          <pc:sldMk cId="3548955756" sldId="301"/>
        </pc:sldMkLst>
      </pc:sldChg>
      <pc:sldChg chg="modSp add mod">
        <pc:chgData name="Kelley, Todd W" userId="d27d4cb4-89b9-4445-97de-d6d70d6b1c5d" providerId="ADAL" clId="{BC5C7B0D-3D4B-43DD-A25D-FAFC4B0F7E6F}" dt="2022-09-01T21:40:20.806" v="14" actId="20577"/>
        <pc:sldMkLst>
          <pc:docMk/>
          <pc:sldMk cId="86687579" sldId="302"/>
        </pc:sldMkLst>
        <pc:spChg chg="mod">
          <ac:chgData name="Kelley, Todd W" userId="d27d4cb4-89b9-4445-97de-d6d70d6b1c5d" providerId="ADAL" clId="{BC5C7B0D-3D4B-43DD-A25D-FAFC4B0F7E6F}" dt="2022-09-01T21:40:20.806" v="14" actId="20577"/>
          <ac:spMkLst>
            <pc:docMk/>
            <pc:sldMk cId="86687579" sldId="302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BC5C7B0D-3D4B-43DD-A25D-FAFC4B0F7E6F}" dt="2022-09-01T21:43:36.181" v="76" actId="313"/>
        <pc:sldMkLst>
          <pc:docMk/>
          <pc:sldMk cId="0" sldId="303"/>
        </pc:sldMkLst>
        <pc:spChg chg="mod">
          <ac:chgData name="Kelley, Todd W" userId="d27d4cb4-89b9-4445-97de-d6d70d6b1c5d" providerId="ADAL" clId="{BC5C7B0D-3D4B-43DD-A25D-FAFC4B0F7E6F}" dt="2022-09-01T21:43:36.181" v="76" actId="313"/>
          <ac:spMkLst>
            <pc:docMk/>
            <pc:sldMk cId="0" sldId="303"/>
            <ac:spMk id="1028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5B97E9E5-8C2A-4147-9F94-F48352AD2FFA}"/>
    <pc:docChg chg="undo custSel addSld delSld modSld">
      <pc:chgData name="Kelley, Todd W" userId="d27d4cb4-89b9-4445-97de-d6d70d6b1c5d" providerId="ADAL" clId="{5B97E9E5-8C2A-4147-9F94-F48352AD2FFA}" dt="2022-03-17T19:26:48.198" v="3846" actId="20577"/>
      <pc:docMkLst>
        <pc:docMk/>
      </pc:docMkLst>
      <pc:sldChg chg="addSp modSp mod">
        <pc:chgData name="Kelley, Todd W" userId="d27d4cb4-89b9-4445-97de-d6d70d6b1c5d" providerId="ADAL" clId="{5B97E9E5-8C2A-4147-9F94-F48352AD2FFA}" dt="2022-03-09T19:17:36.021" v="312"/>
        <pc:sldMkLst>
          <pc:docMk/>
          <pc:sldMk cId="4076913613" sldId="25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76913613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9T19:17:36.021" v="312"/>
          <ac:spMkLst>
            <pc:docMk/>
            <pc:sldMk cId="4076913613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5B97E9E5-8C2A-4147-9F94-F48352AD2FFA}" dt="2022-03-08T15:10:00.861" v="106" actId="1076"/>
          <ac:picMkLst>
            <pc:docMk/>
            <pc:sldMk cId="4076913613" sldId="256"/>
            <ac:picMk id="4" creationId="{00000000-0000-0000-0000-000000000000}"/>
          </ac:picMkLst>
        </pc:picChg>
        <pc:picChg chg="mod">
          <ac:chgData name="Kelley, Todd W" userId="d27d4cb4-89b9-4445-97de-d6d70d6b1c5d" providerId="ADAL" clId="{5B97E9E5-8C2A-4147-9F94-F48352AD2FFA}" dt="2022-03-08T15:09:51.840" v="105" actId="1076"/>
          <ac:picMkLst>
            <pc:docMk/>
            <pc:sldMk cId="4076913613" sldId="256"/>
            <ac:picMk id="5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4T17:03:32.046" v="8" actId="1076"/>
          <ac:picMkLst>
            <pc:docMk/>
            <pc:sldMk cId="4076913613" sldId="256"/>
            <ac:picMk id="1026" creationId="{B064B006-ED84-495A-B9BD-CDBADF008C81}"/>
          </ac:picMkLst>
        </pc:picChg>
      </pc:sldChg>
      <pc:sldChg chg="del">
        <pc:chgData name="Kelley, Todd W" userId="d27d4cb4-89b9-4445-97de-d6d70d6b1c5d" providerId="ADAL" clId="{5B97E9E5-8C2A-4147-9F94-F48352AD2FFA}" dt="2022-03-04T17:09:56.236" v="17" actId="47"/>
        <pc:sldMkLst>
          <pc:docMk/>
          <pc:sldMk cId="1882231886" sldId="257"/>
        </pc:sldMkLst>
      </pc:sldChg>
      <pc:sldChg chg="delSp modSp del mod">
        <pc:chgData name="Kelley, Todd W" userId="d27d4cb4-89b9-4445-97de-d6d70d6b1c5d" providerId="ADAL" clId="{5B97E9E5-8C2A-4147-9F94-F48352AD2FFA}" dt="2022-03-04T17:07:35.288" v="16" actId="47"/>
        <pc:sldMkLst>
          <pc:docMk/>
          <pc:sldMk cId="1222522426" sldId="25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22522426" sldId="258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7:33.538" v="15" actId="478"/>
          <ac:picMkLst>
            <pc:docMk/>
            <pc:sldMk cId="1222522426" sldId="258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08T19:23:30.517" v="111" actId="1076"/>
        <pc:sldMkLst>
          <pc:docMk/>
          <pc:sldMk cId="3742014016" sldId="259"/>
        </pc:sldMkLst>
        <pc:spChg chg="mod">
          <ac:chgData name="Kelley, Todd W" userId="d27d4cb4-89b9-4445-97de-d6d70d6b1c5d" providerId="ADAL" clId="{5B97E9E5-8C2A-4147-9F94-F48352AD2FFA}" dt="2022-03-04T17:24:30.916" v="104" actId="20577"/>
          <ac:spMkLst>
            <pc:docMk/>
            <pc:sldMk cId="3742014016" sldId="259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6:53.017" v="12" actId="478"/>
          <ac:picMkLst>
            <pc:docMk/>
            <pc:sldMk cId="3742014016" sldId="259"/>
            <ac:picMk id="3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06:50.958" v="11" actId="478"/>
          <ac:picMkLst>
            <pc:docMk/>
            <pc:sldMk cId="3742014016" sldId="259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8T19:23:30.517" v="111" actId="1076"/>
          <ac:picMkLst>
            <pc:docMk/>
            <pc:sldMk cId="3742014016" sldId="259"/>
            <ac:picMk id="6" creationId="{261FBCA9-189D-40E0-BB59-D472D2288DF6}"/>
          </ac:picMkLst>
        </pc:picChg>
        <pc:picChg chg="add del mod">
          <ac:chgData name="Kelley, Todd W" userId="d27d4cb4-89b9-4445-97de-d6d70d6b1c5d" providerId="ADAL" clId="{5B97E9E5-8C2A-4147-9F94-F48352AD2FFA}" dt="2022-03-04T17:24:09.095" v="71" actId="478"/>
          <ac:picMkLst>
            <pc:docMk/>
            <pc:sldMk cId="3742014016" sldId="259"/>
            <ac:picMk id="2050" creationId="{AC6AC1E1-ADA0-49A3-A607-BCA66DCF2B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0T16:07:33.451" v="1193" actId="20577"/>
        <pc:sldMkLst>
          <pc:docMk/>
          <pc:sldMk cId="1536409283" sldId="260"/>
        </pc:sldMkLst>
        <pc:spChg chg="mod">
          <ac:chgData name="Kelley, Todd W" userId="d27d4cb4-89b9-4445-97de-d6d70d6b1c5d" providerId="ADAL" clId="{5B97E9E5-8C2A-4147-9F94-F48352AD2FFA}" dt="2022-03-09T16:11:18.592" v="279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0T16:07:33.451" v="1193" actId="20577"/>
          <ac:spMkLst>
            <pc:docMk/>
            <pc:sldMk cId="1536409283" sldId="260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18:59.477" v="42" actId="478"/>
          <ac:picMkLst>
            <pc:docMk/>
            <pc:sldMk cId="1536409283" sldId="260"/>
            <ac:picMk id="6" creationId="{515E013B-AA21-4CEA-8993-3D889BCA361A}"/>
          </ac:picMkLst>
        </pc:picChg>
        <pc:picChg chg="add mod">
          <ac:chgData name="Kelley, Todd W" userId="d27d4cb4-89b9-4445-97de-d6d70d6b1c5d" providerId="ADAL" clId="{5B97E9E5-8C2A-4147-9F94-F48352AD2FFA}" dt="2022-03-04T17:19:40.059" v="45" actId="14100"/>
          <ac:picMkLst>
            <pc:docMk/>
            <pc:sldMk cId="1536409283" sldId="260"/>
            <ac:picMk id="3074" creationId="{D97D3937-378D-46B5-8310-BD22D2482BB5}"/>
          </ac:picMkLst>
        </pc:picChg>
      </pc:sldChg>
      <pc:sldChg chg="addSp modSp mod">
        <pc:chgData name="Kelley, Todd W" userId="d27d4cb4-89b9-4445-97de-d6d70d6b1c5d" providerId="ADAL" clId="{5B97E9E5-8C2A-4147-9F94-F48352AD2FFA}" dt="2022-03-11T17:22:02.090" v="1374" actId="14100"/>
        <pc:sldMkLst>
          <pc:docMk/>
          <pc:sldMk cId="2336910758" sldId="261"/>
        </pc:sldMkLst>
        <pc:spChg chg="mod">
          <ac:chgData name="Kelley, Todd W" userId="d27d4cb4-89b9-4445-97de-d6d70d6b1c5d" providerId="ADAL" clId="{5B97E9E5-8C2A-4147-9F94-F48352AD2FFA}" dt="2022-03-09T20:15:37.553" v="424" actId="20577"/>
          <ac:spMkLst>
            <pc:docMk/>
            <pc:sldMk cId="2336910758" sldId="26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4:04.135" v="1366" actId="20577"/>
          <ac:spMkLst>
            <pc:docMk/>
            <pc:sldMk cId="2336910758" sldId="261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B97E9E5-8C2A-4147-9F94-F48352AD2FFA}" dt="2022-03-11T17:21:32.134" v="1370" actId="1076"/>
          <ac:picMkLst>
            <pc:docMk/>
            <pc:sldMk cId="2336910758" sldId="261"/>
            <ac:picMk id="4" creationId="{74D9A969-3796-4B35-AB57-3C743F022EBB}"/>
          </ac:picMkLst>
        </pc:picChg>
        <pc:picChg chg="add mod">
          <ac:chgData name="Kelley, Todd W" userId="d27d4cb4-89b9-4445-97de-d6d70d6b1c5d" providerId="ADAL" clId="{5B97E9E5-8C2A-4147-9F94-F48352AD2FFA}" dt="2022-03-11T17:22:02.090" v="1374" actId="14100"/>
          <ac:picMkLst>
            <pc:docMk/>
            <pc:sldMk cId="2336910758" sldId="261"/>
            <ac:picMk id="6" creationId="{5584EDF8-E98F-4B4C-AA64-0D06D0745DB2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16:10:52.010" v="275" actId="47"/>
        <pc:sldMkLst>
          <pc:docMk/>
          <pc:sldMk cId="2754415822" sldId="262"/>
        </pc:sldMkLst>
        <pc:spChg chg="mod">
          <ac:chgData name="Kelley, Todd W" userId="d27d4cb4-89b9-4445-97de-d6d70d6b1c5d" providerId="ADAL" clId="{5B97E9E5-8C2A-4147-9F94-F48352AD2FFA}" dt="2022-03-04T17:20:43.687" v="59" actId="20577"/>
          <ac:spMkLst>
            <pc:docMk/>
            <pc:sldMk cId="2754415822" sldId="262"/>
            <ac:spMk id="6" creationId="{8F48D376-4084-4552-BDB2-05949333AFD5}"/>
          </ac:spMkLst>
        </pc:spChg>
        <pc:picChg chg="mod">
          <ac:chgData name="Kelley, Todd W" userId="d27d4cb4-89b9-4445-97de-d6d70d6b1c5d" providerId="ADAL" clId="{5B97E9E5-8C2A-4147-9F94-F48352AD2FFA}" dt="2022-03-04T17:20:23.616" v="52" actId="1076"/>
          <ac:picMkLst>
            <pc:docMk/>
            <pc:sldMk cId="2754415822" sldId="262"/>
            <ac:picMk id="4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23:56.136" v="70" actId="478"/>
          <ac:picMkLst>
            <pc:docMk/>
            <pc:sldMk cId="2754415822" sldId="262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6T16:01:45.360" v="2686" actId="1076"/>
        <pc:sldMkLst>
          <pc:docMk/>
          <pc:sldMk cId="3641311186" sldId="263"/>
        </pc:sldMkLst>
        <pc:spChg chg="mod ord">
          <ac:chgData name="Kelley, Todd W" userId="d27d4cb4-89b9-4445-97de-d6d70d6b1c5d" providerId="ADAL" clId="{5B97E9E5-8C2A-4147-9F94-F48352AD2FFA}" dt="2022-03-10T16:06:10.547" v="1185" actId="166"/>
          <ac:spMkLst>
            <pc:docMk/>
            <pc:sldMk cId="3641311186" sldId="263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0T16:03:45.754" v="1072" actId="478"/>
          <ac:spMkLst>
            <pc:docMk/>
            <pc:sldMk cId="3641311186" sldId="263"/>
            <ac:spMk id="3" creationId="{00000000-0000-0000-0000-000000000000}"/>
          </ac:spMkLst>
        </pc:spChg>
        <pc:spChg chg="add mod ord">
          <ac:chgData name="Kelley, Todd W" userId="d27d4cb4-89b9-4445-97de-d6d70d6b1c5d" providerId="ADAL" clId="{5B97E9E5-8C2A-4147-9F94-F48352AD2FFA}" dt="2022-03-15T18:20:37.236" v="2247" actId="6549"/>
          <ac:spMkLst>
            <pc:docMk/>
            <pc:sldMk cId="3641311186" sldId="263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45.360" v="2686" actId="1076"/>
          <ac:spMkLst>
            <pc:docMk/>
            <pc:sldMk cId="3641311186" sldId="263"/>
            <ac:spMk id="12" creationId="{2FD5A139-5330-4E81-9BFE-AA9544B3BEE7}"/>
          </ac:spMkLst>
        </pc:spChg>
        <pc:picChg chg="del">
          <ac:chgData name="Kelley, Todd W" userId="d27d4cb4-89b9-4445-97de-d6d70d6b1c5d" providerId="ADAL" clId="{5B97E9E5-8C2A-4147-9F94-F48352AD2FFA}" dt="2022-03-10T16:02:29.460" v="938" actId="478"/>
          <ac:picMkLst>
            <pc:docMk/>
            <pc:sldMk cId="3641311186" sldId="263"/>
            <ac:picMk id="5" creationId="{00000000-0000-0000-0000-000000000000}"/>
          </ac:picMkLst>
        </pc:picChg>
        <pc:picChg chg="add del mod modCrop">
          <ac:chgData name="Kelley, Todd W" userId="d27d4cb4-89b9-4445-97de-d6d70d6b1c5d" providerId="ADAL" clId="{5B97E9E5-8C2A-4147-9F94-F48352AD2FFA}" dt="2022-03-10T16:04:18.964" v="1075" actId="478"/>
          <ac:picMkLst>
            <pc:docMk/>
            <pc:sldMk cId="3641311186" sldId="263"/>
            <ac:picMk id="6" creationId="{58A82C96-DB33-4B35-907D-5DF24D310097}"/>
          </ac:picMkLst>
        </pc:picChg>
        <pc:picChg chg="add del mod modCrop">
          <ac:chgData name="Kelley, Todd W" userId="d27d4cb4-89b9-4445-97de-d6d70d6b1c5d" providerId="ADAL" clId="{5B97E9E5-8C2A-4147-9F94-F48352AD2FFA}" dt="2022-03-11T22:16:58.109" v="1980" actId="478"/>
          <ac:picMkLst>
            <pc:docMk/>
            <pc:sldMk cId="3641311186" sldId="263"/>
            <ac:picMk id="8" creationId="{50DCC2C3-A536-486D-BE2F-3D408BF7C866}"/>
          </ac:picMkLst>
        </pc:picChg>
        <pc:picChg chg="add del mod modCrop">
          <ac:chgData name="Kelley, Todd W" userId="d27d4cb4-89b9-4445-97de-d6d70d6b1c5d" providerId="ADAL" clId="{5B97E9E5-8C2A-4147-9F94-F48352AD2FFA}" dt="2022-03-15T18:20:28.866" v="2244" actId="478"/>
          <ac:picMkLst>
            <pc:docMk/>
            <pc:sldMk cId="3641311186" sldId="263"/>
            <ac:picMk id="11" creationId="{8A6705BE-BBE8-418B-8D73-A561F3142EA7}"/>
          </ac:picMkLst>
        </pc:picChg>
        <pc:picChg chg="add mod modCrop">
          <ac:chgData name="Kelley, Todd W" userId="d27d4cb4-89b9-4445-97de-d6d70d6b1c5d" providerId="ADAL" clId="{5B97E9E5-8C2A-4147-9F94-F48352AD2FFA}" dt="2022-03-15T18:21:46.797" v="2369" actId="732"/>
          <ac:picMkLst>
            <pc:docMk/>
            <pc:sldMk cId="3641311186" sldId="263"/>
            <ac:picMk id="14" creationId="{0E491428-B850-4AAE-A3DA-5BCB19DFDD41}"/>
          </ac:picMkLst>
        </pc:picChg>
      </pc:sldChg>
      <pc:sldChg chg="modSp del">
        <pc:chgData name="Kelley, Todd W" userId="d27d4cb4-89b9-4445-97de-d6d70d6b1c5d" providerId="ADAL" clId="{5B97E9E5-8C2A-4147-9F94-F48352AD2FFA}" dt="2022-03-10T16:07:07.116" v="1191" actId="2696"/>
        <pc:sldMkLst>
          <pc:docMk/>
          <pc:sldMk cId="1023272380" sldId="26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023272380" sldId="26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2:57.622" v="1378" actId="1076"/>
        <pc:sldMkLst>
          <pc:docMk/>
          <pc:sldMk cId="1848007856" sldId="26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848007856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1:48.818" v="1332" actId="20577"/>
          <ac:spMkLst>
            <pc:docMk/>
            <pc:sldMk cId="1848007856" sldId="265"/>
            <ac:spMk id="5" creationId="{00000000-0000-0000-0000-000000000000}"/>
          </ac:spMkLst>
        </pc:spChg>
        <pc:picChg chg="add del mod">
          <ac:chgData name="Kelley, Todd W" userId="d27d4cb4-89b9-4445-97de-d6d70d6b1c5d" providerId="ADAL" clId="{5B97E9E5-8C2A-4147-9F94-F48352AD2FFA}" dt="2022-03-11T17:22:32.115" v="1375" actId="478"/>
          <ac:picMkLst>
            <pc:docMk/>
            <pc:sldMk cId="1848007856" sldId="265"/>
            <ac:picMk id="4" creationId="{DA3A6117-8B2E-4A5F-A930-C79CCC1A4C52}"/>
          </ac:picMkLst>
        </pc:picChg>
        <pc:picChg chg="add mod">
          <ac:chgData name="Kelley, Todd W" userId="d27d4cb4-89b9-4445-97de-d6d70d6b1c5d" providerId="ADAL" clId="{5B97E9E5-8C2A-4147-9F94-F48352AD2FFA}" dt="2022-03-11T17:22:57.622" v="1378" actId="1076"/>
          <ac:picMkLst>
            <pc:docMk/>
            <pc:sldMk cId="1848007856" sldId="265"/>
            <ac:picMk id="7" creationId="{9BC5D171-379F-4462-AA5C-3E582F7CDE9A}"/>
          </ac:picMkLst>
        </pc:picChg>
      </pc:sldChg>
      <pc:sldChg chg="modSp del">
        <pc:chgData name="Kelley, Todd W" userId="d27d4cb4-89b9-4445-97de-d6d70d6b1c5d" providerId="ADAL" clId="{5B97E9E5-8C2A-4147-9F94-F48352AD2FFA}" dt="2022-03-09T20:15:28.245" v="419" actId="2696"/>
        <pc:sldMkLst>
          <pc:docMk/>
          <pc:sldMk cId="1286819996" sldId="26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6:06.346" v="1389" actId="1076"/>
        <pc:sldMkLst>
          <pc:docMk/>
          <pc:sldMk cId="2034202236" sldId="267"/>
        </pc:sldMkLst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26:03.742" v="1388" actId="14100"/>
          <ac:spMkLst>
            <pc:docMk/>
            <pc:sldMk cId="2034202236" sldId="267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6" creationId="{0AA4579E-00FA-4112-94FD-32FF1674D83B}"/>
          </ac:spMkLst>
        </pc:spChg>
        <pc:picChg chg="del">
          <ac:chgData name="Kelley, Todd W" userId="d27d4cb4-89b9-4445-97de-d6d70d6b1c5d" providerId="ADAL" clId="{5B97E9E5-8C2A-4147-9F94-F48352AD2FFA}" dt="2022-03-11T17:25:43.320" v="1385" actId="478"/>
          <ac:picMkLst>
            <pc:docMk/>
            <pc:sldMk cId="2034202236" sldId="267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26:06.346" v="1389" actId="1076"/>
          <ac:picMkLst>
            <pc:docMk/>
            <pc:sldMk cId="2034202236" sldId="267"/>
            <ac:picMk id="8" creationId="{3CF116B0-0A1A-4742-80D4-8122C769E671}"/>
          </ac:picMkLst>
        </pc:picChg>
      </pc:sldChg>
      <pc:sldChg chg="modSp del">
        <pc:chgData name="Kelley, Todd W" userId="d27d4cb4-89b9-4445-97de-d6d70d6b1c5d" providerId="ADAL" clId="{5B97E9E5-8C2A-4147-9F94-F48352AD2FFA}" dt="2022-03-09T20:23:38.224" v="554" actId="2696"/>
        <pc:sldMkLst>
          <pc:docMk/>
          <pc:sldMk cId="141313348" sldId="26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06.858" v="556" actId="2696"/>
        <pc:sldMkLst>
          <pc:docMk/>
          <pc:sldMk cId="1508368092" sldId="26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46:16.309" v="1535" actId="1076"/>
        <pc:sldMkLst>
          <pc:docMk/>
          <pc:sldMk cId="1319997596" sldId="270"/>
        </pc:sldMkLst>
        <pc:spChg chg="mod">
          <ac:chgData name="Kelley, Todd W" userId="d27d4cb4-89b9-4445-97de-d6d70d6b1c5d" providerId="ADAL" clId="{5B97E9E5-8C2A-4147-9F94-F48352AD2FFA}" dt="2022-03-09T20:24:25.405" v="590" actId="20577"/>
          <ac:spMkLst>
            <pc:docMk/>
            <pc:sldMk cId="1319997596" sldId="270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1T17:35:48.395" v="1510" actId="478"/>
          <ac:spMkLst>
            <pc:docMk/>
            <pc:sldMk cId="1319997596" sldId="270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36:36.387" v="1519" actId="478"/>
          <ac:spMkLst>
            <pc:docMk/>
            <pc:sldMk cId="1319997596" sldId="270"/>
            <ac:spMk id="5" creationId="{F8E8F68F-CF20-484F-A054-D39C7E58A878}"/>
          </ac:spMkLst>
        </pc:spChg>
        <pc:spChg chg="add mod">
          <ac:chgData name="Kelley, Todd W" userId="d27d4cb4-89b9-4445-97de-d6d70d6b1c5d" providerId="ADAL" clId="{5B97E9E5-8C2A-4147-9F94-F48352AD2FFA}" dt="2022-03-11T17:37:05.188" v="1529" actId="1076"/>
          <ac:spMkLst>
            <pc:docMk/>
            <pc:sldMk cId="1319997596" sldId="270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09T20:40:49.399" v="935" actId="478"/>
          <ac:picMkLst>
            <pc:docMk/>
            <pc:sldMk cId="1319997596" sldId="27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46:09.255" v="1533" actId="1076"/>
          <ac:picMkLst>
            <pc:docMk/>
            <pc:sldMk cId="1319997596" sldId="270"/>
            <ac:picMk id="8" creationId="{CDB59665-917C-449A-A066-40534C1AF6D4}"/>
          </ac:picMkLst>
        </pc:picChg>
        <pc:picChg chg="add mod">
          <ac:chgData name="Kelley, Todd W" userId="d27d4cb4-89b9-4445-97de-d6d70d6b1c5d" providerId="ADAL" clId="{5B97E9E5-8C2A-4147-9F94-F48352AD2FFA}" dt="2022-03-11T17:46:13.837" v="1534" actId="1076"/>
          <ac:picMkLst>
            <pc:docMk/>
            <pc:sldMk cId="1319997596" sldId="270"/>
            <ac:picMk id="4098" creationId="{E0032A9D-8E51-4D85-9E23-919780A8A518}"/>
          </ac:picMkLst>
        </pc:picChg>
        <pc:picChg chg="add mod">
          <ac:chgData name="Kelley, Todd W" userId="d27d4cb4-89b9-4445-97de-d6d70d6b1c5d" providerId="ADAL" clId="{5B97E9E5-8C2A-4147-9F94-F48352AD2FFA}" dt="2022-03-11T17:46:16.309" v="1535" actId="1076"/>
          <ac:picMkLst>
            <pc:docMk/>
            <pc:sldMk cId="1319997596" sldId="270"/>
            <ac:picMk id="4099" creationId="{0DE0BD42-EB99-4701-807E-1A158CA9E0EA}"/>
          </ac:picMkLst>
        </pc:pic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35821488" sldId="27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85216810" sldId="27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85216810" sldId="27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600120821" sldId="27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600120821" sldId="27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003152070" sldId="27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067522577" sldId="27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67522577" sldId="275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192559067" sldId="27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192559067" sldId="276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44616494" sldId="27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44616494" sldId="277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444455442" sldId="27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444455442" sldId="278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276666454" sldId="27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276666454" sldId="279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270413035" sldId="280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270413035" sldId="280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595378643" sldId="28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595378643" sldId="281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988883520" sldId="28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988883520" sldId="28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1922393627" sldId="28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922393627" sldId="28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771030559" sldId="28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771030559" sldId="28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09T16:19:13.384" v="310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5B97E9E5-8C2A-4147-9F94-F48352AD2FFA}" dt="2022-03-09T16:10:57.836" v="276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5B97E9E5-8C2A-4147-9F94-F48352AD2FFA}" dt="2022-03-09T16:19:13.384" v="310" actId="20577"/>
          <ac:spMkLst>
            <pc:docMk/>
            <pc:sldMk cId="3743420790" sldId="285"/>
            <ac:spMk id="3" creationId="{B09A7F12-5C95-411A-ACA8-61B3C063FE3B}"/>
          </ac:spMkLst>
        </pc:spChg>
        <pc:picChg chg="del">
          <ac:chgData name="Kelley, Todd W" userId="d27d4cb4-89b9-4445-97de-d6d70d6b1c5d" providerId="ADAL" clId="{5B97E9E5-8C2A-4147-9F94-F48352AD2FFA}" dt="2022-03-09T16:10:37.744" v="274" actId="478"/>
          <ac:picMkLst>
            <pc:docMk/>
            <pc:sldMk cId="3743420790" sldId="285"/>
            <ac:picMk id="5" creationId="{89DBF1BE-186C-463B-8685-46A06CC45934}"/>
          </ac:picMkLst>
        </pc:picChg>
        <pc:picChg chg="add mod">
          <ac:chgData name="Kelley, Todd W" userId="d27d4cb4-89b9-4445-97de-d6d70d6b1c5d" providerId="ADAL" clId="{5B97E9E5-8C2A-4147-9F94-F48352AD2FFA}" dt="2022-03-09T16:17:15.964" v="282" actId="1076"/>
          <ac:picMkLst>
            <pc:docMk/>
            <pc:sldMk cId="3743420790" sldId="285"/>
            <ac:picMk id="6" creationId="{3818D60B-2912-4F91-81E5-3ACBBB208E63}"/>
          </ac:picMkLst>
        </pc:picChg>
      </pc:sldChg>
      <pc:sldChg chg="modSp mod">
        <pc:chgData name="Kelley, Todd W" userId="d27d4cb4-89b9-4445-97de-d6d70d6b1c5d" providerId="ADAL" clId="{5B97E9E5-8C2A-4147-9F94-F48352AD2FFA}" dt="2022-03-04T17:03:53.903" v="10" actId="1076"/>
        <pc:sldMkLst>
          <pc:docMk/>
          <pc:sldMk cId="3938038539" sldId="28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938038539" sldId="286"/>
            <ac:spMk id="2" creationId="{BC15585D-CCB8-46A2-8A32-A030991A4663}"/>
          </ac:spMkLst>
        </pc:spChg>
        <pc:spChg chg="mod">
          <ac:chgData name="Kelley, Todd W" userId="d27d4cb4-89b9-4445-97de-d6d70d6b1c5d" providerId="ADAL" clId="{5B97E9E5-8C2A-4147-9F94-F48352AD2FFA}" dt="2022-03-04T17:03:49.989" v="9" actId="242"/>
          <ac:spMkLst>
            <pc:docMk/>
            <pc:sldMk cId="3938038539" sldId="286"/>
            <ac:spMk id="3" creationId="{BED2E3FF-DACB-4007-B884-11FE94A1E0C9}"/>
          </ac:spMkLst>
        </pc:spChg>
        <pc:picChg chg="mod">
          <ac:chgData name="Kelley, Todd W" userId="d27d4cb4-89b9-4445-97de-d6d70d6b1c5d" providerId="ADAL" clId="{5B97E9E5-8C2A-4147-9F94-F48352AD2FFA}" dt="2022-03-04T17:03:53.903" v="10" actId="1076"/>
          <ac:picMkLst>
            <pc:docMk/>
            <pc:sldMk cId="3938038539" sldId="286"/>
            <ac:picMk id="5" creationId="{1F26FBA0-F304-4941-93D2-F2E532B6AE48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20:22:35.599" v="549" actId="2696"/>
        <pc:sldMkLst>
          <pc:docMk/>
          <pc:sldMk cId="62167723" sldId="28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9T20:19:46.818" v="501" actId="21"/>
          <ac:picMkLst>
            <pc:docMk/>
            <pc:sldMk cId="62167723" sldId="287"/>
            <ac:picMk id="5" creationId="{7DA49FD2-F677-4CF5-86B5-9A7F5CF15970}"/>
          </ac:picMkLst>
        </pc:picChg>
      </pc:sldChg>
      <pc:sldChg chg="modSp del">
        <pc:chgData name="Kelley, Todd W" userId="d27d4cb4-89b9-4445-97de-d6d70d6b1c5d" providerId="ADAL" clId="{5B97E9E5-8C2A-4147-9F94-F48352AD2FFA}" dt="2022-03-09T20:23:31.084" v="553" actId="2696"/>
        <pc:sldMkLst>
          <pc:docMk/>
          <pc:sldMk cId="2378978224" sldId="28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3:45.489" v="555" actId="2696"/>
        <pc:sldMkLst>
          <pc:docMk/>
          <pc:sldMk cId="1577539950" sldId="28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3" creationId="{00000000-0000-0000-0000-000000000000}"/>
          </ac:spMkLst>
        </pc:spChg>
      </pc:sldChg>
      <pc:sldChg chg="addSp modSp new mod">
        <pc:chgData name="Kelley, Todd W" userId="d27d4cb4-89b9-4445-97de-d6d70d6b1c5d" providerId="ADAL" clId="{5B97E9E5-8C2A-4147-9F94-F48352AD2FFA}" dt="2022-03-09T19:18:45.964" v="313" actId="20577"/>
        <pc:sldMkLst>
          <pc:docMk/>
          <pc:sldMk cId="603980466" sldId="290"/>
        </pc:sldMkLst>
        <pc:spChg chg="mod">
          <ac:chgData name="Kelley, Todd W" userId="d27d4cb4-89b9-4445-97de-d6d70d6b1c5d" providerId="ADAL" clId="{5B97E9E5-8C2A-4147-9F94-F48352AD2FFA}" dt="2022-03-09T19:18:45.964" v="313" actId="20577"/>
          <ac:spMkLst>
            <pc:docMk/>
            <pc:sldMk cId="603980466" sldId="290"/>
            <ac:spMk id="2" creationId="{C7ECA34A-BD93-48E1-824C-CBD27D03F301}"/>
          </ac:spMkLst>
        </pc:spChg>
        <pc:picChg chg="add mod">
          <ac:chgData name="Kelley, Todd W" userId="d27d4cb4-89b9-4445-97de-d6d70d6b1c5d" providerId="ADAL" clId="{5B97E9E5-8C2A-4147-9F94-F48352AD2FFA}" dt="2022-03-08T19:25:46.237" v="138" actId="1035"/>
          <ac:picMkLst>
            <pc:docMk/>
            <pc:sldMk cId="603980466" sldId="290"/>
            <ac:picMk id="5" creationId="{4D0B659E-8E5B-407A-AA76-7DBA9CE538F7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6:09:36.313" v="1194" actId="2696"/>
        <pc:sldMkLst>
          <pc:docMk/>
          <pc:sldMk cId="1957397404" sldId="291"/>
        </pc:sldMkLst>
        <pc:spChg chg="mod">
          <ac:chgData name="Kelley, Todd W" userId="d27d4cb4-89b9-4445-97de-d6d70d6b1c5d" providerId="ADAL" clId="{5B97E9E5-8C2A-4147-9F94-F48352AD2FFA}" dt="2022-03-08T19:29:55.390" v="199" actId="20577"/>
          <ac:spMkLst>
            <pc:docMk/>
            <pc:sldMk cId="1957397404" sldId="291"/>
            <ac:spMk id="2" creationId="{6DD66112-2880-4868-9617-A6214A49FE86}"/>
          </ac:spMkLst>
        </pc:spChg>
        <pc:spChg chg="del">
          <ac:chgData name="Kelley, Todd W" userId="d27d4cb4-89b9-4445-97de-d6d70d6b1c5d" providerId="ADAL" clId="{5B97E9E5-8C2A-4147-9F94-F48352AD2FFA}" dt="2022-03-08T19:29:59.690" v="200" actId="478"/>
          <ac:spMkLst>
            <pc:docMk/>
            <pc:sldMk cId="1957397404" sldId="291"/>
            <ac:spMk id="3" creationId="{5266D632-FC80-4453-9CD4-72A181748974}"/>
          </ac:spMkLst>
        </pc:spChg>
        <pc:picChg chg="add mod">
          <ac:chgData name="Kelley, Todd W" userId="d27d4cb4-89b9-4445-97de-d6d70d6b1c5d" providerId="ADAL" clId="{5B97E9E5-8C2A-4147-9F94-F48352AD2FFA}" dt="2022-03-08T19:29:46.038" v="170" actId="1076"/>
          <ac:picMkLst>
            <pc:docMk/>
            <pc:sldMk cId="1957397404" sldId="291"/>
            <ac:picMk id="5" creationId="{43C60926-64EB-476E-B371-1E5B28496807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0T16:11:09.988" v="1247" actId="1076"/>
        <pc:sldMkLst>
          <pc:docMk/>
          <pc:sldMk cId="297816563" sldId="292"/>
        </pc:sldMkLst>
        <pc:spChg chg="mod">
          <ac:chgData name="Kelley, Todd W" userId="d27d4cb4-89b9-4445-97de-d6d70d6b1c5d" providerId="ADAL" clId="{5B97E9E5-8C2A-4147-9F94-F48352AD2FFA}" dt="2022-03-09T15:28:29.175" v="273" actId="20577"/>
          <ac:spMkLst>
            <pc:docMk/>
            <pc:sldMk cId="297816563" sldId="292"/>
            <ac:spMk id="2" creationId="{C4297C2A-6680-46DA-9838-DCF08DCE061E}"/>
          </ac:spMkLst>
        </pc:spChg>
        <pc:spChg chg="del">
          <ac:chgData name="Kelley, Todd W" userId="d27d4cb4-89b9-4445-97de-d6d70d6b1c5d" providerId="ADAL" clId="{5B97E9E5-8C2A-4147-9F94-F48352AD2FFA}" dt="2022-03-08T19:47:30.354" v="257" actId="931"/>
          <ac:spMkLst>
            <pc:docMk/>
            <pc:sldMk cId="297816563" sldId="292"/>
            <ac:spMk id="3" creationId="{944029F0-E463-4894-A553-1F1D11572E14}"/>
          </ac:spMkLst>
        </pc:spChg>
        <pc:spChg chg="add mod">
          <ac:chgData name="Kelley, Todd W" userId="d27d4cb4-89b9-4445-97de-d6d70d6b1c5d" providerId="ADAL" clId="{5B97E9E5-8C2A-4147-9F94-F48352AD2FFA}" dt="2022-03-10T16:10:17.024" v="1207" actId="1076"/>
          <ac:spMkLst>
            <pc:docMk/>
            <pc:sldMk cId="297816563" sldId="292"/>
            <ac:spMk id="6" creationId="{0661582E-C231-40D3-BB41-00636800FA81}"/>
          </ac:spMkLst>
        </pc:spChg>
        <pc:spChg chg="add mod">
          <ac:chgData name="Kelley, Todd W" userId="d27d4cb4-89b9-4445-97de-d6d70d6b1c5d" providerId="ADAL" clId="{5B97E9E5-8C2A-4147-9F94-F48352AD2FFA}" dt="2022-03-10T16:10:48.330" v="1227" actId="1076"/>
          <ac:spMkLst>
            <pc:docMk/>
            <pc:sldMk cId="297816563" sldId="292"/>
            <ac:spMk id="7" creationId="{EB698AC5-D78A-4C31-9429-944955291549}"/>
          </ac:spMkLst>
        </pc:spChg>
        <pc:spChg chg="add mod">
          <ac:chgData name="Kelley, Todd W" userId="d27d4cb4-89b9-4445-97de-d6d70d6b1c5d" providerId="ADAL" clId="{5B97E9E5-8C2A-4147-9F94-F48352AD2FFA}" dt="2022-03-10T16:11:09.988" v="1247" actId="1076"/>
          <ac:spMkLst>
            <pc:docMk/>
            <pc:sldMk cId="297816563" sldId="292"/>
            <ac:spMk id="8" creationId="{F150C50B-B67B-47EA-80CD-7E5D65F28793}"/>
          </ac:spMkLst>
        </pc:spChg>
        <pc:picChg chg="add mod">
          <ac:chgData name="Kelley, Todd W" userId="d27d4cb4-89b9-4445-97de-d6d70d6b1c5d" providerId="ADAL" clId="{5B97E9E5-8C2A-4147-9F94-F48352AD2FFA}" dt="2022-03-08T19:47:39.839" v="261" actId="1076"/>
          <ac:picMkLst>
            <pc:docMk/>
            <pc:sldMk cId="297816563" sldId="292"/>
            <ac:picMk id="5" creationId="{C0C2580D-FCB7-4E98-A579-1DC750EC441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09T20:40:25.978" v="934" actId="478"/>
        <pc:sldMkLst>
          <pc:docMk/>
          <pc:sldMk cId="2924153738" sldId="293"/>
        </pc:sldMkLst>
        <pc:spChg chg="mod">
          <ac:chgData name="Kelley, Todd W" userId="d27d4cb4-89b9-4445-97de-d6d70d6b1c5d" providerId="ADAL" clId="{5B97E9E5-8C2A-4147-9F94-F48352AD2FFA}" dt="2022-03-09T20:32:49.540" v="626" actId="20577"/>
          <ac:spMkLst>
            <pc:docMk/>
            <pc:sldMk cId="2924153738" sldId="293"/>
            <ac:spMk id="2" creationId="{7F9CA2C4-7619-47B0-86AE-4FEEFEAC5C07}"/>
          </ac:spMkLst>
        </pc:spChg>
        <pc:spChg chg="mod">
          <ac:chgData name="Kelley, Todd W" userId="d27d4cb4-89b9-4445-97de-d6d70d6b1c5d" providerId="ADAL" clId="{5B97E9E5-8C2A-4147-9F94-F48352AD2FFA}" dt="2022-03-09T20:40:00.596" v="929" actId="14100"/>
          <ac:spMkLst>
            <pc:docMk/>
            <pc:sldMk cId="2924153738" sldId="293"/>
            <ac:spMk id="3" creationId="{2A7789E5-CC9A-4F7B-B71C-8DE5DE5E35E0}"/>
          </ac:spMkLst>
        </pc:spChg>
        <pc:picChg chg="add del">
          <ac:chgData name="Kelley, Todd W" userId="d27d4cb4-89b9-4445-97de-d6d70d6b1c5d" providerId="ADAL" clId="{5B97E9E5-8C2A-4147-9F94-F48352AD2FFA}" dt="2022-03-09T20:40:25.978" v="934" actId="478"/>
          <ac:picMkLst>
            <pc:docMk/>
            <pc:sldMk cId="2924153738" sldId="293"/>
            <ac:picMk id="5" creationId="{D416FF5C-66CE-4377-A052-18274D81024B}"/>
          </ac:picMkLst>
        </pc:picChg>
        <pc:picChg chg="add mod">
          <ac:chgData name="Kelley, Todd W" userId="d27d4cb4-89b9-4445-97de-d6d70d6b1c5d" providerId="ADAL" clId="{5B97E9E5-8C2A-4147-9F94-F48352AD2FFA}" dt="2022-03-09T20:40:23.558" v="933" actId="1076"/>
          <ac:picMkLst>
            <pc:docMk/>
            <pc:sldMk cId="2924153738" sldId="293"/>
            <ac:picMk id="7" creationId="{6D6557E5-8637-414F-9A45-B7994E464425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9:08:55.600" v="1267" actId="2696"/>
        <pc:sldMkLst>
          <pc:docMk/>
          <pc:sldMk cId="1011768603" sldId="294"/>
        </pc:sldMkLst>
        <pc:spChg chg="mod">
          <ac:chgData name="Kelley, Todd W" userId="d27d4cb4-89b9-4445-97de-d6d70d6b1c5d" providerId="ADAL" clId="{5B97E9E5-8C2A-4147-9F94-F48352AD2FFA}" dt="2022-03-10T16:11:25.340" v="1262" actId="20577"/>
          <ac:spMkLst>
            <pc:docMk/>
            <pc:sldMk cId="1011768603" sldId="294"/>
            <ac:spMk id="2" creationId="{5A734C79-001F-4F75-BB56-2F1DB3DDFB61}"/>
          </ac:spMkLst>
        </pc:spChg>
        <pc:spChg chg="del">
          <ac:chgData name="Kelley, Todd W" userId="d27d4cb4-89b9-4445-97de-d6d70d6b1c5d" providerId="ADAL" clId="{5B97E9E5-8C2A-4147-9F94-F48352AD2FFA}" dt="2022-03-10T19:05:16.948" v="1266" actId="478"/>
          <ac:spMkLst>
            <pc:docMk/>
            <pc:sldMk cId="1011768603" sldId="294"/>
            <ac:spMk id="3" creationId="{8FC7E2D4-18E3-4C6F-B1FD-7D5CF2F1126B}"/>
          </ac:spMkLst>
        </pc:spChg>
        <pc:picChg chg="add mod">
          <ac:chgData name="Kelley, Todd W" userId="d27d4cb4-89b9-4445-97de-d6d70d6b1c5d" providerId="ADAL" clId="{5B97E9E5-8C2A-4147-9F94-F48352AD2FFA}" dt="2022-03-10T16:13:20.231" v="1265" actId="14100"/>
          <ac:picMkLst>
            <pc:docMk/>
            <pc:sldMk cId="1011768603" sldId="294"/>
            <ac:picMk id="5" creationId="{7B22589E-A68C-4FC2-B7F4-2A81FB1F4F5F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6T16:01:30.361" v="2680" actId="14100"/>
        <pc:sldMkLst>
          <pc:docMk/>
          <pc:sldMk cId="2349742171" sldId="294"/>
        </pc:sldMkLst>
        <pc:spChg chg="ord">
          <ac:chgData name="Kelley, Todd W" userId="d27d4cb4-89b9-4445-97de-d6d70d6b1c5d" providerId="ADAL" clId="{5B97E9E5-8C2A-4147-9F94-F48352AD2FFA}" dt="2022-03-15T18:22:28.200" v="2377" actId="167"/>
          <ac:spMkLst>
            <pc:docMk/>
            <pc:sldMk cId="2349742171" sldId="294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30.361" v="2680" actId="14100"/>
          <ac:spMkLst>
            <pc:docMk/>
            <pc:sldMk cId="2349742171" sldId="294"/>
            <ac:spMk id="11" creationId="{90A59239-458B-43C1-AC45-7003112959CB}"/>
          </ac:spMkLst>
        </pc:spChg>
        <pc:picChg chg="add del mod">
          <ac:chgData name="Kelley, Todd W" userId="d27d4cb4-89b9-4445-97de-d6d70d6b1c5d" providerId="ADAL" clId="{5B97E9E5-8C2A-4147-9F94-F48352AD2FFA}" dt="2022-03-10T19:46:33.090" v="1274" actId="478"/>
          <ac:picMkLst>
            <pc:docMk/>
            <pc:sldMk cId="2349742171" sldId="294"/>
            <ac:picMk id="4" creationId="{5A186FC5-BF73-4BAA-AA97-F102758D90AE}"/>
          </ac:picMkLst>
        </pc:picChg>
        <pc:picChg chg="add mod modCrop">
          <ac:chgData name="Kelley, Todd W" userId="d27d4cb4-89b9-4445-97de-d6d70d6b1c5d" providerId="ADAL" clId="{5B97E9E5-8C2A-4147-9F94-F48352AD2FFA}" dt="2022-03-15T18:23:10.394" v="2381" actId="1076"/>
          <ac:picMkLst>
            <pc:docMk/>
            <pc:sldMk cId="2349742171" sldId="294"/>
            <ac:picMk id="6" creationId="{54F4B000-FAB8-4C1B-BF07-A9A1CB4E6875}"/>
          </ac:picMkLst>
        </pc:picChg>
        <pc:picChg chg="del">
          <ac:chgData name="Kelley, Todd W" userId="d27d4cb4-89b9-4445-97de-d6d70d6b1c5d" providerId="ADAL" clId="{5B97E9E5-8C2A-4147-9F94-F48352AD2FFA}" dt="2022-03-11T22:17:01.397" v="1981" actId="478"/>
          <ac:picMkLst>
            <pc:docMk/>
            <pc:sldMk cId="2349742171" sldId="294"/>
            <ac:picMk id="8" creationId="{50DCC2C3-A536-486D-BE2F-3D408BF7C866}"/>
          </ac:picMkLst>
        </pc:picChg>
        <pc:picChg chg="add del mod ord modCrop">
          <ac:chgData name="Kelley, Todd W" userId="d27d4cb4-89b9-4445-97de-d6d70d6b1c5d" providerId="ADAL" clId="{5B97E9E5-8C2A-4147-9F94-F48352AD2FFA}" dt="2022-03-15T18:21:54.678" v="2370" actId="478"/>
          <ac:picMkLst>
            <pc:docMk/>
            <pc:sldMk cId="2349742171" sldId="294"/>
            <ac:picMk id="10" creationId="{7363050D-1FE3-459F-AF25-3E29C3E3BFA3}"/>
          </ac:picMkLst>
        </pc:picChg>
        <pc:picChg chg="add del mod ord">
          <ac:chgData name="Kelley, Todd W" userId="d27d4cb4-89b9-4445-97de-d6d70d6b1c5d" providerId="ADAL" clId="{5B97E9E5-8C2A-4147-9F94-F48352AD2FFA}" dt="2022-03-15T18:22:09.488" v="2374"/>
          <ac:picMkLst>
            <pc:docMk/>
            <pc:sldMk cId="2349742171" sldId="294"/>
            <ac:picMk id="12" creationId="{0B465FD5-D4BD-4F0E-A43C-14EA2D30B95B}"/>
          </ac:picMkLst>
        </pc:picChg>
        <pc:picChg chg="add mod ord">
          <ac:chgData name="Kelley, Todd W" userId="d27d4cb4-89b9-4445-97de-d6d70d6b1c5d" providerId="ADAL" clId="{5B97E9E5-8C2A-4147-9F94-F48352AD2FFA}" dt="2022-03-15T18:22:21.837" v="2376" actId="167"/>
          <ac:picMkLst>
            <pc:docMk/>
            <pc:sldMk cId="2349742171" sldId="294"/>
            <ac:picMk id="13" creationId="{22830617-704E-46D4-A874-12ED7C23E48C}"/>
          </ac:picMkLst>
        </pc:picChg>
      </pc:sldChg>
      <pc:sldChg chg="addSp modSp new mod">
        <pc:chgData name="Kelley, Todd W" userId="d27d4cb4-89b9-4445-97de-d6d70d6b1c5d" providerId="ADAL" clId="{5B97E9E5-8C2A-4147-9F94-F48352AD2FFA}" dt="2022-03-15T18:11:26.770" v="2167" actId="403"/>
        <pc:sldMkLst>
          <pc:docMk/>
          <pc:sldMk cId="2607160416" sldId="295"/>
        </pc:sldMkLst>
        <pc:spChg chg="mod">
          <ac:chgData name="Kelley, Todd W" userId="d27d4cb4-89b9-4445-97de-d6d70d6b1c5d" providerId="ADAL" clId="{5B97E9E5-8C2A-4147-9F94-F48352AD2FFA}" dt="2022-03-11T17:28:44.506" v="1410" actId="20577"/>
          <ac:spMkLst>
            <pc:docMk/>
            <pc:sldMk cId="2607160416" sldId="295"/>
            <ac:spMk id="2" creationId="{69043E13-0036-498B-BA31-D54D7EB19A3A}"/>
          </ac:spMkLst>
        </pc:spChg>
        <pc:spChg chg="mod">
          <ac:chgData name="Kelley, Todd W" userId="d27d4cb4-89b9-4445-97de-d6d70d6b1c5d" providerId="ADAL" clId="{5B97E9E5-8C2A-4147-9F94-F48352AD2FFA}" dt="2022-03-15T18:11:26.770" v="2167" actId="403"/>
          <ac:spMkLst>
            <pc:docMk/>
            <pc:sldMk cId="2607160416" sldId="295"/>
            <ac:spMk id="3" creationId="{2CE268E5-EAD8-4CC7-BF50-7AE578E14452}"/>
          </ac:spMkLst>
        </pc:spChg>
        <pc:picChg chg="add mod">
          <ac:chgData name="Kelley, Todd W" userId="d27d4cb4-89b9-4445-97de-d6d70d6b1c5d" providerId="ADAL" clId="{5B97E9E5-8C2A-4147-9F94-F48352AD2FFA}" dt="2022-03-11T17:28:21.656" v="1402" actId="1076"/>
          <ac:picMkLst>
            <pc:docMk/>
            <pc:sldMk cId="2607160416" sldId="295"/>
            <ac:picMk id="5" creationId="{BC519D7C-34E6-48BD-9C77-9ED824938C16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5T18:12:38.719" v="2184" actId="478"/>
        <pc:sldMkLst>
          <pc:docMk/>
          <pc:sldMk cId="1425806431" sldId="296"/>
        </pc:sldMkLst>
        <pc:spChg chg="mod">
          <ac:chgData name="Kelley, Todd W" userId="d27d4cb4-89b9-4445-97de-d6d70d6b1c5d" providerId="ADAL" clId="{5B97E9E5-8C2A-4147-9F94-F48352AD2FFA}" dt="2022-03-15T18:12:25.917" v="2182" actId="20577"/>
          <ac:spMkLst>
            <pc:docMk/>
            <pc:sldMk cId="1425806431" sldId="296"/>
            <ac:spMk id="2" creationId="{00000000-0000-0000-0000-000000000000}"/>
          </ac:spMkLst>
        </pc:spChg>
        <pc:spChg chg="add mod">
          <ac:chgData name="Kelley, Todd W" userId="d27d4cb4-89b9-4445-97de-d6d70d6b1c5d" providerId="ADAL" clId="{5B97E9E5-8C2A-4147-9F94-F48352AD2FFA}" dt="2022-03-11T17:49:48.890" v="1604" actId="14100"/>
          <ac:spMkLst>
            <pc:docMk/>
            <pc:sldMk cId="1425806431" sldId="296"/>
            <ac:spMk id="3" creationId="{77634FDE-A3F5-460A-9725-43ED171B0140}"/>
          </ac:spMkLst>
        </pc:spChg>
        <pc:spChg chg="mod">
          <ac:chgData name="Kelley, Todd W" userId="d27d4cb4-89b9-4445-97de-d6d70d6b1c5d" providerId="ADAL" clId="{5B97E9E5-8C2A-4147-9F94-F48352AD2FFA}" dt="2022-03-11T17:50:00.095" v="1615" actId="20577"/>
          <ac:spMkLst>
            <pc:docMk/>
            <pc:sldMk cId="1425806431" sldId="296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15T18:12:38.719" v="2184" actId="478"/>
          <ac:picMkLst>
            <pc:docMk/>
            <pc:sldMk cId="1425806431" sldId="296"/>
            <ac:picMk id="4098" creationId="{E0032A9D-8E51-4D85-9E23-919780A8A518}"/>
          </ac:picMkLst>
        </pc:picChg>
        <pc:picChg chg="del">
          <ac:chgData name="Kelley, Todd W" userId="d27d4cb4-89b9-4445-97de-d6d70d6b1c5d" providerId="ADAL" clId="{5B97E9E5-8C2A-4147-9F94-F48352AD2FFA}" dt="2022-03-15T18:12:37.588" v="2183" actId="478"/>
          <ac:picMkLst>
            <pc:docMk/>
            <pc:sldMk cId="1425806431" sldId="296"/>
            <ac:picMk id="4099" creationId="{0DE0BD42-EB99-4701-807E-1A158CA9E0E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5T18:24:01.594" v="2405" actId="20577"/>
        <pc:sldMkLst>
          <pc:docMk/>
          <pc:sldMk cId="2507216506" sldId="297"/>
        </pc:sldMkLst>
        <pc:spChg chg="mod">
          <ac:chgData name="Kelley, Todd W" userId="d27d4cb4-89b9-4445-97de-d6d70d6b1c5d" providerId="ADAL" clId="{5B97E9E5-8C2A-4147-9F94-F48352AD2FFA}" dt="2022-03-11T17:50:24.559" v="1647" actId="20577"/>
          <ac:spMkLst>
            <pc:docMk/>
            <pc:sldMk cId="2507216506" sldId="297"/>
            <ac:spMk id="2" creationId="{F1794D8E-E23A-4F54-AB0F-547A91BB50E2}"/>
          </ac:spMkLst>
        </pc:spChg>
        <pc:spChg chg="add del mod">
          <ac:chgData name="Kelley, Todd W" userId="d27d4cb4-89b9-4445-97de-d6d70d6b1c5d" providerId="ADAL" clId="{5B97E9E5-8C2A-4147-9F94-F48352AD2FFA}" dt="2022-03-15T18:24:01.594" v="2405" actId="20577"/>
          <ac:spMkLst>
            <pc:docMk/>
            <pc:sldMk cId="2507216506" sldId="297"/>
            <ac:spMk id="3" creationId="{5A8E9759-686E-44A0-8E52-94F51B23CBDE}"/>
          </ac:spMkLst>
        </pc:spChg>
        <pc:picChg chg="add del mod">
          <ac:chgData name="Kelley, Todd W" userId="d27d4cb4-89b9-4445-97de-d6d70d6b1c5d" providerId="ADAL" clId="{5B97E9E5-8C2A-4147-9F94-F48352AD2FFA}" dt="2022-03-11T17:54:27.389" v="1659" actId="931"/>
          <ac:picMkLst>
            <pc:docMk/>
            <pc:sldMk cId="2507216506" sldId="297"/>
            <ac:picMk id="5" creationId="{755E7A62-D755-447A-86A6-DB37030A0D67}"/>
          </ac:picMkLst>
        </pc:picChg>
        <pc:picChg chg="add mod">
          <ac:chgData name="Kelley, Todd W" userId="d27d4cb4-89b9-4445-97de-d6d70d6b1c5d" providerId="ADAL" clId="{5B97E9E5-8C2A-4147-9F94-F48352AD2FFA}" dt="2022-03-11T17:54:49.132" v="1672" actId="1076"/>
          <ac:picMkLst>
            <pc:docMk/>
            <pc:sldMk cId="2507216506" sldId="297"/>
            <ac:picMk id="7" creationId="{F57A1F42-7521-42C3-9702-DABA39D7652E}"/>
          </ac:picMkLst>
        </pc:picChg>
        <pc:picChg chg="add mod">
          <ac:chgData name="Kelley, Todd W" userId="d27d4cb4-89b9-4445-97de-d6d70d6b1c5d" providerId="ADAL" clId="{5B97E9E5-8C2A-4147-9F94-F48352AD2FFA}" dt="2022-03-11T17:57:59.495" v="1816" actId="1076"/>
          <ac:picMkLst>
            <pc:docMk/>
            <pc:sldMk cId="2507216506" sldId="297"/>
            <ac:picMk id="9" creationId="{1850B13A-9FEC-4E70-BA71-F0CE9DEC60A8}"/>
          </ac:picMkLst>
        </pc:picChg>
        <pc:picChg chg="add del mod">
          <ac:chgData name="Kelley, Todd W" userId="d27d4cb4-89b9-4445-97de-d6d70d6b1c5d" providerId="ADAL" clId="{5B97E9E5-8C2A-4147-9F94-F48352AD2FFA}" dt="2022-03-11T17:51:33.153" v="1650" actId="478"/>
          <ac:picMkLst>
            <pc:docMk/>
            <pc:sldMk cId="2507216506" sldId="297"/>
            <ac:picMk id="6146" creationId="{F6270855-3597-4DA6-93AC-0BF40D2FFF8D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7T16:16:27.416" v="3069" actId="20577"/>
        <pc:sldMkLst>
          <pc:docMk/>
          <pc:sldMk cId="3557090908" sldId="298"/>
        </pc:sldMkLst>
        <pc:spChg chg="mod">
          <ac:chgData name="Kelley, Todd W" userId="d27d4cb4-89b9-4445-97de-d6d70d6b1c5d" providerId="ADAL" clId="{5B97E9E5-8C2A-4147-9F94-F48352AD2FFA}" dt="2022-03-17T16:16:27.416" v="3069" actId="20577"/>
          <ac:spMkLst>
            <pc:docMk/>
            <pc:sldMk cId="3557090908" sldId="298"/>
            <ac:spMk id="3" creationId="{2CE268E5-EAD8-4CC7-BF50-7AE578E14452}"/>
          </ac:spMkLst>
        </pc:spChg>
        <pc:picChg chg="del">
          <ac:chgData name="Kelley, Todd W" userId="d27d4cb4-89b9-4445-97de-d6d70d6b1c5d" providerId="ADAL" clId="{5B97E9E5-8C2A-4147-9F94-F48352AD2FFA}" dt="2022-03-15T20:50:15.440" v="2406" actId="478"/>
          <ac:picMkLst>
            <pc:docMk/>
            <pc:sldMk cId="3557090908" sldId="298"/>
            <ac:picMk id="5" creationId="{BC519D7C-34E6-48BD-9C77-9ED824938C16}"/>
          </ac:picMkLst>
        </pc:picChg>
        <pc:picChg chg="add mod">
          <ac:chgData name="Kelley, Todd W" userId="d27d4cb4-89b9-4445-97de-d6d70d6b1c5d" providerId="ADAL" clId="{5B97E9E5-8C2A-4147-9F94-F48352AD2FFA}" dt="2022-03-17T16:09:51.099" v="2712" actId="1076"/>
          <ac:picMkLst>
            <pc:docMk/>
            <pc:sldMk cId="3557090908" sldId="298"/>
            <ac:picMk id="6" creationId="{146BE659-02D6-4954-8C12-444212D7EE7A}"/>
          </ac:picMkLst>
        </pc:picChg>
        <pc:picChg chg="add mod">
          <ac:chgData name="Kelley, Todd W" userId="d27d4cb4-89b9-4445-97de-d6d70d6b1c5d" providerId="ADAL" clId="{5B97E9E5-8C2A-4147-9F94-F48352AD2FFA}" dt="2022-03-17T16:09:46.762" v="2711" actId="1076"/>
          <ac:picMkLst>
            <pc:docMk/>
            <pc:sldMk cId="3557090908" sldId="298"/>
            <ac:picMk id="7170" creationId="{15CE75E8-C765-46D9-9E17-31732EC8A499}"/>
          </ac:picMkLst>
        </pc:picChg>
      </pc:sldChg>
      <pc:sldChg chg="addSp modSp new mod">
        <pc:chgData name="Kelley, Todd W" userId="d27d4cb4-89b9-4445-97de-d6d70d6b1c5d" providerId="ADAL" clId="{5B97E9E5-8C2A-4147-9F94-F48352AD2FFA}" dt="2022-03-17T16:30:04.715" v="3270" actId="20577"/>
        <pc:sldMkLst>
          <pc:docMk/>
          <pc:sldMk cId="1495122149" sldId="299"/>
        </pc:sldMkLst>
        <pc:spChg chg="mod">
          <ac:chgData name="Kelley, Todd W" userId="d27d4cb4-89b9-4445-97de-d6d70d6b1c5d" providerId="ADAL" clId="{5B97E9E5-8C2A-4147-9F94-F48352AD2FFA}" dt="2022-03-17T16:17:22.524" v="3087" actId="20577"/>
          <ac:spMkLst>
            <pc:docMk/>
            <pc:sldMk cId="1495122149" sldId="299"/>
            <ac:spMk id="2" creationId="{EC038887-796E-4F85-9A0C-A808F26F864D}"/>
          </ac:spMkLst>
        </pc:spChg>
        <pc:spChg chg="mod">
          <ac:chgData name="Kelley, Todd W" userId="d27d4cb4-89b9-4445-97de-d6d70d6b1c5d" providerId="ADAL" clId="{5B97E9E5-8C2A-4147-9F94-F48352AD2FFA}" dt="2022-03-17T16:30:04.715" v="3270" actId="20577"/>
          <ac:spMkLst>
            <pc:docMk/>
            <pc:sldMk cId="1495122149" sldId="299"/>
            <ac:spMk id="3" creationId="{753EE6B0-6A28-4814-AF10-78F74F11093E}"/>
          </ac:spMkLst>
        </pc:spChg>
        <pc:picChg chg="add mod">
          <ac:chgData name="Kelley, Todd W" userId="d27d4cb4-89b9-4445-97de-d6d70d6b1c5d" providerId="ADAL" clId="{5B97E9E5-8C2A-4147-9F94-F48352AD2FFA}" dt="2022-03-17T16:28:59.803" v="3179" actId="732"/>
          <ac:picMkLst>
            <pc:docMk/>
            <pc:sldMk cId="1495122149" sldId="299"/>
            <ac:picMk id="9218" creationId="{AB435B14-3FEE-4F1C-BAE0-6E0DD50B423F}"/>
          </ac:picMkLst>
        </pc:picChg>
      </pc:sldChg>
      <pc:sldChg chg="addSp modSp new mod setBg">
        <pc:chgData name="Kelley, Todd W" userId="d27d4cb4-89b9-4445-97de-d6d70d6b1c5d" providerId="ADAL" clId="{5B97E9E5-8C2A-4147-9F94-F48352AD2FFA}" dt="2022-03-17T18:31:15.697" v="3768"/>
        <pc:sldMkLst>
          <pc:docMk/>
          <pc:sldMk cId="3805094104" sldId="300"/>
        </pc:sldMkLst>
        <pc:spChg chg="mod">
          <ac:chgData name="Kelley, Todd W" userId="d27d4cb4-89b9-4445-97de-d6d70d6b1c5d" providerId="ADAL" clId="{5B97E9E5-8C2A-4147-9F94-F48352AD2FFA}" dt="2022-03-17T16:31:18.939" v="3284" actId="20577"/>
          <ac:spMkLst>
            <pc:docMk/>
            <pc:sldMk cId="3805094104" sldId="300"/>
            <ac:spMk id="2" creationId="{6E675871-DEB7-4855-AC5B-19762B9B1B67}"/>
          </ac:spMkLst>
        </pc:spChg>
        <pc:spChg chg="mod">
          <ac:chgData name="Kelley, Todd W" userId="d27d4cb4-89b9-4445-97de-d6d70d6b1c5d" providerId="ADAL" clId="{5B97E9E5-8C2A-4147-9F94-F48352AD2FFA}" dt="2022-03-17T18:29:23.218" v="3630" actId="14100"/>
          <ac:spMkLst>
            <pc:docMk/>
            <pc:sldMk cId="3805094104" sldId="300"/>
            <ac:spMk id="3" creationId="{C5093644-68E5-498F-9157-A864E7D743DD}"/>
          </ac:spMkLst>
        </pc:spChg>
        <pc:picChg chg="add mod">
          <ac:chgData name="Kelley, Todd W" userId="d27d4cb4-89b9-4445-97de-d6d70d6b1c5d" providerId="ADAL" clId="{5B97E9E5-8C2A-4147-9F94-F48352AD2FFA}" dt="2022-03-17T18:27:19.788" v="3553" actId="1076"/>
          <ac:picMkLst>
            <pc:docMk/>
            <pc:sldMk cId="3805094104" sldId="300"/>
            <ac:picMk id="10242" creationId="{42829678-7C11-4F29-8F45-4E4728DA60B3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7T19:26:48.198" v="3846" actId="20577"/>
        <pc:sldMkLst>
          <pc:docMk/>
          <pc:sldMk cId="3548955756" sldId="301"/>
        </pc:sldMkLst>
        <pc:spChg chg="mod">
          <ac:chgData name="Kelley, Todd W" userId="d27d4cb4-89b9-4445-97de-d6d70d6b1c5d" providerId="ADAL" clId="{5B97E9E5-8C2A-4147-9F94-F48352AD2FFA}" dt="2022-03-17T19:26:48.198" v="3846" actId="20577"/>
          <ac:spMkLst>
            <pc:docMk/>
            <pc:sldMk cId="3548955756" sldId="301"/>
            <ac:spMk id="2" creationId="{C095C548-C03E-4CFC-BB9C-F00AA7FEE53F}"/>
          </ac:spMkLst>
        </pc:spChg>
        <pc:spChg chg="del">
          <ac:chgData name="Kelley, Todd W" userId="d27d4cb4-89b9-4445-97de-d6d70d6b1c5d" providerId="ADAL" clId="{5B97E9E5-8C2A-4147-9F94-F48352AD2FFA}" dt="2022-03-17T18:32:14.550" v="3792" actId="931"/>
          <ac:spMkLst>
            <pc:docMk/>
            <pc:sldMk cId="3548955756" sldId="301"/>
            <ac:spMk id="3" creationId="{0B9DBB6F-9CE6-49D1-B720-9BE11F5EFC1A}"/>
          </ac:spMkLst>
        </pc:spChg>
        <pc:spChg chg="add del mod">
          <ac:chgData name="Kelley, Todd W" userId="d27d4cb4-89b9-4445-97de-d6d70d6b1c5d" providerId="ADAL" clId="{5B97E9E5-8C2A-4147-9F94-F48352AD2FFA}" dt="2022-03-17T18:33:17.656" v="3798" actId="931"/>
          <ac:spMkLst>
            <pc:docMk/>
            <pc:sldMk cId="3548955756" sldId="301"/>
            <ac:spMk id="7" creationId="{4A019F98-87C0-4D11-898E-6FEF51CCF9DE}"/>
          </ac:spMkLst>
        </pc:spChg>
        <pc:spChg chg="add mod">
          <ac:chgData name="Kelley, Todd W" userId="d27d4cb4-89b9-4445-97de-d6d70d6b1c5d" providerId="ADAL" clId="{5B97E9E5-8C2A-4147-9F94-F48352AD2FFA}" dt="2022-03-17T19:26:37.651" v="3844" actId="403"/>
          <ac:spMkLst>
            <pc:docMk/>
            <pc:sldMk cId="3548955756" sldId="301"/>
            <ac:spMk id="11" creationId="{08B7B4A7-41E7-4E74-8932-FEC16C47E593}"/>
          </ac:spMkLst>
        </pc:spChg>
        <pc:picChg chg="add del mod">
          <ac:chgData name="Kelley, Todd W" userId="d27d4cb4-89b9-4445-97de-d6d70d6b1c5d" providerId="ADAL" clId="{5B97E9E5-8C2A-4147-9F94-F48352AD2FFA}" dt="2022-03-17T18:32:32.125" v="3797" actId="478"/>
          <ac:picMkLst>
            <pc:docMk/>
            <pc:sldMk cId="3548955756" sldId="301"/>
            <ac:picMk id="5" creationId="{931BB1AE-1C68-4C9F-AC8B-4B9A1CECAD1A}"/>
          </ac:picMkLst>
        </pc:picChg>
        <pc:picChg chg="add del mod">
          <ac:chgData name="Kelley, Todd W" userId="d27d4cb4-89b9-4445-97de-d6d70d6b1c5d" providerId="ADAL" clId="{5B97E9E5-8C2A-4147-9F94-F48352AD2FFA}" dt="2022-03-17T18:33:26.203" v="3800" actId="478"/>
          <ac:picMkLst>
            <pc:docMk/>
            <pc:sldMk cId="3548955756" sldId="301"/>
            <ac:picMk id="9" creationId="{671A32BA-C8DD-4B38-8871-416DD48B46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0E05-639A-4FB5-9396-4DD1CADD4EA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D870-FE2D-4F81-A371-EAD13C5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1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2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1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52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190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39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86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30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88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905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3578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3183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0785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576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6022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0257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387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564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42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8204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8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6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6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4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22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EELabMan/Arduino-9-Bluetooth/tree/main/BT_AT_Commands" TargetMode="Externa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ay.google.com/store/apps/details?id=io.dabbleapp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thestempedia.com/docs/dabble/getting-started-with-dabble/#Install_Dabble_in_your_Smartphone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apps.apple.com/us/app/dabble-bluetooth-controller/id147273445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EELabMan/Bluetooth/blob/main/Gamepad_LED.ino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your Arduino with Bluetooth</a:t>
            </a:r>
          </a:p>
          <a:p>
            <a:r>
              <a:rPr lang="en-US" b="1" dirty="0"/>
              <a:t>IEEE 802.15.</a:t>
            </a:r>
            <a:r>
              <a:rPr lang="en-US" dirty="0"/>
              <a:t> </a:t>
            </a:r>
            <a:r>
              <a:rPr lang="en-US" b="1" dirty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55" y="6248389"/>
            <a:ext cx="5626545" cy="609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64B006-ED84-495A-B9BD-CDBADF0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3" y="2699142"/>
            <a:ext cx="4322618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2830617-704E-46D4-A874-12ED7C23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4F4B000-FAB8-4C1B-BF07-A9A1CB4E68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8"/>
          <a:stretch/>
        </p:blipFill>
        <p:spPr>
          <a:xfrm>
            <a:off x="9786141" y="136319"/>
            <a:ext cx="1081081" cy="210312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59239-458B-43C1-AC45-7003112959CB}"/>
              </a:ext>
            </a:extLst>
          </p:cNvPr>
          <p:cNvSpPr txBox="1"/>
          <p:nvPr/>
        </p:nvSpPr>
        <p:spPr>
          <a:xfrm>
            <a:off x="662054" y="1747757"/>
            <a:ext cx="3190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the HM-19 Module</a:t>
            </a:r>
          </a:p>
          <a:p>
            <a:endParaRPr lang="en-US" sz="2400" dirty="0"/>
          </a:p>
          <a:p>
            <a:r>
              <a:rPr lang="en-US" sz="2400" dirty="0"/>
              <a:t>Turn on the Oscilloscope and measure the RX on channel 1 and the TX on channel 2 so you can see if both the TX and RX are working. </a:t>
            </a:r>
          </a:p>
        </p:txBody>
      </p:sp>
    </p:spTree>
    <p:extLst>
      <p:ext uri="{BB962C8B-B14F-4D97-AF65-F5344CB8AC3E}">
        <p14:creationId xmlns:p14="http://schemas.microsoft.com/office/powerpoint/2010/main" val="234974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377" y="1483200"/>
            <a:ext cx="1161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Download </a:t>
            </a:r>
            <a:r>
              <a:rPr lang="en-US" sz="1600" dirty="0" err="1">
                <a:solidFill>
                  <a:schemeClr val="tx1"/>
                </a:solidFill>
              </a:rPr>
              <a:t>BT_AT_Commands.ino</a:t>
            </a:r>
            <a:r>
              <a:rPr lang="en-US" sz="1600" dirty="0">
                <a:solidFill>
                  <a:schemeClr val="tx1"/>
                </a:solidFill>
              </a:rPr>
              <a:t> from the UTA EE Lab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Git hub page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Upload this to the Arduino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9BC5D171-379F-4462-AA5C-3E582F7C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2690437"/>
            <a:ext cx="7081520" cy="38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COMMANDS for HM-19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Open the serial monitor and enter the following AT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		: Check the connection. Should return OK</a:t>
            </a:r>
            <a:br>
              <a:rPr lang="en-US" dirty="0"/>
            </a:br>
            <a:r>
              <a:rPr lang="en-US" dirty="0"/>
              <a:t>AT+NAME?	 : See default name</a:t>
            </a:r>
            <a:br>
              <a:rPr lang="en-US" dirty="0"/>
            </a:br>
            <a:r>
              <a:rPr lang="en-US" dirty="0"/>
              <a:t>AT+ADDR?	 : Returned the device MAC Address</a:t>
            </a:r>
            <a:br>
              <a:rPr lang="en-US" dirty="0"/>
            </a:br>
            <a:r>
              <a:rPr lang="en-US" dirty="0"/>
              <a:t>AT+VERS?	 : See firmware version</a:t>
            </a:r>
            <a:br>
              <a:rPr lang="en-US" dirty="0"/>
            </a:br>
            <a:r>
              <a:rPr lang="en-US" dirty="0"/>
              <a:t>AT+BAUD?	 : See </a:t>
            </a:r>
            <a:r>
              <a:rPr lang="en-US" dirty="0" err="1"/>
              <a:t>baudrate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Many more on the datasheet.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A969-3796-4B35-AB57-3C743F02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22" y="3429000"/>
            <a:ext cx="444817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DF8-E98F-4B4C-AA64-0D06D074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22" y="88797"/>
            <a:ext cx="4448175" cy="313425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8B8FAF1-5035-76FD-574B-BD595B64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4" y="4241900"/>
            <a:ext cx="6641016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might need to change the following to get it to work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line ending just sends what you put.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line sends an ASCII new line code after what you put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Carriage return puts an ASCII carriage return character after what you put.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NL + CR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puts both a carriage return and a new line character after what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new Name for the HC-19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4321940" cy="4601600"/>
          </a:xfrm>
        </p:spPr>
        <p:txBody>
          <a:bodyPr/>
          <a:lstStyle/>
          <a:p>
            <a:r>
              <a:rPr lang="en-US" dirty="0"/>
              <a:t>Type AT+NAMEXXX        - XXX is any short name you want.</a:t>
            </a:r>
          </a:p>
          <a:p>
            <a:r>
              <a:rPr lang="en-US" dirty="0"/>
              <a:t>Should return OK</a:t>
            </a:r>
          </a:p>
          <a:p>
            <a:r>
              <a:rPr lang="en-US" dirty="0"/>
              <a:t>Type AT+NAME? to confirm new name.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116B0-0A1A-4742-80D4-8122C769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5" y="1904047"/>
            <a:ext cx="6153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A2C4-7619-47B0-86AE-4FEEFEA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Dabble Library to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89E5-CC9A-4F7B-B71C-8DE5DE5E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05" y="1536633"/>
            <a:ext cx="5187315" cy="4601600"/>
          </a:xfrm>
        </p:spPr>
        <p:txBody>
          <a:bodyPr/>
          <a:lstStyle/>
          <a:p>
            <a:r>
              <a:rPr lang="en-US" dirty="0"/>
              <a:t>Download the Dabble Arduino Library ZIP file from our GitHub page.</a:t>
            </a:r>
          </a:p>
          <a:p>
            <a:r>
              <a:rPr lang="en-US" dirty="0"/>
              <a:t>Place it in the Documents\Arduino\libraries folder. Do not unzip the zip file.</a:t>
            </a:r>
          </a:p>
          <a:p>
            <a:r>
              <a:rPr lang="en-US" dirty="0"/>
              <a:t>In the Arduino IDE go to Sketch -&gt; Included Library -&gt; Add  ZIP Library.</a:t>
            </a:r>
          </a:p>
          <a:p>
            <a:r>
              <a:rPr lang="en-US" dirty="0"/>
              <a:t>Select the Dabble-master.zip file from the Documents\Arduino\libraries folder.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57E5-8637-414F-9A45-B7994E46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87" y="1443007"/>
            <a:ext cx="5953708" cy="4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File -&gt; Examples -&gt; Dabble -&gt; 02.Uno Nano Mega</a:t>
            </a:r>
          </a:p>
          <a:p>
            <a:r>
              <a:rPr lang="en-US" sz="2400" dirty="0"/>
              <a:t>Select 01.LedBrightnessControl</a:t>
            </a:r>
          </a:p>
          <a:p>
            <a:r>
              <a:rPr lang="en-US" sz="2400" dirty="0"/>
              <a:t>Upload to your UNO.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9D7C-34E6-48BD-9C77-9ED82493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58" y="1323272"/>
            <a:ext cx="4151892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Dabble on your smart phone</a:t>
            </a:r>
          </a:p>
        </p:txBody>
      </p:sp>
      <p:pic>
        <p:nvPicPr>
          <p:cNvPr id="4098" name="Picture 2" descr="Dabble Google play">
            <a:hlinkClick r:id="rId2"/>
            <a:extLst>
              <a:ext uri="{FF2B5EF4-FFF2-40B4-BE49-F238E27FC236}">
                <a16:creationId xmlns:a16="http://schemas.microsoft.com/office/drawing/2014/main" id="{E0032A9D-8E51-4D85-9E23-919780A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1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abble App Store">
            <a:hlinkClick r:id="rId4"/>
            <a:extLst>
              <a:ext uri="{FF2B5EF4-FFF2-40B4-BE49-F238E27FC236}">
                <a16:creationId xmlns:a16="http://schemas.microsoft.com/office/drawing/2014/main" id="{0DE0BD42-EB99-4701-807E-1A158CA9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Dabble is available for the Android user functioning on Android version 5.0.0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It is compatible with iPhone, iPad, and iPad touch and requires iOS 12.2 and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Might need to install from the </a:t>
            </a:r>
            <a:r>
              <a:rPr lang="en-US" sz="2400" dirty="0">
                <a:solidFill>
                  <a:schemeClr val="tx1"/>
                </a:solidFill>
                <a:latin typeface="inherit"/>
                <a:hlinkClick r:id="rId6"/>
              </a:rPr>
              <a:t>web site</a:t>
            </a:r>
            <a:r>
              <a:rPr lang="en-US" sz="2400" dirty="0">
                <a:solidFill>
                  <a:schemeClr val="tx1"/>
                </a:solidFill>
                <a:latin typeface="inheri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Dabble and 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Open dabble and select the connection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Find your BT device and select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7634FDE-A3F5-460A-9725-43ED171B0140}"/>
              </a:ext>
            </a:extLst>
          </p:cNvPr>
          <p:cNvSpPr/>
          <p:nvPr/>
        </p:nvSpPr>
        <p:spPr>
          <a:xfrm rot="19601848">
            <a:off x="7760426" y="1784247"/>
            <a:ext cx="3028743" cy="561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D8E-E23A-4F54-AB0F-547A91BB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LED Brightness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9759-686E-44A0-8E52-94F51B23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Select pins 5, 6, 9 and 11 on the Dabble app to control the LED’s.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7A1F42-7521-42C3-9702-DABA39D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719600"/>
            <a:ext cx="2763520" cy="555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B13A-9FEC-4E70-BA71-F0CE9DEC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28" y="2519789"/>
            <a:ext cx="5259705" cy="37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960602" cy="4601600"/>
          </a:xfrm>
        </p:spPr>
        <p:txBody>
          <a:bodyPr anchor="t"/>
          <a:lstStyle/>
          <a:p>
            <a:r>
              <a:rPr lang="en-US" dirty="0"/>
              <a:t>Disconnect from Dabble on your phone first.</a:t>
            </a:r>
          </a:p>
          <a:p>
            <a:endParaRPr lang="en-US" dirty="0"/>
          </a:p>
          <a:p>
            <a:r>
              <a:rPr lang="en-US" dirty="0"/>
              <a:t>Download from GitHub Terminal_Voice.ino</a:t>
            </a:r>
          </a:p>
          <a:p>
            <a:r>
              <a:rPr lang="en-US" dirty="0"/>
              <a:t>Upload to your UNO.</a:t>
            </a:r>
          </a:p>
          <a:p>
            <a:r>
              <a:rPr lang="en-US" dirty="0"/>
              <a:t>Open Dabble and connect to BT.</a:t>
            </a:r>
          </a:p>
          <a:p>
            <a:r>
              <a:rPr lang="en-US" dirty="0"/>
              <a:t>Open terminal</a:t>
            </a:r>
          </a:p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Press the microphone on Dabble and say “Turn on the blue LED”</a:t>
            </a:r>
          </a:p>
          <a:p>
            <a:r>
              <a:rPr lang="en-US" dirty="0"/>
              <a:t>Depending on your voice assistant, you may need to change the Arduino code.</a:t>
            </a:r>
          </a:p>
          <a:p>
            <a:r>
              <a:rPr lang="en-US" dirty="0"/>
              <a:t>Try “all on” and “all off”</a:t>
            </a:r>
          </a:p>
          <a:p>
            <a:r>
              <a:rPr lang="en-US" dirty="0"/>
              <a:t>Type a message in the Arduino Serial Monitor to send to Dabble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E659-02D6-4954-8C12-444212D7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689" y="4000386"/>
            <a:ext cx="3728483" cy="2641962"/>
          </a:xfrm>
          <a:prstGeom prst="rect">
            <a:avLst/>
          </a:prstGeom>
        </p:spPr>
      </p:pic>
      <p:pic>
        <p:nvPicPr>
          <p:cNvPr id="7170" name="Picture 2" descr="Image preview">
            <a:extLst>
              <a:ext uri="{FF2B5EF4-FFF2-40B4-BE49-F238E27FC236}">
                <a16:creationId xmlns:a16="http://schemas.microsoft.com/office/drawing/2014/main" id="{15CE75E8-C765-46D9-9E17-31732EC8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976"/>
            <a:ext cx="2169839" cy="48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3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696017" y="3925612"/>
            <a:ext cx="630466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Go To Repositories and find Arduino 9 Bluetooth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887-796E-4F85-9A0C-A808F26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Dabble </a:t>
            </a:r>
            <a:r>
              <a:rPr lang="en-US" dirty="0" err="1"/>
              <a:t>GamePad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E6B0-6A28-4814-AF10-78F74F11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Gamepad_LED.ino</a:t>
            </a:r>
            <a:r>
              <a:rPr lang="en-US" dirty="0"/>
              <a:t> from GitHub and upload it to your Arduino</a:t>
            </a:r>
          </a:p>
          <a:p>
            <a:r>
              <a:rPr lang="en-US" dirty="0"/>
              <a:t>Open Dabble and connect again.</a:t>
            </a:r>
          </a:p>
          <a:p>
            <a:r>
              <a:rPr lang="en-US" dirty="0"/>
              <a:t>Examine the code while pressing the buttons.</a:t>
            </a:r>
          </a:p>
          <a:p>
            <a:r>
              <a:rPr lang="en-US" dirty="0"/>
              <a:t>Check the BAUD Rate!</a:t>
            </a:r>
          </a:p>
        </p:txBody>
      </p:sp>
      <p:pic>
        <p:nvPicPr>
          <p:cNvPr id="9218" name="Picture 2" descr="Image preview">
            <a:extLst>
              <a:ext uri="{FF2B5EF4-FFF2-40B4-BE49-F238E27FC236}">
                <a16:creationId xmlns:a16="http://schemas.microsoft.com/office/drawing/2014/main" id="{AB435B14-3FEE-4F1C-BAE0-6E0DD50B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4536" r="158" b="1723"/>
          <a:stretch/>
        </p:blipFill>
        <p:spPr bwMode="auto">
          <a:xfrm>
            <a:off x="3291840" y="3566160"/>
            <a:ext cx="63093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5871-DEB7-4855-AC5B-19762B9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3644-68E5-498F-9157-A864E7D7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7512416" cy="4601600"/>
          </a:xfrm>
        </p:spPr>
        <p:txBody>
          <a:bodyPr anchor="t"/>
          <a:lstStyle/>
          <a:p>
            <a:r>
              <a:rPr lang="en-US" dirty="0"/>
              <a:t>A lot of neat things your phone can do. We’ll play with the accelerometer.</a:t>
            </a:r>
          </a:p>
          <a:p>
            <a:r>
              <a:rPr lang="en-US" dirty="0"/>
              <a:t>Download Accelerometer_LED.ino from GitHub.</a:t>
            </a:r>
          </a:p>
          <a:p>
            <a:r>
              <a:rPr lang="en-US" dirty="0"/>
              <a:t>Upload to the Arduino and open the serial monitor.</a:t>
            </a:r>
          </a:p>
          <a:p>
            <a:r>
              <a:rPr lang="en-US" dirty="0"/>
              <a:t>Open Dabble and select Phone Sensors.</a:t>
            </a:r>
          </a:p>
          <a:p>
            <a:r>
              <a:rPr lang="en-US" dirty="0"/>
              <a:t>Switch the Accelerometer on and rotate your phone.</a:t>
            </a:r>
          </a:p>
          <a:p>
            <a:r>
              <a:rPr lang="en-US" dirty="0"/>
              <a:t>Check the BAUD Rate on the </a:t>
            </a:r>
            <a:r>
              <a:rPr lang="en-US"/>
              <a:t>serial monitor.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editing the code to light up the LEDS in order as you twist your phone</a:t>
            </a:r>
          </a:p>
          <a:p>
            <a:endParaRPr lang="en-US" dirty="0"/>
          </a:p>
        </p:txBody>
      </p:sp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42829678-7C11-4F29-8F45-4E4728DA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77" y="520995"/>
            <a:ext cx="2722467" cy="60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Arduino 10 will cover Hardware and Timer Interrupts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make a sound machine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585D-CCB8-46A2-8A32-A030991A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Name Bluetooth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E3FF-DACB-4007-B884-11FE94A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King Harald “Bluetooth” </a:t>
            </a:r>
            <a:r>
              <a:rPr lang="en-US" dirty="0" err="1"/>
              <a:t>Gormsson</a:t>
            </a:r>
            <a:r>
              <a:rPr lang="en-US" dirty="0"/>
              <a:t> was viewed as a great uniter.</a:t>
            </a:r>
          </a:p>
          <a:p>
            <a:r>
              <a:rPr lang="en-US" dirty="0"/>
              <a:t>He ate lots, and lots of blueberries.</a:t>
            </a:r>
          </a:p>
          <a:p>
            <a:r>
              <a:rPr lang="en-US" dirty="0"/>
              <a:t>Bluetooth tech seeks to “unite” devices.</a:t>
            </a:r>
          </a:p>
          <a:p>
            <a:r>
              <a:rPr lang="en-US" dirty="0"/>
              <a:t>Bluetooth symbol is his initials in Nordic Runes.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26FBA0-F304-4941-93D2-F2E532B6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4" y="3288723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Bluetooth classic, 4.2 and 5.0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1FBCA9-189D-40E0-BB59-D472D2288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6" y="1483200"/>
            <a:ext cx="7553374" cy="51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A34A-BD93-48E1-824C-CBD27D0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Versus Bluetooth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0EC-AD34-4AFC-BD0F-9BCC37A9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442113"/>
          </a:xfrm>
        </p:spPr>
        <p:txBody>
          <a:bodyPr/>
          <a:lstStyle/>
          <a:p>
            <a:r>
              <a:rPr lang="en-US" dirty="0"/>
              <a:t>Come to the RF workshop if this is confusing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B659E-8E5B-407A-AA76-7DBA9CE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472906"/>
            <a:ext cx="9237980" cy="39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C2A-6680-46DA-9838-DCF08DC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Modulation: Frequency Shift keying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0C2580D-FCB7-4E98-A579-1DC750EC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7" y="1483200"/>
            <a:ext cx="4280605" cy="4815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582E-C231-40D3-BB41-00636800FA81}"/>
              </a:ext>
            </a:extLst>
          </p:cNvPr>
          <p:cNvSpPr txBox="1"/>
          <p:nvPr/>
        </p:nvSpPr>
        <p:spPr>
          <a:xfrm>
            <a:off x="2743200" y="20624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98AC5-D78A-4C31-9429-944955291549}"/>
              </a:ext>
            </a:extLst>
          </p:cNvPr>
          <p:cNvSpPr txBox="1"/>
          <p:nvPr/>
        </p:nvSpPr>
        <p:spPr>
          <a:xfrm>
            <a:off x="653732" y="362158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Carrier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0C50B-B67B-47EA-80CD-7E5D65F28793}"/>
              </a:ext>
            </a:extLst>
          </p:cNvPr>
          <p:cNvSpPr txBox="1"/>
          <p:nvPr/>
        </p:nvSpPr>
        <p:spPr>
          <a:xfrm>
            <a:off x="623459" y="5180680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Modulated Carrier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&amp; HM-19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HC-05</a:t>
            </a:r>
          </a:p>
          <a:p>
            <a:pPr lvl="1"/>
            <a:r>
              <a:rPr lang="en-US" dirty="0"/>
              <a:t>Uses Bluetooth 3.0</a:t>
            </a:r>
          </a:p>
          <a:p>
            <a:pPr lvl="1"/>
            <a:r>
              <a:rPr lang="en-US" dirty="0"/>
              <a:t>iPhone does not support BT 3.0</a:t>
            </a:r>
          </a:p>
          <a:p>
            <a:endParaRPr lang="en-US" dirty="0"/>
          </a:p>
          <a:p>
            <a:r>
              <a:rPr lang="en-US" dirty="0"/>
              <a:t>HM-19</a:t>
            </a:r>
          </a:p>
          <a:p>
            <a:pPr lvl="1"/>
            <a:r>
              <a:rPr lang="en-US" dirty="0"/>
              <a:t>Uses Bluetooth 5 and 4.2 </a:t>
            </a:r>
          </a:p>
          <a:p>
            <a:pPr lvl="1"/>
            <a:r>
              <a:rPr lang="en-US" dirty="0"/>
              <a:t>Most modern phones support Bluetooth 4.0 and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25" y="1235677"/>
            <a:ext cx="3124701" cy="2374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7D3937-378D-46B5-8310-BD22D24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24" y="3437267"/>
            <a:ext cx="3139023" cy="31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0EA-5708-46AE-9195-DE66FC1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HM-19 Pinout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7F12-5C95-411A-ACA8-61B3C063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4941455"/>
            <a:ext cx="10290000" cy="1196778"/>
          </a:xfrm>
        </p:spPr>
        <p:txBody>
          <a:bodyPr/>
          <a:lstStyle/>
          <a:p>
            <a:r>
              <a:rPr lang="en-US" dirty="0"/>
              <a:t>TI CC2640R2F Bluetooth Chip</a:t>
            </a:r>
          </a:p>
          <a:p>
            <a:r>
              <a:rPr lang="en-US" dirty="0"/>
              <a:t>Antenna is a trace on the PCB</a:t>
            </a:r>
          </a:p>
          <a:p>
            <a:r>
              <a:rPr lang="en-US" dirty="0"/>
              <a:t>3.3V Logic to RX Pin.  Must use a voltage divider to lower 5V logic from Arduino.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8D60B-2912-4F91-81E5-3ACBBB20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91" y="1799452"/>
            <a:ext cx="5867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5A139-5330-4E81-9BFE-AA9544B3BEE7}"/>
              </a:ext>
            </a:extLst>
          </p:cNvPr>
          <p:cNvSpPr txBox="1"/>
          <p:nvPr/>
        </p:nvSpPr>
        <p:spPr>
          <a:xfrm>
            <a:off x="475450" y="1928480"/>
            <a:ext cx="328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Cathode is on the right</a:t>
            </a:r>
          </a:p>
          <a:p>
            <a:endParaRPr lang="en-US" sz="2400" dirty="0"/>
          </a:p>
          <a:p>
            <a:r>
              <a:rPr lang="en-US" sz="2400" dirty="0"/>
              <a:t>Notice the 200 and 300 Ω resistors make a voltage divider because the Arduino has 5V logic but the HM-19 takes 3.3V logic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E491428-B850-4AAE-A3DA-5BCB19DFD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118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1</Template>
  <TotalTime>23279</TotalTime>
  <Words>838</Words>
  <Application>Microsoft Office PowerPoint</Application>
  <PresentationFormat>Widescreen</PresentationFormat>
  <Paragraphs>106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Bebas Neue</vt:lpstr>
      <vt:lpstr>Calibri</vt:lpstr>
      <vt:lpstr>inherit</vt:lpstr>
      <vt:lpstr>Josefin Slab Thin</vt:lpstr>
      <vt:lpstr>Lato</vt:lpstr>
      <vt:lpstr>Montserrat</vt:lpstr>
      <vt:lpstr>Open Sans</vt:lpstr>
      <vt:lpstr>Raleway</vt:lpstr>
      <vt:lpstr>Source Sans Pro</vt:lpstr>
      <vt:lpstr>Electronic Circuit Style CV by Slidesgo</vt:lpstr>
      <vt:lpstr>UTA EE Labs</vt:lpstr>
      <vt:lpstr>PowerPoint and Code</vt:lpstr>
      <vt:lpstr>Why the Name Bluetooth</vt:lpstr>
      <vt:lpstr>Differences in Bluetooth classic, 4.2 and 5.0</vt:lpstr>
      <vt:lpstr>BLE Versus Bluetooth Classic</vt:lpstr>
      <vt:lpstr>Modulation: Frequency Shift keying</vt:lpstr>
      <vt:lpstr>HC-05 &amp; HM-19 Bluetooth module</vt:lpstr>
      <vt:lpstr>HM-19 Pinout</vt:lpstr>
      <vt:lpstr>Let’s Create</vt:lpstr>
      <vt:lpstr>Let’s Create</vt:lpstr>
      <vt:lpstr>Let’s Code</vt:lpstr>
      <vt:lpstr>AT COMMANDS for HM-19</vt:lpstr>
      <vt:lpstr>Set a new Name for the HC-19</vt:lpstr>
      <vt:lpstr>Add the Dabble Library to Arduino</vt:lpstr>
      <vt:lpstr>Open the Sketch </vt:lpstr>
      <vt:lpstr>Install Dabble on your smart phone</vt:lpstr>
      <vt:lpstr>Open Dabble and connect</vt:lpstr>
      <vt:lpstr>Open the LED Brightness Control</vt:lpstr>
      <vt:lpstr>Open the Sketch </vt:lpstr>
      <vt:lpstr>Dabble GamePad</vt:lpstr>
      <vt:lpstr>Phone Sensors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31</cp:revision>
  <dcterms:created xsi:type="dcterms:W3CDTF">2021-11-02T15:08:04Z</dcterms:created>
  <dcterms:modified xsi:type="dcterms:W3CDTF">2023-04-07T21:55:27Z</dcterms:modified>
</cp:coreProperties>
</file>