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sldIdLst>
    <p:sldId id="256" r:id="rId2"/>
    <p:sldId id="302" r:id="rId3"/>
    <p:sldId id="307" r:id="rId4"/>
    <p:sldId id="286" r:id="rId5"/>
    <p:sldId id="290" r:id="rId6"/>
    <p:sldId id="292" r:id="rId7"/>
    <p:sldId id="305" r:id="rId8"/>
    <p:sldId id="304" r:id="rId9"/>
    <p:sldId id="260" r:id="rId10"/>
    <p:sldId id="285" r:id="rId11"/>
    <p:sldId id="263" r:id="rId12"/>
    <p:sldId id="294" r:id="rId13"/>
    <p:sldId id="308" r:id="rId14"/>
    <p:sldId id="265" r:id="rId15"/>
    <p:sldId id="306" r:id="rId16"/>
    <p:sldId id="261" r:id="rId17"/>
    <p:sldId id="267" r:id="rId18"/>
    <p:sldId id="293" r:id="rId19"/>
    <p:sldId id="295" r:id="rId20"/>
    <p:sldId id="270" r:id="rId21"/>
    <p:sldId id="296" r:id="rId22"/>
    <p:sldId id="297" r:id="rId23"/>
    <p:sldId id="298" r:id="rId24"/>
    <p:sldId id="299" r:id="rId25"/>
    <p:sldId id="300" r:id="rId26"/>
    <p:sldId id="303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295E"/>
    <a:srgbClr val="F4F5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BFEAB4-CA16-4C3E-B2FF-64ABAB9C4B6B}" v="42" dt="2025-08-29T19:33:49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781" autoAdjust="0"/>
  </p:normalViewPr>
  <p:slideViewPr>
    <p:cSldViewPr snapToGrid="0">
      <p:cViewPr>
        <p:scale>
          <a:sx n="90" d="100"/>
          <a:sy n="90" d="100"/>
        </p:scale>
        <p:origin x="135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B97E9E5-8C2A-4147-9F94-F48352AD2FFA}"/>
    <pc:docChg chg="undo custSel addSld delSld modSld">
      <pc:chgData name="Kelley, Todd W" userId="d27d4cb4-89b9-4445-97de-d6d70d6b1c5d" providerId="ADAL" clId="{5B97E9E5-8C2A-4147-9F94-F48352AD2FFA}" dt="2022-03-17T19:26:48.198" v="3846" actId="20577"/>
      <pc:docMkLst>
        <pc:docMk/>
      </pc:docMkLst>
      <pc:sldChg chg="addSp modSp mod">
        <pc:chgData name="Kelley, Todd W" userId="d27d4cb4-89b9-4445-97de-d6d70d6b1c5d" providerId="ADAL" clId="{5B97E9E5-8C2A-4147-9F94-F48352AD2FFA}" dt="2022-03-09T19:17:36.021" v="312"/>
        <pc:sldMkLst>
          <pc:docMk/>
          <pc:sldMk cId="4076913613" sldId="256"/>
        </pc:sldMkLst>
      </pc:sldChg>
      <pc:sldChg chg="del">
        <pc:chgData name="Kelley, Todd W" userId="d27d4cb4-89b9-4445-97de-d6d70d6b1c5d" providerId="ADAL" clId="{5B97E9E5-8C2A-4147-9F94-F48352AD2FFA}" dt="2022-03-04T17:09:56.236" v="17" actId="47"/>
        <pc:sldMkLst>
          <pc:docMk/>
          <pc:sldMk cId="1882231886" sldId="257"/>
        </pc:sldMkLst>
      </pc:sldChg>
      <pc:sldChg chg="delSp modSp del mod">
        <pc:chgData name="Kelley, Todd W" userId="d27d4cb4-89b9-4445-97de-d6d70d6b1c5d" providerId="ADAL" clId="{5B97E9E5-8C2A-4147-9F94-F48352AD2FFA}" dt="2022-03-04T17:07:35.288" v="16" actId="47"/>
        <pc:sldMkLst>
          <pc:docMk/>
          <pc:sldMk cId="1222522426" sldId="258"/>
        </pc:sldMkLst>
      </pc:sldChg>
      <pc:sldChg chg="addSp delSp modSp mod">
        <pc:chgData name="Kelley, Todd W" userId="d27d4cb4-89b9-4445-97de-d6d70d6b1c5d" providerId="ADAL" clId="{5B97E9E5-8C2A-4147-9F94-F48352AD2FFA}" dt="2022-03-08T19:23:30.517" v="111" actId="1076"/>
        <pc:sldMkLst>
          <pc:docMk/>
          <pc:sldMk cId="3742014016" sldId="259"/>
        </pc:sldMkLst>
      </pc:sldChg>
      <pc:sldChg chg="addSp delSp modSp mod">
        <pc:chgData name="Kelley, Todd W" userId="d27d4cb4-89b9-4445-97de-d6d70d6b1c5d" providerId="ADAL" clId="{5B97E9E5-8C2A-4147-9F94-F48352AD2FFA}" dt="2022-03-10T16:07:33.451" v="1193" actId="20577"/>
        <pc:sldMkLst>
          <pc:docMk/>
          <pc:sldMk cId="1536409283" sldId="260"/>
        </pc:sldMkLst>
      </pc:sldChg>
      <pc:sldChg chg="addSp modSp mod">
        <pc:chgData name="Kelley, Todd W" userId="d27d4cb4-89b9-4445-97de-d6d70d6b1c5d" providerId="ADAL" clId="{5B97E9E5-8C2A-4147-9F94-F48352AD2FFA}" dt="2022-03-11T17:22:02.090" v="1374" actId="14100"/>
        <pc:sldMkLst>
          <pc:docMk/>
          <pc:sldMk cId="2336910758" sldId="261"/>
        </pc:sldMkLst>
      </pc:sldChg>
      <pc:sldChg chg="delSp modSp del mod">
        <pc:chgData name="Kelley, Todd W" userId="d27d4cb4-89b9-4445-97de-d6d70d6b1c5d" providerId="ADAL" clId="{5B97E9E5-8C2A-4147-9F94-F48352AD2FFA}" dt="2022-03-09T16:10:52.010" v="275" actId="47"/>
        <pc:sldMkLst>
          <pc:docMk/>
          <pc:sldMk cId="2754415822" sldId="262"/>
        </pc:sldMkLst>
      </pc:sldChg>
      <pc:sldChg chg="addSp delSp modSp mod">
        <pc:chgData name="Kelley, Todd W" userId="d27d4cb4-89b9-4445-97de-d6d70d6b1c5d" providerId="ADAL" clId="{5B97E9E5-8C2A-4147-9F94-F48352AD2FFA}" dt="2022-03-16T16:01:45.360" v="2686" actId="1076"/>
        <pc:sldMkLst>
          <pc:docMk/>
          <pc:sldMk cId="3641311186" sldId="263"/>
        </pc:sldMkLst>
      </pc:sldChg>
      <pc:sldChg chg="modSp del">
        <pc:chgData name="Kelley, Todd W" userId="d27d4cb4-89b9-4445-97de-d6d70d6b1c5d" providerId="ADAL" clId="{5B97E9E5-8C2A-4147-9F94-F48352AD2FFA}" dt="2022-03-10T16:07:07.116" v="1191" actId="2696"/>
        <pc:sldMkLst>
          <pc:docMk/>
          <pc:sldMk cId="1023272380" sldId="264"/>
        </pc:sldMkLst>
      </pc:sldChg>
      <pc:sldChg chg="addSp delSp modSp mod">
        <pc:chgData name="Kelley, Todd W" userId="d27d4cb4-89b9-4445-97de-d6d70d6b1c5d" providerId="ADAL" clId="{5B97E9E5-8C2A-4147-9F94-F48352AD2FFA}" dt="2022-03-11T17:22:57.622" v="1378" actId="1076"/>
        <pc:sldMkLst>
          <pc:docMk/>
          <pc:sldMk cId="1848007856" sldId="265"/>
        </pc:sldMkLst>
      </pc:sldChg>
      <pc:sldChg chg="modSp del">
        <pc:chgData name="Kelley, Todd W" userId="d27d4cb4-89b9-4445-97de-d6d70d6b1c5d" providerId="ADAL" clId="{5B97E9E5-8C2A-4147-9F94-F48352AD2FFA}" dt="2022-03-09T20:15:28.245" v="419" actId="2696"/>
        <pc:sldMkLst>
          <pc:docMk/>
          <pc:sldMk cId="1286819996" sldId="266"/>
        </pc:sldMkLst>
      </pc:sldChg>
      <pc:sldChg chg="addSp delSp modSp mod">
        <pc:chgData name="Kelley, Todd W" userId="d27d4cb4-89b9-4445-97de-d6d70d6b1c5d" providerId="ADAL" clId="{5B97E9E5-8C2A-4147-9F94-F48352AD2FFA}" dt="2022-03-11T17:26:06.346" v="1389" actId="1076"/>
        <pc:sldMkLst>
          <pc:docMk/>
          <pc:sldMk cId="2034202236" sldId="267"/>
        </pc:sldMkLst>
      </pc:sldChg>
      <pc:sldChg chg="modSp del">
        <pc:chgData name="Kelley, Todd W" userId="d27d4cb4-89b9-4445-97de-d6d70d6b1c5d" providerId="ADAL" clId="{5B97E9E5-8C2A-4147-9F94-F48352AD2FFA}" dt="2022-03-09T20:23:38.224" v="554" actId="2696"/>
        <pc:sldMkLst>
          <pc:docMk/>
          <pc:sldMk cId="141313348" sldId="268"/>
        </pc:sldMkLst>
      </pc:sldChg>
      <pc:sldChg chg="modSp del">
        <pc:chgData name="Kelley, Todd W" userId="d27d4cb4-89b9-4445-97de-d6d70d6b1c5d" providerId="ADAL" clId="{5B97E9E5-8C2A-4147-9F94-F48352AD2FFA}" dt="2022-03-09T20:24:06.858" v="556" actId="2696"/>
        <pc:sldMkLst>
          <pc:docMk/>
          <pc:sldMk cId="1508368092" sldId="269"/>
        </pc:sldMkLst>
      </pc:sldChg>
      <pc:sldChg chg="addSp delSp modSp mod">
        <pc:chgData name="Kelley, Todd W" userId="d27d4cb4-89b9-4445-97de-d6d70d6b1c5d" providerId="ADAL" clId="{5B97E9E5-8C2A-4147-9F94-F48352AD2FFA}" dt="2022-03-11T17:46:16.309" v="1535" actId="1076"/>
        <pc:sldMkLst>
          <pc:docMk/>
          <pc:sldMk cId="1319997596" sldId="270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35821488" sldId="271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685216810" sldId="272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600120821" sldId="273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003152070" sldId="274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067522577" sldId="275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192559067" sldId="276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44616494" sldId="277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444455442" sldId="278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276666454" sldId="279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4270413035" sldId="280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3595378643" sldId="281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988883520" sldId="282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1922393627" sldId="283"/>
        </pc:sldMkLst>
      </pc:sldChg>
      <pc:sldChg chg="modSp del">
        <pc:chgData name="Kelley, Todd W" userId="d27d4cb4-89b9-4445-97de-d6d70d6b1c5d" providerId="ADAL" clId="{5B97E9E5-8C2A-4147-9F94-F48352AD2FFA}" dt="2022-03-09T20:24:38.160" v="592" actId="47"/>
        <pc:sldMkLst>
          <pc:docMk/>
          <pc:sldMk cId="2771030559" sldId="284"/>
        </pc:sldMkLst>
      </pc:sldChg>
      <pc:sldChg chg="addSp delSp modSp mod">
        <pc:chgData name="Kelley, Todd W" userId="d27d4cb4-89b9-4445-97de-d6d70d6b1c5d" providerId="ADAL" clId="{5B97E9E5-8C2A-4147-9F94-F48352AD2FFA}" dt="2022-03-09T16:19:13.384" v="310" actId="20577"/>
        <pc:sldMkLst>
          <pc:docMk/>
          <pc:sldMk cId="3743420790" sldId="285"/>
        </pc:sldMkLst>
      </pc:sldChg>
      <pc:sldChg chg="modSp mod">
        <pc:chgData name="Kelley, Todd W" userId="d27d4cb4-89b9-4445-97de-d6d70d6b1c5d" providerId="ADAL" clId="{5B97E9E5-8C2A-4147-9F94-F48352AD2FFA}" dt="2022-03-04T17:03:53.903" v="10" actId="1076"/>
        <pc:sldMkLst>
          <pc:docMk/>
          <pc:sldMk cId="3938038539" sldId="286"/>
        </pc:sldMkLst>
      </pc:sldChg>
      <pc:sldChg chg="delSp modSp del mod">
        <pc:chgData name="Kelley, Todd W" userId="d27d4cb4-89b9-4445-97de-d6d70d6b1c5d" providerId="ADAL" clId="{5B97E9E5-8C2A-4147-9F94-F48352AD2FFA}" dt="2022-03-09T20:22:35.599" v="549" actId="2696"/>
        <pc:sldMkLst>
          <pc:docMk/>
          <pc:sldMk cId="62167723" sldId="287"/>
        </pc:sldMkLst>
      </pc:sldChg>
      <pc:sldChg chg="modSp del">
        <pc:chgData name="Kelley, Todd W" userId="d27d4cb4-89b9-4445-97de-d6d70d6b1c5d" providerId="ADAL" clId="{5B97E9E5-8C2A-4147-9F94-F48352AD2FFA}" dt="2022-03-09T20:23:31.084" v="553" actId="2696"/>
        <pc:sldMkLst>
          <pc:docMk/>
          <pc:sldMk cId="2378978224" sldId="288"/>
        </pc:sldMkLst>
      </pc:sldChg>
      <pc:sldChg chg="modSp del">
        <pc:chgData name="Kelley, Todd W" userId="d27d4cb4-89b9-4445-97de-d6d70d6b1c5d" providerId="ADAL" clId="{5B97E9E5-8C2A-4147-9F94-F48352AD2FFA}" dt="2022-03-09T20:23:45.489" v="555" actId="2696"/>
        <pc:sldMkLst>
          <pc:docMk/>
          <pc:sldMk cId="1577539950" sldId="289"/>
        </pc:sldMkLst>
      </pc:sldChg>
      <pc:sldChg chg="addSp modSp new mod">
        <pc:chgData name="Kelley, Todd W" userId="d27d4cb4-89b9-4445-97de-d6d70d6b1c5d" providerId="ADAL" clId="{5B97E9E5-8C2A-4147-9F94-F48352AD2FFA}" dt="2022-03-09T19:18:45.964" v="313" actId="20577"/>
        <pc:sldMkLst>
          <pc:docMk/>
          <pc:sldMk cId="603980466" sldId="290"/>
        </pc:sldMkLst>
      </pc:sldChg>
      <pc:sldChg chg="addSp delSp modSp new del mod">
        <pc:chgData name="Kelley, Todd W" userId="d27d4cb4-89b9-4445-97de-d6d70d6b1c5d" providerId="ADAL" clId="{5B97E9E5-8C2A-4147-9F94-F48352AD2FFA}" dt="2022-03-10T16:09:36.313" v="1194" actId="2696"/>
        <pc:sldMkLst>
          <pc:docMk/>
          <pc:sldMk cId="1957397404" sldId="291"/>
        </pc:sldMkLst>
      </pc:sldChg>
      <pc:sldChg chg="addSp delSp modSp new mod">
        <pc:chgData name="Kelley, Todd W" userId="d27d4cb4-89b9-4445-97de-d6d70d6b1c5d" providerId="ADAL" clId="{5B97E9E5-8C2A-4147-9F94-F48352AD2FFA}" dt="2022-03-10T16:11:09.988" v="1247" actId="1076"/>
        <pc:sldMkLst>
          <pc:docMk/>
          <pc:sldMk cId="297816563" sldId="292"/>
        </pc:sldMkLst>
      </pc:sldChg>
      <pc:sldChg chg="addSp delSp modSp new mod">
        <pc:chgData name="Kelley, Todd W" userId="d27d4cb4-89b9-4445-97de-d6d70d6b1c5d" providerId="ADAL" clId="{5B97E9E5-8C2A-4147-9F94-F48352AD2FFA}" dt="2022-03-09T20:40:25.978" v="934" actId="478"/>
        <pc:sldMkLst>
          <pc:docMk/>
          <pc:sldMk cId="2924153738" sldId="293"/>
        </pc:sldMkLst>
      </pc:sldChg>
      <pc:sldChg chg="addSp delSp modSp new del mod">
        <pc:chgData name="Kelley, Todd W" userId="d27d4cb4-89b9-4445-97de-d6d70d6b1c5d" providerId="ADAL" clId="{5B97E9E5-8C2A-4147-9F94-F48352AD2FFA}" dt="2022-03-10T19:08:55.600" v="1267" actId="2696"/>
        <pc:sldMkLst>
          <pc:docMk/>
          <pc:sldMk cId="1011768603" sldId="294"/>
        </pc:sldMkLst>
      </pc:sldChg>
      <pc:sldChg chg="addSp delSp modSp add mod">
        <pc:chgData name="Kelley, Todd W" userId="d27d4cb4-89b9-4445-97de-d6d70d6b1c5d" providerId="ADAL" clId="{5B97E9E5-8C2A-4147-9F94-F48352AD2FFA}" dt="2022-03-16T16:01:30.361" v="2680" actId="14100"/>
        <pc:sldMkLst>
          <pc:docMk/>
          <pc:sldMk cId="2349742171" sldId="294"/>
        </pc:sldMkLst>
      </pc:sldChg>
      <pc:sldChg chg="addSp modSp new mod">
        <pc:chgData name="Kelley, Todd W" userId="d27d4cb4-89b9-4445-97de-d6d70d6b1c5d" providerId="ADAL" clId="{5B97E9E5-8C2A-4147-9F94-F48352AD2FFA}" dt="2022-03-15T18:11:26.770" v="2167" actId="403"/>
        <pc:sldMkLst>
          <pc:docMk/>
          <pc:sldMk cId="2607160416" sldId="295"/>
        </pc:sldMkLst>
      </pc:sldChg>
      <pc:sldChg chg="addSp delSp modSp add mod">
        <pc:chgData name="Kelley, Todd W" userId="d27d4cb4-89b9-4445-97de-d6d70d6b1c5d" providerId="ADAL" clId="{5B97E9E5-8C2A-4147-9F94-F48352AD2FFA}" dt="2022-03-15T18:12:38.719" v="2184" actId="478"/>
        <pc:sldMkLst>
          <pc:docMk/>
          <pc:sldMk cId="1425806431" sldId="296"/>
        </pc:sldMkLst>
      </pc:sldChg>
      <pc:sldChg chg="addSp delSp modSp new mod">
        <pc:chgData name="Kelley, Todd W" userId="d27d4cb4-89b9-4445-97de-d6d70d6b1c5d" providerId="ADAL" clId="{5B97E9E5-8C2A-4147-9F94-F48352AD2FFA}" dt="2022-03-15T18:24:01.594" v="2405" actId="20577"/>
        <pc:sldMkLst>
          <pc:docMk/>
          <pc:sldMk cId="2507216506" sldId="297"/>
        </pc:sldMkLst>
      </pc:sldChg>
      <pc:sldChg chg="addSp delSp modSp mod">
        <pc:chgData name="Kelley, Todd W" userId="d27d4cb4-89b9-4445-97de-d6d70d6b1c5d" providerId="ADAL" clId="{5B97E9E5-8C2A-4147-9F94-F48352AD2FFA}" dt="2022-03-17T16:16:27.416" v="3069" actId="20577"/>
        <pc:sldMkLst>
          <pc:docMk/>
          <pc:sldMk cId="3557090908" sldId="298"/>
        </pc:sldMkLst>
      </pc:sldChg>
      <pc:sldChg chg="addSp modSp new mod">
        <pc:chgData name="Kelley, Todd W" userId="d27d4cb4-89b9-4445-97de-d6d70d6b1c5d" providerId="ADAL" clId="{5B97E9E5-8C2A-4147-9F94-F48352AD2FFA}" dt="2022-03-17T16:30:04.715" v="3270" actId="20577"/>
        <pc:sldMkLst>
          <pc:docMk/>
          <pc:sldMk cId="1495122149" sldId="299"/>
        </pc:sldMkLst>
      </pc:sldChg>
      <pc:sldChg chg="addSp modSp new mod setBg">
        <pc:chgData name="Kelley, Todd W" userId="d27d4cb4-89b9-4445-97de-d6d70d6b1c5d" providerId="ADAL" clId="{5B97E9E5-8C2A-4147-9F94-F48352AD2FFA}" dt="2022-03-17T18:31:15.697" v="3768"/>
        <pc:sldMkLst>
          <pc:docMk/>
          <pc:sldMk cId="3805094104" sldId="300"/>
        </pc:sldMkLst>
      </pc:sldChg>
      <pc:sldChg chg="addSp delSp modSp new mod">
        <pc:chgData name="Kelley, Todd W" userId="d27d4cb4-89b9-4445-97de-d6d70d6b1c5d" providerId="ADAL" clId="{5B97E9E5-8C2A-4147-9F94-F48352AD2FFA}" dt="2022-03-17T19:26:48.198" v="3846" actId="20577"/>
        <pc:sldMkLst>
          <pc:docMk/>
          <pc:sldMk cId="3548955756" sldId="301"/>
        </pc:sldMkLst>
      </pc:sldChg>
    </pc:docChg>
  </pc:docChgLst>
  <pc:docChgLst>
    <pc:chgData name="Kelley, Todd W" userId="d27d4cb4-89b9-4445-97de-d6d70d6b1c5d" providerId="ADAL" clId="{D03D5E4F-2B38-488D-A0FC-D10AC527311F}"/>
    <pc:docChg chg="undo custSel addSld delSld modSld">
      <pc:chgData name="Kelley, Todd W" userId="d27d4cb4-89b9-4445-97de-d6d70d6b1c5d" providerId="ADAL" clId="{D03D5E4F-2B38-488D-A0FC-D10AC527311F}" dt="2021-12-13T16:22:14.024" v="793" actId="20577"/>
      <pc:docMkLst>
        <pc:docMk/>
      </pc:docMkLst>
      <pc:sldChg chg="modSp mod">
        <pc:chgData name="Kelley, Todd W" userId="d27d4cb4-89b9-4445-97de-d6d70d6b1c5d" providerId="ADAL" clId="{D03D5E4F-2B38-488D-A0FC-D10AC527311F}" dt="2021-12-13T14:47:48.072" v="145" actId="20577"/>
        <pc:sldMkLst>
          <pc:docMk/>
          <pc:sldMk cId="4076913613" sldId="256"/>
        </pc:sldMkLst>
      </pc:sldChg>
      <pc:sldChg chg="addSp modSp mod">
        <pc:chgData name="Kelley, Todd W" userId="d27d4cb4-89b9-4445-97de-d6d70d6b1c5d" providerId="ADAL" clId="{D03D5E4F-2B38-488D-A0FC-D10AC527311F}" dt="2021-12-13T15:06:17.597" v="405" actId="1076"/>
        <pc:sldMkLst>
          <pc:docMk/>
          <pc:sldMk cId="1536409283" sldId="260"/>
        </pc:sldMkLst>
      </pc:sldChg>
      <pc:sldChg chg="modSp mod">
        <pc:chgData name="Kelley, Todd W" userId="d27d4cb4-89b9-4445-97de-d6d70d6b1c5d" providerId="ADAL" clId="{D03D5E4F-2B38-488D-A0FC-D10AC527311F}" dt="2021-12-13T15:20:27.919" v="545" actId="20577"/>
        <pc:sldMkLst>
          <pc:docMk/>
          <pc:sldMk cId="2336910758" sldId="261"/>
        </pc:sldMkLst>
      </pc:sldChg>
      <pc:sldChg chg="addSp modSp mod">
        <pc:chgData name="Kelley, Todd W" userId="d27d4cb4-89b9-4445-97de-d6d70d6b1c5d" providerId="ADAL" clId="{D03D5E4F-2B38-488D-A0FC-D10AC527311F}" dt="2021-12-13T15:13:57.412" v="522" actId="1076"/>
        <pc:sldMkLst>
          <pc:docMk/>
          <pc:sldMk cId="2754415822" sldId="262"/>
        </pc:sldMkLst>
      </pc:sldChg>
      <pc:sldChg chg="modSp mod">
        <pc:chgData name="Kelley, Todd W" userId="d27d4cb4-89b9-4445-97de-d6d70d6b1c5d" providerId="ADAL" clId="{D03D5E4F-2B38-488D-A0FC-D10AC527311F}" dt="2021-12-13T15:23:33.044" v="592" actId="20577"/>
        <pc:sldMkLst>
          <pc:docMk/>
          <pc:sldMk cId="1848007856" sldId="265"/>
        </pc:sldMkLst>
      </pc:sldChg>
      <pc:sldChg chg="modSp mod">
        <pc:chgData name="Kelley, Todd W" userId="d27d4cb4-89b9-4445-97de-d6d70d6b1c5d" providerId="ADAL" clId="{D03D5E4F-2B38-488D-A0FC-D10AC527311F}" dt="2021-12-13T15:19:45.847" v="528" actId="20577"/>
        <pc:sldMkLst>
          <pc:docMk/>
          <pc:sldMk cId="1286819996" sldId="266"/>
        </pc:sldMkLst>
      </pc:sldChg>
      <pc:sldChg chg="modSp mod">
        <pc:chgData name="Kelley, Todd W" userId="d27d4cb4-89b9-4445-97de-d6d70d6b1c5d" providerId="ADAL" clId="{D03D5E4F-2B38-488D-A0FC-D10AC527311F}" dt="2021-12-13T15:32:46.325" v="731" actId="20577"/>
        <pc:sldMkLst>
          <pc:docMk/>
          <pc:sldMk cId="141313348" sldId="268"/>
        </pc:sldMkLst>
      </pc:sldChg>
      <pc:sldChg chg="addSp modSp new mod">
        <pc:chgData name="Kelley, Todd W" userId="d27d4cb4-89b9-4445-97de-d6d70d6b1c5d" providerId="ADAL" clId="{D03D5E4F-2B38-488D-A0FC-D10AC527311F}" dt="2021-12-13T15:08:13.630" v="519" actId="20577"/>
        <pc:sldMkLst>
          <pc:docMk/>
          <pc:sldMk cId="3743420790" sldId="285"/>
        </pc:sldMkLst>
      </pc:sldChg>
      <pc:sldChg chg="addSp delSp modSp new mod setBg setClrOvrMap">
        <pc:chgData name="Kelley, Todd W" userId="d27d4cb4-89b9-4445-97de-d6d70d6b1c5d" providerId="ADAL" clId="{D03D5E4F-2B38-488D-A0FC-D10AC527311F}" dt="2021-12-13T14:56:12.029" v="404" actId="26606"/>
        <pc:sldMkLst>
          <pc:docMk/>
          <pc:sldMk cId="3938038539" sldId="286"/>
        </pc:sldMkLst>
      </pc:sldChg>
      <pc:sldChg chg="addSp modSp add mod">
        <pc:chgData name="Kelley, Todd W" userId="d27d4cb4-89b9-4445-97de-d6d70d6b1c5d" providerId="ADAL" clId="{D03D5E4F-2B38-488D-A0FC-D10AC527311F}" dt="2021-12-13T15:29:05.832" v="650" actId="1076"/>
        <pc:sldMkLst>
          <pc:docMk/>
          <pc:sldMk cId="62167723" sldId="287"/>
        </pc:sldMkLst>
      </pc:sldChg>
      <pc:sldChg chg="modSp add del mod">
        <pc:chgData name="Kelley, Todd W" userId="d27d4cb4-89b9-4445-97de-d6d70d6b1c5d" providerId="ADAL" clId="{D03D5E4F-2B38-488D-A0FC-D10AC527311F}" dt="2021-12-13T15:20:17.697" v="535" actId="2696"/>
        <pc:sldMkLst>
          <pc:docMk/>
          <pc:sldMk cId="3125637658" sldId="287"/>
        </pc:sldMkLst>
      </pc:sldChg>
      <pc:sldChg chg="addSp delSp modSp add mod">
        <pc:chgData name="Kelley, Todd W" userId="d27d4cb4-89b9-4445-97de-d6d70d6b1c5d" providerId="ADAL" clId="{D03D5E4F-2B38-488D-A0FC-D10AC527311F}" dt="2021-12-13T16:22:14.024" v="793" actId="20577"/>
        <pc:sldMkLst>
          <pc:docMk/>
          <pc:sldMk cId="2378978224" sldId="288"/>
        </pc:sldMkLst>
      </pc:sldChg>
      <pc:sldChg chg="modSp add mod">
        <pc:chgData name="Kelley, Todd W" userId="d27d4cb4-89b9-4445-97de-d6d70d6b1c5d" providerId="ADAL" clId="{D03D5E4F-2B38-488D-A0FC-D10AC527311F}" dt="2021-12-13T16:16:33.272" v="789" actId="5793"/>
        <pc:sldMkLst>
          <pc:docMk/>
          <pc:sldMk cId="1577539950" sldId="289"/>
        </pc:sldMkLst>
      </pc:sldChg>
    </pc:docChg>
  </pc:docChgLst>
  <pc:docChgLst>
    <pc:chgData name="Kelley, Todd W" userId="d27d4cb4-89b9-4445-97de-d6d70d6b1c5d" providerId="ADAL" clId="{BC5C7B0D-3D4B-43DD-A25D-FAFC4B0F7E6F}"/>
    <pc:docChg chg="custSel addSld delSld modSld">
      <pc:chgData name="Kelley, Todd W" userId="d27d4cb4-89b9-4445-97de-d6d70d6b1c5d" providerId="ADAL" clId="{BC5C7B0D-3D4B-43DD-A25D-FAFC4B0F7E6F}" dt="2022-09-01T21:46:06.753" v="127" actId="3626"/>
      <pc:docMkLst>
        <pc:docMk/>
      </pc:docMkLst>
      <pc:sldChg chg="modSp mod">
        <pc:chgData name="Kelley, Todd W" userId="d27d4cb4-89b9-4445-97de-d6d70d6b1c5d" providerId="ADAL" clId="{BC5C7B0D-3D4B-43DD-A25D-FAFC4B0F7E6F}" dt="2022-09-01T21:45:10.990" v="124" actId="6549"/>
        <pc:sldMkLst>
          <pc:docMk/>
          <pc:sldMk cId="1848007856" sldId="265"/>
        </pc:sldMkLst>
      </pc:sldChg>
      <pc:sldChg chg="modSp mod">
        <pc:chgData name="Kelley, Todd W" userId="d27d4cb4-89b9-4445-97de-d6d70d6b1c5d" providerId="ADAL" clId="{BC5C7B0D-3D4B-43DD-A25D-FAFC4B0F7E6F}" dt="2022-09-01T21:44:25.212" v="123" actId="20577"/>
        <pc:sldMkLst>
          <pc:docMk/>
          <pc:sldMk cId="603980466" sldId="290"/>
        </pc:sldMkLst>
      </pc:sldChg>
      <pc:sldChg chg="modSp mod">
        <pc:chgData name="Kelley, Todd W" userId="d27d4cb4-89b9-4445-97de-d6d70d6b1c5d" providerId="ADAL" clId="{BC5C7B0D-3D4B-43DD-A25D-FAFC4B0F7E6F}" dt="2022-09-01T21:45:30.313" v="125" actId="3626"/>
        <pc:sldMkLst>
          <pc:docMk/>
          <pc:sldMk cId="2924153738" sldId="293"/>
        </pc:sldMkLst>
      </pc:sldChg>
      <pc:sldChg chg="modSp mod">
        <pc:chgData name="Kelley, Todd W" userId="d27d4cb4-89b9-4445-97de-d6d70d6b1c5d" providerId="ADAL" clId="{BC5C7B0D-3D4B-43DD-A25D-FAFC4B0F7E6F}" dt="2022-09-01T21:45:58.602" v="126" actId="3626"/>
        <pc:sldMkLst>
          <pc:docMk/>
          <pc:sldMk cId="3557090908" sldId="298"/>
        </pc:sldMkLst>
      </pc:sldChg>
      <pc:sldChg chg="modSp mod">
        <pc:chgData name="Kelley, Todd W" userId="d27d4cb4-89b9-4445-97de-d6d70d6b1c5d" providerId="ADAL" clId="{BC5C7B0D-3D4B-43DD-A25D-FAFC4B0F7E6F}" dt="2022-09-01T21:46:06.753" v="127" actId="3626"/>
        <pc:sldMkLst>
          <pc:docMk/>
          <pc:sldMk cId="3805094104" sldId="300"/>
        </pc:sldMkLst>
      </pc:sldChg>
      <pc:sldChg chg="del">
        <pc:chgData name="Kelley, Todd W" userId="d27d4cb4-89b9-4445-97de-d6d70d6b1c5d" providerId="ADAL" clId="{BC5C7B0D-3D4B-43DD-A25D-FAFC4B0F7E6F}" dt="2022-09-01T21:40:39.443" v="15" actId="47"/>
        <pc:sldMkLst>
          <pc:docMk/>
          <pc:sldMk cId="3548955756" sldId="301"/>
        </pc:sldMkLst>
      </pc:sldChg>
      <pc:sldChg chg="modSp add mod">
        <pc:chgData name="Kelley, Todd W" userId="d27d4cb4-89b9-4445-97de-d6d70d6b1c5d" providerId="ADAL" clId="{BC5C7B0D-3D4B-43DD-A25D-FAFC4B0F7E6F}" dt="2022-09-01T21:40:20.806" v="14" actId="20577"/>
        <pc:sldMkLst>
          <pc:docMk/>
          <pc:sldMk cId="86687579" sldId="302"/>
        </pc:sldMkLst>
      </pc:sldChg>
      <pc:sldChg chg="modSp add mod">
        <pc:chgData name="Kelley, Todd W" userId="d27d4cb4-89b9-4445-97de-d6d70d6b1c5d" providerId="ADAL" clId="{BC5C7B0D-3D4B-43DD-A25D-FAFC4B0F7E6F}" dt="2022-09-01T21:43:36.181" v="76" actId="313"/>
        <pc:sldMkLst>
          <pc:docMk/>
          <pc:sldMk cId="0" sldId="303"/>
        </pc:sldMkLst>
      </pc:sldChg>
    </pc:docChg>
  </pc:docChgLst>
  <pc:docChgLst>
    <pc:chgData name="Kelley, Todd W" userId="d27d4cb4-89b9-4445-97de-d6d70d6b1c5d" providerId="ADAL" clId="{B5BFEAB4-CA16-4C3E-B2FF-64ABAB9C4B6B}"/>
    <pc:docChg chg="undo custSel addSld delSld modSld">
      <pc:chgData name="Kelley, Todd W" userId="d27d4cb4-89b9-4445-97de-d6d70d6b1c5d" providerId="ADAL" clId="{B5BFEAB4-CA16-4C3E-B2FF-64ABAB9C4B6B}" dt="2025-08-29T19:34:11.593" v="2135" actId="1076"/>
      <pc:docMkLst>
        <pc:docMk/>
      </pc:docMkLst>
      <pc:sldChg chg="del">
        <pc:chgData name="Kelley, Todd W" userId="d27d4cb4-89b9-4445-97de-d6d70d6b1c5d" providerId="ADAL" clId="{B5BFEAB4-CA16-4C3E-B2FF-64ABAB9C4B6B}" dt="2025-08-27T15:39:43.397" v="32" actId="2696"/>
        <pc:sldMkLst>
          <pc:docMk/>
          <pc:sldMk cId="3742014016" sldId="259"/>
        </pc:sldMkLst>
      </pc:sldChg>
      <pc:sldChg chg="modSp mod">
        <pc:chgData name="Kelley, Todd W" userId="d27d4cb4-89b9-4445-97de-d6d70d6b1c5d" providerId="ADAL" clId="{B5BFEAB4-CA16-4C3E-B2FF-64ABAB9C4B6B}" dt="2025-08-28T19:52:08.732" v="1313" actId="1076"/>
        <pc:sldMkLst>
          <pc:docMk/>
          <pc:sldMk cId="2336910758" sldId="261"/>
        </pc:sldMkLst>
        <pc:spChg chg="mod">
          <ac:chgData name="Kelley, Todd W" userId="d27d4cb4-89b9-4445-97de-d6d70d6b1c5d" providerId="ADAL" clId="{B5BFEAB4-CA16-4C3E-B2FF-64ABAB9C4B6B}" dt="2025-08-28T19:52:08.732" v="1313" actId="1076"/>
          <ac:spMkLst>
            <pc:docMk/>
            <pc:sldMk cId="2336910758" sldId="261"/>
            <ac:spMk id="3" creationId="{00000000-0000-0000-0000-000000000000}"/>
          </ac:spMkLst>
        </pc:spChg>
      </pc:sldChg>
      <pc:sldChg chg="addSp delSp modSp mod">
        <pc:chgData name="Kelley, Todd W" userId="d27d4cb4-89b9-4445-97de-d6d70d6b1c5d" providerId="ADAL" clId="{B5BFEAB4-CA16-4C3E-B2FF-64ABAB9C4B6B}" dt="2025-08-28T18:17:51.563" v="179" actId="1076"/>
        <pc:sldMkLst>
          <pc:docMk/>
          <pc:sldMk cId="3641311186" sldId="263"/>
        </pc:sldMkLst>
        <pc:spChg chg="mod">
          <ac:chgData name="Kelley, Todd W" userId="d27d4cb4-89b9-4445-97de-d6d70d6b1c5d" providerId="ADAL" clId="{B5BFEAB4-CA16-4C3E-B2FF-64ABAB9C4B6B}" dt="2025-08-27T19:25:01.948" v="167" actId="33524"/>
          <ac:spMkLst>
            <pc:docMk/>
            <pc:sldMk cId="3641311186" sldId="263"/>
            <ac:spMk id="12" creationId="{2FD5A139-5330-4E81-9BFE-AA9544B3BEE7}"/>
          </ac:spMkLst>
        </pc:spChg>
        <pc:picChg chg="add mod">
          <ac:chgData name="Kelley, Todd W" userId="d27d4cb4-89b9-4445-97de-d6d70d6b1c5d" providerId="ADAL" clId="{B5BFEAB4-CA16-4C3E-B2FF-64ABAB9C4B6B}" dt="2025-08-28T18:17:51.563" v="179" actId="1076"/>
          <ac:picMkLst>
            <pc:docMk/>
            <pc:sldMk cId="3641311186" sldId="263"/>
            <ac:picMk id="4" creationId="{408AEF84-E0C6-189A-6BE9-B9E696FDE4BC}"/>
          </ac:picMkLst>
        </pc:picChg>
        <pc:picChg chg="del mod">
          <ac:chgData name="Kelley, Todd W" userId="d27d4cb4-89b9-4445-97de-d6d70d6b1c5d" providerId="ADAL" clId="{B5BFEAB4-CA16-4C3E-B2FF-64ABAB9C4B6B}" dt="2025-08-28T18:08:02.105" v="171" actId="478"/>
          <ac:picMkLst>
            <pc:docMk/>
            <pc:sldMk cId="3641311186" sldId="263"/>
            <ac:picMk id="14" creationId="{0E491428-B850-4AAE-A3DA-5BCB19DFDD41}"/>
          </ac:picMkLst>
        </pc:picChg>
      </pc:sldChg>
      <pc:sldChg chg="addSp delSp modSp mod">
        <pc:chgData name="Kelley, Todd W" userId="d27d4cb4-89b9-4445-97de-d6d70d6b1c5d" providerId="ADAL" clId="{B5BFEAB4-CA16-4C3E-B2FF-64ABAB9C4B6B}" dt="2025-08-28T19:50:25.623" v="1312" actId="20577"/>
        <pc:sldMkLst>
          <pc:docMk/>
          <pc:sldMk cId="1848007856" sldId="265"/>
        </pc:sldMkLst>
        <pc:spChg chg="mod">
          <ac:chgData name="Kelley, Todd W" userId="d27d4cb4-89b9-4445-97de-d6d70d6b1c5d" providerId="ADAL" clId="{B5BFEAB4-CA16-4C3E-B2FF-64ABAB9C4B6B}" dt="2025-08-28T19:32:13.789" v="299" actId="26606"/>
          <ac:spMkLst>
            <pc:docMk/>
            <pc:sldMk cId="1848007856" sldId="265"/>
            <ac:spMk id="2" creationId="{00000000-0000-0000-0000-000000000000}"/>
          </ac:spMkLst>
        </pc:spChg>
        <pc:spChg chg="mod">
          <ac:chgData name="Kelley, Todd W" userId="d27d4cb4-89b9-4445-97de-d6d70d6b1c5d" providerId="ADAL" clId="{B5BFEAB4-CA16-4C3E-B2FF-64ABAB9C4B6B}" dt="2025-08-28T19:50:25.623" v="1312" actId="20577"/>
          <ac:spMkLst>
            <pc:docMk/>
            <pc:sldMk cId="1848007856" sldId="265"/>
            <ac:spMk id="5" creationId="{00000000-0000-0000-0000-000000000000}"/>
          </ac:spMkLst>
        </pc:spChg>
        <pc:picChg chg="add mod">
          <ac:chgData name="Kelley, Todd W" userId="d27d4cb4-89b9-4445-97de-d6d70d6b1c5d" providerId="ADAL" clId="{B5BFEAB4-CA16-4C3E-B2FF-64ABAB9C4B6B}" dt="2025-08-28T19:32:13.789" v="299" actId="26606"/>
          <ac:picMkLst>
            <pc:docMk/>
            <pc:sldMk cId="1848007856" sldId="265"/>
            <ac:picMk id="4" creationId="{DAA49BBD-A2D6-B333-9B48-202F3782A802}"/>
          </ac:picMkLst>
        </pc:picChg>
        <pc:picChg chg="del">
          <ac:chgData name="Kelley, Todd W" userId="d27d4cb4-89b9-4445-97de-d6d70d6b1c5d" providerId="ADAL" clId="{B5BFEAB4-CA16-4C3E-B2FF-64ABAB9C4B6B}" dt="2025-08-28T19:31:22.243" v="295" actId="478"/>
          <ac:picMkLst>
            <pc:docMk/>
            <pc:sldMk cId="1848007856" sldId="265"/>
            <ac:picMk id="7" creationId="{9BC5D171-379F-4462-AA5C-3E582F7CDE9A}"/>
          </ac:picMkLst>
        </pc:picChg>
      </pc:sldChg>
      <pc:sldChg chg="modSp mod">
        <pc:chgData name="Kelley, Todd W" userId="d27d4cb4-89b9-4445-97de-d6d70d6b1c5d" providerId="ADAL" clId="{B5BFEAB4-CA16-4C3E-B2FF-64ABAB9C4B6B}" dt="2025-08-28T20:36:29.559" v="1402" actId="20577"/>
        <pc:sldMkLst>
          <pc:docMk/>
          <pc:sldMk cId="2034202236" sldId="267"/>
        </pc:sldMkLst>
        <pc:spChg chg="mod">
          <ac:chgData name="Kelley, Todd W" userId="d27d4cb4-89b9-4445-97de-d6d70d6b1c5d" providerId="ADAL" clId="{B5BFEAB4-CA16-4C3E-B2FF-64ABAB9C4B6B}" dt="2025-08-28T20:36:29.559" v="1402" actId="20577"/>
          <ac:spMkLst>
            <pc:docMk/>
            <pc:sldMk cId="2034202236" sldId="267"/>
            <ac:spMk id="3" creationId="{00000000-0000-0000-0000-000000000000}"/>
          </ac:spMkLst>
        </pc:spChg>
      </pc:sldChg>
      <pc:sldChg chg="modSp mod">
        <pc:chgData name="Kelley, Todd W" userId="d27d4cb4-89b9-4445-97de-d6d70d6b1c5d" providerId="ADAL" clId="{B5BFEAB4-CA16-4C3E-B2FF-64ABAB9C4B6B}" dt="2025-08-27T15:19:09.919" v="29" actId="20577"/>
        <pc:sldMkLst>
          <pc:docMk/>
          <pc:sldMk cId="3938038539" sldId="286"/>
        </pc:sldMkLst>
        <pc:spChg chg="mod">
          <ac:chgData name="Kelley, Todd W" userId="d27d4cb4-89b9-4445-97de-d6d70d6b1c5d" providerId="ADAL" clId="{B5BFEAB4-CA16-4C3E-B2FF-64ABAB9C4B6B}" dt="2025-08-27T15:19:09.919" v="29" actId="20577"/>
          <ac:spMkLst>
            <pc:docMk/>
            <pc:sldMk cId="3938038539" sldId="286"/>
            <ac:spMk id="3" creationId="{BED2E3FF-DACB-4007-B884-11FE94A1E0C9}"/>
          </ac:spMkLst>
        </pc:spChg>
      </pc:sldChg>
      <pc:sldChg chg="delSp modSp mod">
        <pc:chgData name="Kelley, Todd W" userId="d27d4cb4-89b9-4445-97de-d6d70d6b1c5d" providerId="ADAL" clId="{B5BFEAB4-CA16-4C3E-B2FF-64ABAB9C4B6B}" dt="2025-08-27T15:40:36.566" v="33" actId="1076"/>
        <pc:sldMkLst>
          <pc:docMk/>
          <pc:sldMk cId="603980466" sldId="290"/>
        </pc:sldMkLst>
        <pc:picChg chg="mod">
          <ac:chgData name="Kelley, Todd W" userId="d27d4cb4-89b9-4445-97de-d6d70d6b1c5d" providerId="ADAL" clId="{B5BFEAB4-CA16-4C3E-B2FF-64ABAB9C4B6B}" dt="2025-08-27T15:40:36.566" v="33" actId="1076"/>
          <ac:picMkLst>
            <pc:docMk/>
            <pc:sldMk cId="603980466" sldId="290"/>
            <ac:picMk id="5" creationId="{4D0B659E-8E5B-407A-AA76-7DBA9CE538F7}"/>
          </ac:picMkLst>
        </pc:picChg>
      </pc:sldChg>
      <pc:sldChg chg="addSp delSp modSp mod">
        <pc:chgData name="Kelley, Todd W" userId="d27d4cb4-89b9-4445-97de-d6d70d6b1c5d" providerId="ADAL" clId="{B5BFEAB4-CA16-4C3E-B2FF-64ABAB9C4B6B}" dt="2025-08-27T15:50:35.590" v="110" actId="20577"/>
        <pc:sldMkLst>
          <pc:docMk/>
          <pc:sldMk cId="297816563" sldId="292"/>
        </pc:sldMkLst>
        <pc:spChg chg="mod">
          <ac:chgData name="Kelley, Todd W" userId="d27d4cb4-89b9-4445-97de-d6d70d6b1c5d" providerId="ADAL" clId="{B5BFEAB4-CA16-4C3E-B2FF-64ABAB9C4B6B}" dt="2025-08-27T15:49:29.315" v="89"/>
          <ac:spMkLst>
            <pc:docMk/>
            <pc:sldMk cId="297816563" sldId="292"/>
            <ac:spMk id="2" creationId="{C4297C2A-6680-46DA-9838-DCF08DCE061E}"/>
          </ac:spMkLst>
        </pc:spChg>
        <pc:spChg chg="add mod ord">
          <ac:chgData name="Kelley, Todd W" userId="d27d4cb4-89b9-4445-97de-d6d70d6b1c5d" providerId="ADAL" clId="{B5BFEAB4-CA16-4C3E-B2FF-64ABAB9C4B6B}" dt="2025-08-27T15:50:35.590" v="110" actId="20577"/>
          <ac:spMkLst>
            <pc:docMk/>
            <pc:sldMk cId="297816563" sldId="292"/>
            <ac:spMk id="4" creationId="{BEC9A962-7A0E-A00E-7C33-8608868C44E2}"/>
          </ac:spMkLst>
        </pc:spChg>
      </pc:sldChg>
      <pc:sldChg chg="modSp mod">
        <pc:chgData name="Kelley, Todd W" userId="d27d4cb4-89b9-4445-97de-d6d70d6b1c5d" providerId="ADAL" clId="{B5BFEAB4-CA16-4C3E-B2FF-64ABAB9C4B6B}" dt="2025-08-28T20:36:57.578" v="1404" actId="2710"/>
        <pc:sldMkLst>
          <pc:docMk/>
          <pc:sldMk cId="2924153738" sldId="293"/>
        </pc:sldMkLst>
        <pc:spChg chg="mod">
          <ac:chgData name="Kelley, Todd W" userId="d27d4cb4-89b9-4445-97de-d6d70d6b1c5d" providerId="ADAL" clId="{B5BFEAB4-CA16-4C3E-B2FF-64ABAB9C4B6B}" dt="2025-08-28T20:36:57.578" v="1404" actId="2710"/>
          <ac:spMkLst>
            <pc:docMk/>
            <pc:sldMk cId="2924153738" sldId="293"/>
            <ac:spMk id="3" creationId="{2A7789E5-CC9A-4F7B-B71C-8DE5DE5E35E0}"/>
          </ac:spMkLst>
        </pc:spChg>
      </pc:sldChg>
      <pc:sldChg chg="addSp delSp modSp mod">
        <pc:chgData name="Kelley, Todd W" userId="d27d4cb4-89b9-4445-97de-d6d70d6b1c5d" providerId="ADAL" clId="{B5BFEAB4-CA16-4C3E-B2FF-64ABAB9C4B6B}" dt="2025-08-28T18:19:14.993" v="195" actId="20577"/>
        <pc:sldMkLst>
          <pc:docMk/>
          <pc:sldMk cId="2349742171" sldId="294"/>
        </pc:sldMkLst>
        <pc:spChg chg="mod">
          <ac:chgData name="Kelley, Todd W" userId="d27d4cb4-89b9-4445-97de-d6d70d6b1c5d" providerId="ADAL" clId="{B5BFEAB4-CA16-4C3E-B2FF-64ABAB9C4B6B}" dt="2025-08-28T18:19:14.993" v="195" actId="20577"/>
          <ac:spMkLst>
            <pc:docMk/>
            <pc:sldMk cId="2349742171" sldId="294"/>
            <ac:spMk id="11" creationId="{90A59239-458B-43C1-AC45-7003112959CB}"/>
          </ac:spMkLst>
        </pc:spChg>
        <pc:picChg chg="add mod ord">
          <ac:chgData name="Kelley, Todd W" userId="d27d4cb4-89b9-4445-97de-d6d70d6b1c5d" providerId="ADAL" clId="{B5BFEAB4-CA16-4C3E-B2FF-64ABAB9C4B6B}" dt="2025-08-28T18:18:19.805" v="183" actId="167"/>
          <ac:picMkLst>
            <pc:docMk/>
            <pc:sldMk cId="2349742171" sldId="294"/>
            <ac:picMk id="3" creationId="{358303A7-586F-7B22-382C-CE5FCB38609F}"/>
          </ac:picMkLst>
        </pc:picChg>
        <pc:picChg chg="mod ord">
          <ac:chgData name="Kelley, Todd W" userId="d27d4cb4-89b9-4445-97de-d6d70d6b1c5d" providerId="ADAL" clId="{B5BFEAB4-CA16-4C3E-B2FF-64ABAB9C4B6B}" dt="2025-08-28T18:18:49.427" v="186" actId="1076"/>
          <ac:picMkLst>
            <pc:docMk/>
            <pc:sldMk cId="2349742171" sldId="294"/>
            <ac:picMk id="6" creationId="{54F4B000-FAB8-4C1B-BF07-A9A1CB4E6875}"/>
          </ac:picMkLst>
        </pc:picChg>
        <pc:picChg chg="del">
          <ac:chgData name="Kelley, Todd W" userId="d27d4cb4-89b9-4445-97de-d6d70d6b1c5d" providerId="ADAL" clId="{B5BFEAB4-CA16-4C3E-B2FF-64ABAB9C4B6B}" dt="2025-08-28T18:18:10.816" v="180" actId="478"/>
          <ac:picMkLst>
            <pc:docMk/>
            <pc:sldMk cId="2349742171" sldId="294"/>
            <ac:picMk id="13" creationId="{22830617-704E-46D4-A874-12ED7C23E48C}"/>
          </ac:picMkLst>
        </pc:picChg>
      </pc:sldChg>
      <pc:sldChg chg="modSp mod">
        <pc:chgData name="Kelley, Todd W" userId="d27d4cb4-89b9-4445-97de-d6d70d6b1c5d" providerId="ADAL" clId="{B5BFEAB4-CA16-4C3E-B2FF-64ABAB9C4B6B}" dt="2025-08-28T20:45:15.166" v="1547" actId="20577"/>
        <pc:sldMkLst>
          <pc:docMk/>
          <pc:sldMk cId="1425806431" sldId="296"/>
        </pc:sldMkLst>
        <pc:spChg chg="mod">
          <ac:chgData name="Kelley, Todd W" userId="d27d4cb4-89b9-4445-97de-d6d70d6b1c5d" providerId="ADAL" clId="{B5BFEAB4-CA16-4C3E-B2FF-64ABAB9C4B6B}" dt="2025-08-28T20:45:15.166" v="1547" actId="20577"/>
          <ac:spMkLst>
            <pc:docMk/>
            <pc:sldMk cId="1425806431" sldId="296"/>
            <ac:spMk id="9" creationId="{58222C04-C5FF-41A8-B91C-88A87BB86BEA}"/>
          </ac:spMkLst>
        </pc:spChg>
      </pc:sldChg>
      <pc:sldChg chg="addSp modSp mod">
        <pc:chgData name="Kelley, Todd W" userId="d27d4cb4-89b9-4445-97de-d6d70d6b1c5d" providerId="ADAL" clId="{B5BFEAB4-CA16-4C3E-B2FF-64ABAB9C4B6B}" dt="2025-08-29T14:24:55.938" v="1787" actId="20577"/>
        <pc:sldMkLst>
          <pc:docMk/>
          <pc:sldMk cId="3557090908" sldId="298"/>
        </pc:sldMkLst>
        <pc:spChg chg="mod">
          <ac:chgData name="Kelley, Todd W" userId="d27d4cb4-89b9-4445-97de-d6d70d6b1c5d" providerId="ADAL" clId="{B5BFEAB4-CA16-4C3E-B2FF-64ABAB9C4B6B}" dt="2025-08-28T21:41:52.984" v="1678" actId="20577"/>
          <ac:spMkLst>
            <pc:docMk/>
            <pc:sldMk cId="3557090908" sldId="298"/>
            <ac:spMk id="3" creationId="{2CE268E5-EAD8-4CC7-BF50-7AE578E14452}"/>
          </ac:spMkLst>
        </pc:spChg>
        <pc:spChg chg="add mod">
          <ac:chgData name="Kelley, Todd W" userId="d27d4cb4-89b9-4445-97de-d6d70d6b1c5d" providerId="ADAL" clId="{B5BFEAB4-CA16-4C3E-B2FF-64ABAB9C4B6B}" dt="2025-08-29T14:24:55.938" v="1787" actId="20577"/>
          <ac:spMkLst>
            <pc:docMk/>
            <pc:sldMk cId="3557090908" sldId="298"/>
            <ac:spMk id="5" creationId="{231E1715-3989-60C1-4FC2-7AE3CBDD604E}"/>
          </ac:spMkLst>
        </pc:spChg>
        <pc:spChg chg="add mod">
          <ac:chgData name="Kelley, Todd W" userId="d27d4cb4-89b9-4445-97de-d6d70d6b1c5d" providerId="ADAL" clId="{B5BFEAB4-CA16-4C3E-B2FF-64ABAB9C4B6B}" dt="2025-08-29T14:24:50.642" v="1781" actId="20577"/>
          <ac:spMkLst>
            <pc:docMk/>
            <pc:sldMk cId="3557090908" sldId="298"/>
            <ac:spMk id="7" creationId="{7AEA8450-044F-EB43-DF0D-23DC284954FF}"/>
          </ac:spMkLst>
        </pc:spChg>
        <pc:picChg chg="mod">
          <ac:chgData name="Kelley, Todd W" userId="d27d4cb4-89b9-4445-97de-d6d70d6b1c5d" providerId="ADAL" clId="{B5BFEAB4-CA16-4C3E-B2FF-64ABAB9C4B6B}" dt="2025-08-29T13:47:06.257" v="1775" actId="14100"/>
          <ac:picMkLst>
            <pc:docMk/>
            <pc:sldMk cId="3557090908" sldId="298"/>
            <ac:picMk id="6" creationId="{146BE659-02D6-4954-8C12-444212D7EE7A}"/>
          </ac:picMkLst>
        </pc:picChg>
      </pc:sldChg>
      <pc:sldChg chg="modSp mod">
        <pc:chgData name="Kelley, Todd W" userId="d27d4cb4-89b9-4445-97de-d6d70d6b1c5d" providerId="ADAL" clId="{B5BFEAB4-CA16-4C3E-B2FF-64ABAB9C4B6B}" dt="2025-08-29T14:25:21.252" v="1794" actId="6549"/>
        <pc:sldMkLst>
          <pc:docMk/>
          <pc:sldMk cId="1495122149" sldId="299"/>
        </pc:sldMkLst>
        <pc:spChg chg="mod">
          <ac:chgData name="Kelley, Todd W" userId="d27d4cb4-89b9-4445-97de-d6d70d6b1c5d" providerId="ADAL" clId="{B5BFEAB4-CA16-4C3E-B2FF-64ABAB9C4B6B}" dt="2025-08-29T14:25:21.252" v="1794" actId="6549"/>
          <ac:spMkLst>
            <pc:docMk/>
            <pc:sldMk cId="1495122149" sldId="299"/>
            <ac:spMk id="3" creationId="{753EE6B0-6A28-4814-AF10-78F74F11093E}"/>
          </ac:spMkLst>
        </pc:spChg>
      </pc:sldChg>
      <pc:sldChg chg="modSp mod">
        <pc:chgData name="Kelley, Todd W" userId="d27d4cb4-89b9-4445-97de-d6d70d6b1c5d" providerId="ADAL" clId="{B5BFEAB4-CA16-4C3E-B2FF-64ABAB9C4B6B}" dt="2025-08-29T14:25:52.226" v="1802" actId="20577"/>
        <pc:sldMkLst>
          <pc:docMk/>
          <pc:sldMk cId="3805094104" sldId="300"/>
        </pc:sldMkLst>
        <pc:spChg chg="mod">
          <ac:chgData name="Kelley, Todd W" userId="d27d4cb4-89b9-4445-97de-d6d70d6b1c5d" providerId="ADAL" clId="{B5BFEAB4-CA16-4C3E-B2FF-64ABAB9C4B6B}" dt="2025-08-29T14:25:52.226" v="1802" actId="20577"/>
          <ac:spMkLst>
            <pc:docMk/>
            <pc:sldMk cId="3805094104" sldId="300"/>
            <ac:spMk id="3" creationId="{C5093644-68E5-498F-9157-A864E7D743DD}"/>
          </ac:spMkLst>
        </pc:spChg>
      </pc:sldChg>
      <pc:sldChg chg="modSp mod">
        <pc:chgData name="Kelley, Todd W" userId="d27d4cb4-89b9-4445-97de-d6d70d6b1c5d" providerId="ADAL" clId="{B5BFEAB4-CA16-4C3E-B2FF-64ABAB9C4B6B}" dt="2025-08-29T15:12:36.609" v="1818" actId="20577"/>
        <pc:sldMkLst>
          <pc:docMk/>
          <pc:sldMk cId="0" sldId="303"/>
        </pc:sldMkLst>
        <pc:spChg chg="mod">
          <ac:chgData name="Kelley, Todd W" userId="d27d4cb4-89b9-4445-97de-d6d70d6b1c5d" providerId="ADAL" clId="{B5BFEAB4-CA16-4C3E-B2FF-64ABAB9C4B6B}" dt="2025-08-29T15:12:28.313" v="1813" actId="20577"/>
          <ac:spMkLst>
            <pc:docMk/>
            <pc:sldMk cId="0" sldId="303"/>
            <ac:spMk id="1027" creationId="{00000000-0000-0000-0000-000000000000}"/>
          </ac:spMkLst>
        </pc:spChg>
        <pc:spChg chg="mod">
          <ac:chgData name="Kelley, Todd W" userId="d27d4cb4-89b9-4445-97de-d6d70d6b1c5d" providerId="ADAL" clId="{B5BFEAB4-CA16-4C3E-B2FF-64ABAB9C4B6B}" dt="2025-08-29T15:12:36.609" v="1818" actId="20577"/>
          <ac:spMkLst>
            <pc:docMk/>
            <pc:sldMk cId="0" sldId="303"/>
            <ac:spMk id="1028" creationId="{00000000-0000-0000-0000-000000000000}"/>
          </ac:spMkLst>
        </pc:spChg>
      </pc:sldChg>
      <pc:sldChg chg="addSp modSp add mod">
        <pc:chgData name="Kelley, Todd W" userId="d27d4cb4-89b9-4445-97de-d6d70d6b1c5d" providerId="ADAL" clId="{B5BFEAB4-CA16-4C3E-B2FF-64ABAB9C4B6B}" dt="2025-08-27T15:53:31.557" v="156" actId="1035"/>
        <pc:sldMkLst>
          <pc:docMk/>
          <pc:sldMk cId="2839903981" sldId="304"/>
        </pc:sldMkLst>
        <pc:spChg chg="add mod">
          <ac:chgData name="Kelley, Todd W" userId="d27d4cb4-89b9-4445-97de-d6d70d6b1c5d" providerId="ADAL" clId="{B5BFEAB4-CA16-4C3E-B2FF-64ABAB9C4B6B}" dt="2025-08-27T15:53:23.005" v="152" actId="1036"/>
          <ac:spMkLst>
            <pc:docMk/>
            <pc:sldMk cId="2839903981" sldId="304"/>
            <ac:spMk id="3" creationId="{5C70E9C4-F8B7-B5B9-EFA2-7041B3593343}"/>
          </ac:spMkLst>
        </pc:spChg>
        <pc:spChg chg="add mod">
          <ac:chgData name="Kelley, Todd W" userId="d27d4cb4-89b9-4445-97de-d6d70d6b1c5d" providerId="ADAL" clId="{B5BFEAB4-CA16-4C3E-B2FF-64ABAB9C4B6B}" dt="2025-08-27T15:52:50.414" v="126" actId="20577"/>
          <ac:spMkLst>
            <pc:docMk/>
            <pc:sldMk cId="2839903981" sldId="304"/>
            <ac:spMk id="4" creationId="{0768D43E-0B2E-55CC-0834-130DE5BB959E}"/>
          </ac:spMkLst>
        </pc:spChg>
        <pc:spChg chg="add mod">
          <ac:chgData name="Kelley, Todd W" userId="d27d4cb4-89b9-4445-97de-d6d70d6b1c5d" providerId="ADAL" clId="{B5BFEAB4-CA16-4C3E-B2FF-64ABAB9C4B6B}" dt="2025-08-27T15:53:31.557" v="156" actId="1035"/>
          <ac:spMkLst>
            <pc:docMk/>
            <pc:sldMk cId="2839903981" sldId="304"/>
            <ac:spMk id="9" creationId="{AD8FBCD2-AEE8-5208-D73B-F03FB1E61D7A}"/>
          </ac:spMkLst>
        </pc:spChg>
      </pc:sldChg>
      <pc:sldChg chg="modSp add mod">
        <pc:chgData name="Kelley, Todd W" userId="d27d4cb4-89b9-4445-97de-d6d70d6b1c5d" providerId="ADAL" clId="{B5BFEAB4-CA16-4C3E-B2FF-64ABAB9C4B6B}" dt="2025-08-27T15:49:20.799" v="88" actId="20577"/>
        <pc:sldMkLst>
          <pc:docMk/>
          <pc:sldMk cId="3349547818" sldId="305"/>
        </pc:sldMkLst>
        <pc:spChg chg="mod">
          <ac:chgData name="Kelley, Todd W" userId="d27d4cb4-89b9-4445-97de-d6d70d6b1c5d" providerId="ADAL" clId="{B5BFEAB4-CA16-4C3E-B2FF-64ABAB9C4B6B}" dt="2025-08-27T15:49:20.799" v="88" actId="20577"/>
          <ac:spMkLst>
            <pc:docMk/>
            <pc:sldMk cId="3349547818" sldId="305"/>
            <ac:spMk id="2" creationId="{85B81A14-B3D8-1708-B093-F67FEC814162}"/>
          </ac:spMkLst>
        </pc:spChg>
        <pc:spChg chg="mod">
          <ac:chgData name="Kelley, Todd W" userId="d27d4cb4-89b9-4445-97de-d6d70d6b1c5d" providerId="ADAL" clId="{B5BFEAB4-CA16-4C3E-B2FF-64ABAB9C4B6B}" dt="2025-08-27T15:48:43.917" v="48" actId="20577"/>
          <ac:spMkLst>
            <pc:docMk/>
            <pc:sldMk cId="3349547818" sldId="305"/>
            <ac:spMk id="4" creationId="{D3D66687-6B74-FA60-3B9F-9A47D7AC80BA}"/>
          </ac:spMkLst>
        </pc:spChg>
      </pc:sldChg>
      <pc:sldChg chg="addSp delSp modSp add mod">
        <pc:chgData name="Kelley, Todd W" userId="d27d4cb4-89b9-4445-97de-d6d70d6b1c5d" providerId="ADAL" clId="{B5BFEAB4-CA16-4C3E-B2FF-64ABAB9C4B6B}" dt="2025-08-28T19:40:28.330" v="596" actId="20577"/>
        <pc:sldMkLst>
          <pc:docMk/>
          <pc:sldMk cId="121943061" sldId="306"/>
        </pc:sldMkLst>
        <pc:spChg chg="mod">
          <ac:chgData name="Kelley, Todd W" userId="d27d4cb4-89b9-4445-97de-d6d70d6b1c5d" providerId="ADAL" clId="{B5BFEAB4-CA16-4C3E-B2FF-64ABAB9C4B6B}" dt="2025-08-28T19:33:35.754" v="330" actId="20577"/>
          <ac:spMkLst>
            <pc:docMk/>
            <pc:sldMk cId="121943061" sldId="306"/>
            <ac:spMk id="2" creationId="{12B3634D-DA50-26C3-3828-64FA1446FB4F}"/>
          </ac:spMkLst>
        </pc:spChg>
        <pc:spChg chg="mod">
          <ac:chgData name="Kelley, Todd W" userId="d27d4cb4-89b9-4445-97de-d6d70d6b1c5d" providerId="ADAL" clId="{B5BFEAB4-CA16-4C3E-B2FF-64ABAB9C4B6B}" dt="2025-08-28T19:40:28.330" v="596" actId="20577"/>
          <ac:spMkLst>
            <pc:docMk/>
            <pc:sldMk cId="121943061" sldId="306"/>
            <ac:spMk id="5" creationId="{608510B6-50B0-DD7A-0499-3C83DD91413D}"/>
          </ac:spMkLst>
        </pc:spChg>
        <pc:picChg chg="del">
          <ac:chgData name="Kelley, Todd W" userId="d27d4cb4-89b9-4445-97de-d6d70d6b1c5d" providerId="ADAL" clId="{B5BFEAB4-CA16-4C3E-B2FF-64ABAB9C4B6B}" dt="2025-08-28T19:34:03.491" v="389" actId="478"/>
          <ac:picMkLst>
            <pc:docMk/>
            <pc:sldMk cId="121943061" sldId="306"/>
            <ac:picMk id="4" creationId="{75F6967E-9E9E-1C76-3295-0DC5A00DD4AC}"/>
          </ac:picMkLst>
        </pc:picChg>
        <pc:picChg chg="add mod">
          <ac:chgData name="Kelley, Todd W" userId="d27d4cb4-89b9-4445-97de-d6d70d6b1c5d" providerId="ADAL" clId="{B5BFEAB4-CA16-4C3E-B2FF-64ABAB9C4B6B}" dt="2025-08-28T19:35:41.832" v="391" actId="1076"/>
          <ac:picMkLst>
            <pc:docMk/>
            <pc:sldMk cId="121943061" sldId="306"/>
            <ac:picMk id="6" creationId="{3DC87B93-9AF2-4350-575C-B3328050BBCC}"/>
          </ac:picMkLst>
        </pc:picChg>
        <pc:picChg chg="add mod">
          <ac:chgData name="Kelley, Todd W" userId="d27d4cb4-89b9-4445-97de-d6d70d6b1c5d" providerId="ADAL" clId="{B5BFEAB4-CA16-4C3E-B2FF-64ABAB9C4B6B}" dt="2025-08-28T19:36:14.536" v="395" actId="1076"/>
          <ac:picMkLst>
            <pc:docMk/>
            <pc:sldMk cId="121943061" sldId="306"/>
            <ac:picMk id="8" creationId="{CB00153B-9071-8556-2825-5132CA7E7A81}"/>
          </ac:picMkLst>
        </pc:picChg>
      </pc:sldChg>
      <pc:sldChg chg="addSp delSp modSp add mod">
        <pc:chgData name="Kelley, Todd W" userId="d27d4cb4-89b9-4445-97de-d6d70d6b1c5d" providerId="ADAL" clId="{B5BFEAB4-CA16-4C3E-B2FF-64ABAB9C4B6B}" dt="2025-08-29T19:34:11.593" v="2135" actId="1076"/>
        <pc:sldMkLst>
          <pc:docMk/>
          <pc:sldMk cId="2697170806" sldId="307"/>
        </pc:sldMkLst>
        <pc:spChg chg="mod">
          <ac:chgData name="Kelley, Todd W" userId="d27d4cb4-89b9-4445-97de-d6d70d6b1c5d" providerId="ADAL" clId="{B5BFEAB4-CA16-4C3E-B2FF-64ABAB9C4B6B}" dt="2025-08-29T15:40:18.458" v="1826" actId="1076"/>
          <ac:spMkLst>
            <pc:docMk/>
            <pc:sldMk cId="2697170806" sldId="307"/>
            <ac:spMk id="2" creationId="{2BE98982-0EBB-6997-DF4B-133B7E8D2968}"/>
          </ac:spMkLst>
        </pc:spChg>
        <pc:spChg chg="mod ord">
          <ac:chgData name="Kelley, Todd W" userId="d27d4cb4-89b9-4445-97de-d6d70d6b1c5d" providerId="ADAL" clId="{B5BFEAB4-CA16-4C3E-B2FF-64ABAB9C4B6B}" dt="2025-08-29T19:06:11.970" v="1945" actId="207"/>
          <ac:spMkLst>
            <pc:docMk/>
            <pc:sldMk cId="2697170806" sldId="307"/>
            <ac:spMk id="4" creationId="{B79C2839-EE27-659B-A873-F99A0B266A9C}"/>
          </ac:spMkLst>
        </pc:spChg>
        <pc:spChg chg="del">
          <ac:chgData name="Kelley, Todd W" userId="d27d4cb4-89b9-4445-97de-d6d70d6b1c5d" providerId="ADAL" clId="{B5BFEAB4-CA16-4C3E-B2FF-64ABAB9C4B6B}" dt="2025-08-29T15:40:36.508" v="1832" actId="478"/>
          <ac:spMkLst>
            <pc:docMk/>
            <pc:sldMk cId="2697170806" sldId="307"/>
            <ac:spMk id="7" creationId="{C3E30DF9-E062-A52E-C782-470E5B8C3735}"/>
          </ac:spMkLst>
        </pc:spChg>
        <pc:spChg chg="add mod">
          <ac:chgData name="Kelley, Todd W" userId="d27d4cb4-89b9-4445-97de-d6d70d6b1c5d" providerId="ADAL" clId="{B5BFEAB4-CA16-4C3E-B2FF-64ABAB9C4B6B}" dt="2025-08-29T19:06:28.405" v="1959" actId="1076"/>
          <ac:spMkLst>
            <pc:docMk/>
            <pc:sldMk cId="2697170806" sldId="307"/>
            <ac:spMk id="9" creationId="{47E0B0F2-F36A-DC97-169D-5129BC3C7A18}"/>
          </ac:spMkLst>
        </pc:spChg>
        <pc:spChg chg="add mod">
          <ac:chgData name="Kelley, Todd W" userId="d27d4cb4-89b9-4445-97de-d6d70d6b1c5d" providerId="ADAL" clId="{B5BFEAB4-CA16-4C3E-B2FF-64ABAB9C4B6B}" dt="2025-08-29T19:06:36.368" v="1970" actId="20577"/>
          <ac:spMkLst>
            <pc:docMk/>
            <pc:sldMk cId="2697170806" sldId="307"/>
            <ac:spMk id="10" creationId="{AF21EBCF-B6FD-9A65-8412-5F00EBFC32D0}"/>
          </ac:spMkLst>
        </pc:spChg>
        <pc:spChg chg="add mod">
          <ac:chgData name="Kelley, Todd W" userId="d27d4cb4-89b9-4445-97de-d6d70d6b1c5d" providerId="ADAL" clId="{B5BFEAB4-CA16-4C3E-B2FF-64ABAB9C4B6B}" dt="2025-08-29T19:17:00.751" v="2000" actId="1076"/>
          <ac:spMkLst>
            <pc:docMk/>
            <pc:sldMk cId="2697170806" sldId="307"/>
            <ac:spMk id="11" creationId="{8255C704-0559-20FB-821F-B148DEA54650}"/>
          </ac:spMkLst>
        </pc:spChg>
        <pc:spChg chg="add mod">
          <ac:chgData name="Kelley, Todd W" userId="d27d4cb4-89b9-4445-97de-d6d70d6b1c5d" providerId="ADAL" clId="{B5BFEAB4-CA16-4C3E-B2FF-64ABAB9C4B6B}" dt="2025-08-29T19:27:00.200" v="2002" actId="1076"/>
          <ac:spMkLst>
            <pc:docMk/>
            <pc:sldMk cId="2697170806" sldId="307"/>
            <ac:spMk id="12" creationId="{7FEA7C75-9825-5644-2E7F-74103DCFF8FC}"/>
          </ac:spMkLst>
        </pc:spChg>
        <pc:spChg chg="add mod">
          <ac:chgData name="Kelley, Todd W" userId="d27d4cb4-89b9-4445-97de-d6d70d6b1c5d" providerId="ADAL" clId="{B5BFEAB4-CA16-4C3E-B2FF-64ABAB9C4B6B}" dt="2025-08-29T19:27:13.324" v="2015" actId="20577"/>
          <ac:spMkLst>
            <pc:docMk/>
            <pc:sldMk cId="2697170806" sldId="307"/>
            <ac:spMk id="13" creationId="{E4D1D8BB-72B4-C60A-ECB2-D3642C0D5750}"/>
          </ac:spMkLst>
        </pc:spChg>
        <pc:spChg chg="add mod">
          <ac:chgData name="Kelley, Todd W" userId="d27d4cb4-89b9-4445-97de-d6d70d6b1c5d" providerId="ADAL" clId="{B5BFEAB4-CA16-4C3E-B2FF-64ABAB9C4B6B}" dt="2025-08-29T19:27:25.276" v="2026" actId="20577"/>
          <ac:spMkLst>
            <pc:docMk/>
            <pc:sldMk cId="2697170806" sldId="307"/>
            <ac:spMk id="14" creationId="{252CD093-28E4-1EA1-7F10-CDAA9049D623}"/>
          </ac:spMkLst>
        </pc:spChg>
        <pc:spChg chg="add mod">
          <ac:chgData name="Kelley, Todd W" userId="d27d4cb4-89b9-4445-97de-d6d70d6b1c5d" providerId="ADAL" clId="{B5BFEAB4-CA16-4C3E-B2FF-64ABAB9C4B6B}" dt="2025-08-29T19:27:35.549" v="2035" actId="20577"/>
          <ac:spMkLst>
            <pc:docMk/>
            <pc:sldMk cId="2697170806" sldId="307"/>
            <ac:spMk id="15" creationId="{F007F889-3A49-092C-DD55-E36020174DA2}"/>
          </ac:spMkLst>
        </pc:spChg>
        <pc:spChg chg="add mod">
          <ac:chgData name="Kelley, Todd W" userId="d27d4cb4-89b9-4445-97de-d6d70d6b1c5d" providerId="ADAL" clId="{B5BFEAB4-CA16-4C3E-B2FF-64ABAB9C4B6B}" dt="2025-08-29T19:31:04.863" v="2050" actId="1076"/>
          <ac:spMkLst>
            <pc:docMk/>
            <pc:sldMk cId="2697170806" sldId="307"/>
            <ac:spMk id="16" creationId="{ED588DE1-E969-732A-9018-C4014F24269F}"/>
          </ac:spMkLst>
        </pc:spChg>
        <pc:spChg chg="add mod">
          <ac:chgData name="Kelley, Todd W" userId="d27d4cb4-89b9-4445-97de-d6d70d6b1c5d" providerId="ADAL" clId="{B5BFEAB4-CA16-4C3E-B2FF-64ABAB9C4B6B}" dt="2025-08-29T19:31:40.093" v="2063" actId="20577"/>
          <ac:spMkLst>
            <pc:docMk/>
            <pc:sldMk cId="2697170806" sldId="307"/>
            <ac:spMk id="17" creationId="{9AD98C59-F33A-6F9D-3634-BC2ADF7E66ED}"/>
          </ac:spMkLst>
        </pc:spChg>
        <pc:spChg chg="add mod">
          <ac:chgData name="Kelley, Todd W" userId="d27d4cb4-89b9-4445-97de-d6d70d6b1c5d" providerId="ADAL" clId="{B5BFEAB4-CA16-4C3E-B2FF-64ABAB9C4B6B}" dt="2025-08-29T19:32:00.607" v="2069" actId="1076"/>
          <ac:spMkLst>
            <pc:docMk/>
            <pc:sldMk cId="2697170806" sldId="307"/>
            <ac:spMk id="18" creationId="{FC558443-2951-D4B4-6A8B-58694884D674}"/>
          </ac:spMkLst>
        </pc:spChg>
        <pc:spChg chg="add mod">
          <ac:chgData name="Kelley, Todd W" userId="d27d4cb4-89b9-4445-97de-d6d70d6b1c5d" providerId="ADAL" clId="{B5BFEAB4-CA16-4C3E-B2FF-64ABAB9C4B6B}" dt="2025-08-29T19:32:11.916" v="2076" actId="20577"/>
          <ac:spMkLst>
            <pc:docMk/>
            <pc:sldMk cId="2697170806" sldId="307"/>
            <ac:spMk id="19" creationId="{9EEDD859-37A0-BDCE-778C-510305C5AFFD}"/>
          </ac:spMkLst>
        </pc:spChg>
        <pc:spChg chg="add mod">
          <ac:chgData name="Kelley, Todd W" userId="d27d4cb4-89b9-4445-97de-d6d70d6b1c5d" providerId="ADAL" clId="{B5BFEAB4-CA16-4C3E-B2FF-64ABAB9C4B6B}" dt="2025-08-29T19:32:37.973" v="2093" actId="1076"/>
          <ac:spMkLst>
            <pc:docMk/>
            <pc:sldMk cId="2697170806" sldId="307"/>
            <ac:spMk id="20" creationId="{B227C742-CFA5-2274-77D7-06F968A36E6F}"/>
          </ac:spMkLst>
        </pc:spChg>
        <pc:spChg chg="add mod">
          <ac:chgData name="Kelley, Todd W" userId="d27d4cb4-89b9-4445-97de-d6d70d6b1c5d" providerId="ADAL" clId="{B5BFEAB4-CA16-4C3E-B2FF-64ABAB9C4B6B}" dt="2025-08-29T19:33:00.587" v="2109" actId="20577"/>
          <ac:spMkLst>
            <pc:docMk/>
            <pc:sldMk cId="2697170806" sldId="307"/>
            <ac:spMk id="21" creationId="{4DC9D4F5-5DAD-FCCF-8A85-9D466548DFF6}"/>
          </ac:spMkLst>
        </pc:spChg>
        <pc:spChg chg="add mod">
          <ac:chgData name="Kelley, Todd W" userId="d27d4cb4-89b9-4445-97de-d6d70d6b1c5d" providerId="ADAL" clId="{B5BFEAB4-CA16-4C3E-B2FF-64ABAB9C4B6B}" dt="2025-08-29T19:33:47.480" v="2123" actId="1076"/>
          <ac:spMkLst>
            <pc:docMk/>
            <pc:sldMk cId="2697170806" sldId="307"/>
            <ac:spMk id="22" creationId="{FF9922C2-8778-9921-7B61-429CE441854F}"/>
          </ac:spMkLst>
        </pc:spChg>
        <pc:spChg chg="add mod">
          <ac:chgData name="Kelley, Todd W" userId="d27d4cb4-89b9-4445-97de-d6d70d6b1c5d" providerId="ADAL" clId="{B5BFEAB4-CA16-4C3E-B2FF-64ABAB9C4B6B}" dt="2025-08-29T19:33:43.337" v="2122" actId="1076"/>
          <ac:spMkLst>
            <pc:docMk/>
            <pc:sldMk cId="2697170806" sldId="307"/>
            <ac:spMk id="23" creationId="{44CC2695-0EB7-E438-2D2F-659960988FAE}"/>
          </ac:spMkLst>
        </pc:spChg>
        <pc:spChg chg="add mod">
          <ac:chgData name="Kelley, Todd W" userId="d27d4cb4-89b9-4445-97de-d6d70d6b1c5d" providerId="ADAL" clId="{B5BFEAB4-CA16-4C3E-B2FF-64ABAB9C4B6B}" dt="2025-08-29T19:34:11.593" v="2135" actId="1076"/>
          <ac:spMkLst>
            <pc:docMk/>
            <pc:sldMk cId="2697170806" sldId="307"/>
            <ac:spMk id="24" creationId="{9E7DD83D-3A1B-84C6-79CD-880DFEA4754D}"/>
          </ac:spMkLst>
        </pc:spChg>
        <pc:picChg chg="add mod">
          <ac:chgData name="Kelley, Todd W" userId="d27d4cb4-89b9-4445-97de-d6d70d6b1c5d" providerId="ADAL" clId="{B5BFEAB4-CA16-4C3E-B2FF-64ABAB9C4B6B}" dt="2025-08-29T19:04:03.366" v="1855" actId="931"/>
          <ac:picMkLst>
            <pc:docMk/>
            <pc:sldMk cId="2697170806" sldId="307"/>
            <ac:picMk id="5" creationId="{17C6590D-EE2E-760E-4D22-CB5DB905F5F3}"/>
          </ac:picMkLst>
        </pc:picChg>
        <pc:picChg chg="add mod modCrop">
          <ac:chgData name="Kelley, Todd W" userId="d27d4cb4-89b9-4445-97de-d6d70d6b1c5d" providerId="ADAL" clId="{B5BFEAB4-CA16-4C3E-B2FF-64ABAB9C4B6B}" dt="2025-08-29T19:33:20.629" v="2112" actId="1076"/>
          <ac:picMkLst>
            <pc:docMk/>
            <pc:sldMk cId="2697170806" sldId="307"/>
            <ac:picMk id="8" creationId="{E690D153-B5D5-6FE9-2BAD-E92F6F008F02}"/>
          </ac:picMkLst>
        </pc:picChg>
      </pc:sldChg>
      <pc:sldChg chg="addSp delSp modSp add mod">
        <pc:chgData name="Kelley, Todd W" userId="d27d4cb4-89b9-4445-97de-d6d70d6b1c5d" providerId="ADAL" clId="{B5BFEAB4-CA16-4C3E-B2FF-64ABAB9C4B6B}" dt="2025-08-29T16:03:57.592" v="1850" actId="478"/>
        <pc:sldMkLst>
          <pc:docMk/>
          <pc:sldMk cId="1947332843" sldId="308"/>
        </pc:sldMkLst>
        <pc:spChg chg="mod">
          <ac:chgData name="Kelley, Todd W" userId="d27d4cb4-89b9-4445-97de-d6d70d6b1c5d" providerId="ADAL" clId="{B5BFEAB4-CA16-4C3E-B2FF-64ABAB9C4B6B}" dt="2025-08-29T15:41:02.277" v="1840" actId="20577"/>
          <ac:spMkLst>
            <pc:docMk/>
            <pc:sldMk cId="1947332843" sldId="308"/>
            <ac:spMk id="2" creationId="{C745E6A4-12E9-4011-19CE-0CDD76A3144A}"/>
          </ac:spMkLst>
        </pc:spChg>
        <pc:spChg chg="del mod">
          <ac:chgData name="Kelley, Todd W" userId="d27d4cb4-89b9-4445-97de-d6d70d6b1c5d" providerId="ADAL" clId="{B5BFEAB4-CA16-4C3E-B2FF-64ABAB9C4B6B}" dt="2025-08-29T16:03:57.592" v="1850" actId="478"/>
          <ac:spMkLst>
            <pc:docMk/>
            <pc:sldMk cId="1947332843" sldId="308"/>
            <ac:spMk id="11" creationId="{019E0944-8762-ECBB-1195-5D28060CB470}"/>
          </ac:spMkLst>
        </pc:spChg>
        <pc:picChg chg="del">
          <ac:chgData name="Kelley, Todd W" userId="d27d4cb4-89b9-4445-97de-d6d70d6b1c5d" providerId="ADAL" clId="{B5BFEAB4-CA16-4C3E-B2FF-64ABAB9C4B6B}" dt="2025-08-29T15:40:56.107" v="1835" actId="478"/>
          <ac:picMkLst>
            <pc:docMk/>
            <pc:sldMk cId="1947332843" sldId="308"/>
            <ac:picMk id="3" creationId="{0D703237-EDB0-5392-15D2-98BEC9F8D5F0}"/>
          </ac:picMkLst>
        </pc:picChg>
        <pc:picChg chg="add mod">
          <ac:chgData name="Kelley, Todd W" userId="d27d4cb4-89b9-4445-97de-d6d70d6b1c5d" providerId="ADAL" clId="{B5BFEAB4-CA16-4C3E-B2FF-64ABAB9C4B6B}" dt="2025-08-29T16:03:49.240" v="1848" actId="14100"/>
          <ac:picMkLst>
            <pc:docMk/>
            <pc:sldMk cId="1947332843" sldId="308"/>
            <ac:picMk id="5" creationId="{4F6F0405-A0D1-5FEF-AD35-3A67FA771319}"/>
          </ac:picMkLst>
        </pc:picChg>
        <pc:picChg chg="del">
          <ac:chgData name="Kelley, Todd W" userId="d27d4cb4-89b9-4445-97de-d6d70d6b1c5d" providerId="ADAL" clId="{B5BFEAB4-CA16-4C3E-B2FF-64ABAB9C4B6B}" dt="2025-08-29T15:56:16.489" v="1841" actId="478"/>
          <ac:picMkLst>
            <pc:docMk/>
            <pc:sldMk cId="1947332843" sldId="308"/>
            <ac:picMk id="6" creationId="{06B82D39-59F5-F41D-43E1-ACC955C386B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20E05-639A-4FB5-9396-4DD1CADD4EA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BD870-FE2D-4F81-A371-EAD13C5CAA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17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06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98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7323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4B2F9-0591-A895-0D74-FF7E15AF2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01EF9A-6C4E-0436-BFAD-4FB1D431B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EFF977-B149-B0AB-3C2E-4F83068CE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C2491-6ED7-E41A-13EA-CB6EB5594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BD870-FE2D-4F81-A371-EAD13C5CAAC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953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59612" y="2861012"/>
            <a:ext cx="386491" cy="1136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3678185" y="5565239"/>
            <a:ext cx="4238367" cy="191900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9539100" y="5233018"/>
            <a:ext cx="632267" cy="2007133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1238967" y="1962847"/>
            <a:ext cx="7215200" cy="2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933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1238951" y="4385067"/>
            <a:ext cx="6674000" cy="65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267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100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7127184" y="5490608"/>
            <a:ext cx="643400" cy="2007133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5619551" y="6060008"/>
            <a:ext cx="1239167" cy="1437733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4682351" y="5578741"/>
            <a:ext cx="1517800" cy="191900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8293351" y="5490608"/>
            <a:ext cx="632267" cy="2007133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9205218" y="6060008"/>
            <a:ext cx="1227033" cy="1437733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9863818" y="5578741"/>
            <a:ext cx="1505633" cy="191900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11134451" y="5287975"/>
            <a:ext cx="2987933" cy="2209767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11047652" y="2861012"/>
            <a:ext cx="386491" cy="1136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0311936" y="-139035"/>
            <a:ext cx="1505633" cy="191900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2242400" y="2137433"/>
            <a:ext cx="7707200" cy="1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12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745600" y="3959767"/>
            <a:ext cx="6700800" cy="7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4960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520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9511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9511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9510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5171000" y="2610797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5171000" y="1900100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5170984" y="3207921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960000" y="719600"/>
            <a:ext cx="715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9600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9600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9599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5179900" y="4830172"/>
            <a:ext cx="293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5179900" y="4119499"/>
            <a:ext cx="1211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667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5179884" y="5427305"/>
            <a:ext cx="2934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10307766" y="3834977"/>
            <a:ext cx="2262833" cy="184364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11494359" y="805970"/>
            <a:ext cx="854248" cy="725137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69329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3468200" y="4216800"/>
            <a:ext cx="5255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2368007" y="1978833"/>
            <a:ext cx="7456000" cy="22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10115246" y="2109328"/>
            <a:ext cx="3053753" cy="2024449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981926" y="2109328"/>
            <a:ext cx="3053753" cy="2024449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5196784" y="5877520"/>
            <a:ext cx="643400" cy="2007133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3689151" y="6446920"/>
            <a:ext cx="1239167" cy="1437733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751951" y="5965653"/>
            <a:ext cx="1517800" cy="191900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6362951" y="5877520"/>
            <a:ext cx="632267" cy="2007133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7274818" y="6446920"/>
            <a:ext cx="1227033" cy="1437733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7933418" y="5965653"/>
            <a:ext cx="1505633" cy="191900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821268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10018175" y="-633547"/>
            <a:ext cx="643400" cy="2007133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11184341" y="-633547"/>
            <a:ext cx="632267" cy="2007133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58852" y="5690944"/>
            <a:ext cx="1505633" cy="191900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951706" y="6046506"/>
            <a:ext cx="1227033" cy="1437733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39688" y="-329987"/>
            <a:ext cx="2909147" cy="1190032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10523129" y="5690944"/>
            <a:ext cx="1505633" cy="191900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9600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9600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46958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46958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8431600" y="3429000"/>
            <a:ext cx="2800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8431600" y="4013133"/>
            <a:ext cx="2800400" cy="8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84521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9510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9510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36063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36063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8916951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8916951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6261647" y="3880959"/>
            <a:ext cx="2324000" cy="5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6261647" y="4466300"/>
            <a:ext cx="2324000" cy="86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9974215" y="-220255"/>
            <a:ext cx="2686388" cy="95964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10494247" y="149966"/>
            <a:ext cx="2686388" cy="6255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692593" y="5747924"/>
            <a:ext cx="2686388" cy="630837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8919056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95996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959967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4683801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4683800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95996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959967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4683801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4683800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8407637" y="23704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8407633" y="30861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8407637" y="4281667"/>
            <a:ext cx="28244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8407633" y="4997300"/>
            <a:ext cx="28244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980600" y="719600"/>
            <a:ext cx="8230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10527719" y="-1156495"/>
            <a:ext cx="1824347" cy="1437728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11173986" y="-140500"/>
            <a:ext cx="1505633" cy="191900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10856757" y="-851695"/>
            <a:ext cx="1824347" cy="1437728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99291" y="-927695"/>
            <a:ext cx="1824347" cy="1437728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129748" y="-622895"/>
            <a:ext cx="1824347" cy="1437728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812064" y="-318095"/>
            <a:ext cx="1824347" cy="1437728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9133" y="6135633"/>
            <a:ext cx="113568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  <p:extLst>
      <p:ext uri="{BB962C8B-B14F-4D97-AF65-F5344CB8AC3E}">
        <p14:creationId xmlns:p14="http://schemas.microsoft.com/office/powerpoint/2010/main" val="6397050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943989" y="-629791"/>
            <a:ext cx="1227033" cy="1437733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11305693" y="-297712"/>
            <a:ext cx="1824347" cy="1437728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2366400" y="719600"/>
            <a:ext cx="74592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58602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46996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8695234" y="-45088"/>
            <a:ext cx="3803509" cy="1007831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643016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692593" y="6064348"/>
            <a:ext cx="2686388" cy="630837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377799" y="-633547"/>
            <a:ext cx="643400" cy="2007133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116047" y="-163013"/>
            <a:ext cx="643400" cy="2007133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11170212" y="-645169"/>
            <a:ext cx="643400" cy="2007133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11431965" y="-174636"/>
            <a:ext cx="643400" cy="2007133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5884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3267600" y="4097139"/>
            <a:ext cx="5656800" cy="8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5326828" y="1636768"/>
            <a:ext cx="1543200" cy="15432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666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3345600" y="4870496"/>
            <a:ext cx="5500800" cy="55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9538335" y="5409096"/>
            <a:ext cx="2766599" cy="1283171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431500" y="5076728"/>
            <a:ext cx="1517800" cy="1891667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81034" y="5546433"/>
            <a:ext cx="1239167" cy="14104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9325265" y="7667"/>
            <a:ext cx="1593799" cy="1437728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10413536" y="-139035"/>
            <a:ext cx="1505633" cy="191900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1045483" y="196332"/>
            <a:ext cx="1517800" cy="1891667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493441" y="-128282"/>
            <a:ext cx="1517800" cy="1891667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93489" y="-526827"/>
            <a:ext cx="1517800" cy="1891667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59054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10004180" y="6047956"/>
            <a:ext cx="1227033" cy="1437733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10662780" y="5668289"/>
            <a:ext cx="1505633" cy="191900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11369451" y="5673993"/>
            <a:ext cx="2987933" cy="2209767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674843" y="953658"/>
            <a:ext cx="2686388" cy="630837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573251" y="1289424"/>
            <a:ext cx="2686388" cy="630837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51148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116784" y="-643041"/>
            <a:ext cx="643400" cy="2007133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1333101" y="-623068"/>
            <a:ext cx="1239167" cy="1437733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395900" y="-1435868"/>
            <a:ext cx="1517800" cy="191900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11442951" y="-643041"/>
            <a:ext cx="632267" cy="2007133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9693968" y="-623068"/>
            <a:ext cx="1227033" cy="1437733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10352568" y="-1435868"/>
            <a:ext cx="1505633" cy="191900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627049" y="-1015434"/>
            <a:ext cx="2999100" cy="2209767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10831118" y="-1015434"/>
            <a:ext cx="2987933" cy="2209767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3901618" y="-623068"/>
            <a:ext cx="1239167" cy="1437733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4714418" y="-927868"/>
            <a:ext cx="1239167" cy="1437733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462133" y="3500617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1034333" y="5138347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1034333" y="4632747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5041600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4613800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4613800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8621067" y="3632684"/>
            <a:ext cx="2108800" cy="10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333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8193267" y="5270413"/>
            <a:ext cx="2964400" cy="8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8193267" y="4764813"/>
            <a:ext cx="2964400" cy="50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6470167" y="-1380759"/>
            <a:ext cx="1517800" cy="191900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235783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1071667" y="2418200"/>
            <a:ext cx="4496800" cy="92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1071651" y="3394851"/>
            <a:ext cx="4605200" cy="127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11239751" y="-643041"/>
            <a:ext cx="632267" cy="2007133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9490768" y="-623068"/>
            <a:ext cx="1227033" cy="1437733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10149368" y="-1435868"/>
            <a:ext cx="1505633" cy="191900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10627918" y="-1015434"/>
            <a:ext cx="2987933" cy="2209767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644651" y="5910256"/>
            <a:ext cx="2686388" cy="630837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644662" y="5857103"/>
            <a:ext cx="2686388" cy="630837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319984" y="-643041"/>
            <a:ext cx="643400" cy="2007133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593025" y="-1218641"/>
            <a:ext cx="643400" cy="2007133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1287808" y="-1141573"/>
            <a:ext cx="3053753" cy="2024449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431833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400465" y="-626039"/>
            <a:ext cx="1593799" cy="1437728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524884" y="-674073"/>
            <a:ext cx="2909147" cy="1190032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50721" y="-329987"/>
            <a:ext cx="2909147" cy="1190032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9184907" y="-1330431"/>
            <a:ext cx="2659589" cy="3253232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951000" y="1789667"/>
            <a:ext cx="10290000" cy="43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363687" y="6052724"/>
            <a:ext cx="2686388" cy="630837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90487" y="6380915"/>
            <a:ext cx="2686388" cy="630837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9653107" y="5747924"/>
            <a:ext cx="2686388" cy="630837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1307855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5091567" y="2242500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681" name="Google Shape;681;p25"/>
          <p:cNvGrpSpPr/>
          <p:nvPr/>
        </p:nvGrpSpPr>
        <p:grpSpPr>
          <a:xfrm>
            <a:off x="9424227" y="-621645"/>
            <a:ext cx="1824347" cy="1437728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10680094" y="-621651"/>
            <a:ext cx="1505633" cy="191900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6789" y="-629791"/>
            <a:ext cx="1505633" cy="191900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131611" y="-297707"/>
            <a:ext cx="1227033" cy="1437733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8764757" y="-895939"/>
            <a:ext cx="1593799" cy="1437728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833990" y="-895939"/>
            <a:ext cx="1593799" cy="1437728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32657636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2174600" y="719600"/>
            <a:ext cx="7842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826940" y="2303819"/>
            <a:ext cx="6149200" cy="363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882416" y="5233017"/>
            <a:ext cx="3948239" cy="2780872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9858557" y="212884"/>
            <a:ext cx="2686388" cy="619213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9858557" y="641195"/>
            <a:ext cx="2686388" cy="630837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60227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951100" y="754063"/>
            <a:ext cx="5426000" cy="16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86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951100" y="2315067"/>
            <a:ext cx="4778000" cy="110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951100" y="4762600"/>
            <a:ext cx="4438400" cy="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33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333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10833518" y="1572097"/>
            <a:ext cx="52809" cy="52809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9514935" y="5405621"/>
            <a:ext cx="2766599" cy="1283171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10254942" y="1111334"/>
            <a:ext cx="3533033" cy="4635333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0402576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9362" y="-852008"/>
            <a:ext cx="2164233" cy="263020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674843" y="1156858"/>
            <a:ext cx="2686388" cy="630837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573251" y="1594224"/>
            <a:ext cx="2686388" cy="630837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53138" y="-347743"/>
            <a:ext cx="2686388" cy="630837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10341329" y="5375811"/>
            <a:ext cx="1505633" cy="191900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10008873" y="6046506"/>
            <a:ext cx="1227033" cy="1437733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10605129" y="5688111"/>
            <a:ext cx="1505633" cy="191900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0738789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644671" y="5297862"/>
            <a:ext cx="1227033" cy="1437733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485338" y="4752428"/>
            <a:ext cx="1505633" cy="191900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468385" y="171320"/>
            <a:ext cx="2686388" cy="630837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543051" y="6113456"/>
            <a:ext cx="2686388" cy="630837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543062" y="6060303"/>
            <a:ext cx="2686388" cy="630837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10341329" y="-432128"/>
            <a:ext cx="1505633" cy="191900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10008873" y="-621556"/>
            <a:ext cx="1227033" cy="1437733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10605129" y="-744428"/>
            <a:ext cx="1505633" cy="191900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265185" y="-133480"/>
            <a:ext cx="2686388" cy="630837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4025641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ackground 3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487416" y="6075522"/>
            <a:ext cx="3745039" cy="1531967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9997008" y="6046505"/>
            <a:ext cx="1824347" cy="1437728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9059856" y="5565239"/>
            <a:ext cx="1505633" cy="191900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4941389" y="6046506"/>
            <a:ext cx="1227033" cy="1437733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5599989" y="5565239"/>
            <a:ext cx="1505633" cy="191900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772172" y="5233018"/>
            <a:ext cx="632267" cy="2007133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8817265" y="7667"/>
            <a:ext cx="1593799" cy="1437728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9905536" y="-139035"/>
            <a:ext cx="1505633" cy="191900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4161533" y="-633547"/>
            <a:ext cx="643400" cy="2007133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2653901" y="-623068"/>
            <a:ext cx="1239167" cy="1437733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716700" y="-623068"/>
            <a:ext cx="1517800" cy="191900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322533" y="651734"/>
            <a:ext cx="1833900" cy="763740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5327700" y="-633547"/>
            <a:ext cx="632267" cy="2007133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6239567" y="-623068"/>
            <a:ext cx="1227033" cy="1437733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6898168" y="-623068"/>
            <a:ext cx="1505633" cy="191900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1021863" y="6282145"/>
            <a:ext cx="2686388" cy="95964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11224894" y="978802"/>
            <a:ext cx="2686388" cy="625593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74275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960000" y="719600"/>
            <a:ext cx="10272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960000" y="1583200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872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2000"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828754" lvl="2" indent="-414856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300"/>
              <a:buFont typeface="Raleway"/>
              <a:buChar char="■"/>
              <a:defRPr sz="1733"/>
            </a:lvl3pPr>
            <a:lvl4pPr marL="2438339" lvl="3" indent="-4063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Font typeface="Raleway"/>
              <a:buChar char="●"/>
              <a:defRPr sz="1600"/>
            </a:lvl4pPr>
            <a:lvl5pPr marL="3047924" lvl="4" indent="-3979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100"/>
              <a:buFont typeface="Raleway"/>
              <a:buChar char="○"/>
              <a:defRPr sz="1467"/>
            </a:lvl5pPr>
            <a:lvl6pPr marL="3657509" lvl="5" indent="-389457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000"/>
              <a:buFont typeface="Raleway"/>
              <a:buChar char="■"/>
              <a:defRPr sz="1333"/>
            </a:lvl6pPr>
            <a:lvl7pPr marL="4267093" lvl="6" indent="-380990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900"/>
              <a:buFont typeface="Raleway"/>
              <a:buChar char="●"/>
              <a:defRPr sz="1200"/>
            </a:lvl7pPr>
            <a:lvl8pPr marL="4876678" lvl="7" indent="-372524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800"/>
              <a:buFont typeface="Raleway"/>
              <a:buChar char="○"/>
              <a:defRPr sz="1067"/>
            </a:lvl8pPr>
            <a:lvl9pPr marL="5486263" lvl="8" indent="-364058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700"/>
              <a:buFont typeface="Raleway"/>
              <a:buChar char="■"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11205845" y="62315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  <p:grpSp>
        <p:nvGrpSpPr>
          <p:cNvPr id="109" name="Google Shape;109;p4"/>
          <p:cNvGrpSpPr/>
          <p:nvPr/>
        </p:nvGrpSpPr>
        <p:grpSpPr>
          <a:xfrm>
            <a:off x="10339433" y="5076728"/>
            <a:ext cx="1517800" cy="1891667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10768534" y="5546433"/>
            <a:ext cx="1239167" cy="14104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1045483" y="5077424"/>
            <a:ext cx="1517800" cy="1891667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762083" y="5402037"/>
            <a:ext cx="1517800" cy="1891667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51820479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55F57-ABFC-4FC1-A536-EF0D1DFECCE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62A95-7162-46F1-AFE4-6C9728741B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384484" y="-1054895"/>
            <a:ext cx="1824347" cy="1437728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217952" y="-140500"/>
            <a:ext cx="1505633" cy="191900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10531924" y="-343700"/>
            <a:ext cx="1227033" cy="1437733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9797924" y="-140500"/>
            <a:ext cx="1505633" cy="191900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721017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7236984" y="4115239"/>
            <a:ext cx="3234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000"/>
              <a:buFont typeface="Bebas Neue"/>
              <a:buNone/>
              <a:defRPr sz="2667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721033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7237000" y="4750532"/>
            <a:ext cx="3234000" cy="10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2273000" y="719600"/>
            <a:ext cx="76460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3485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441598" y="-1467337"/>
            <a:ext cx="3931196" cy="3066504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8702402" y="-1467337"/>
            <a:ext cx="3931196" cy="3066504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747600" y="719600"/>
            <a:ext cx="6696800" cy="6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9168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321121" y="6058438"/>
            <a:ext cx="2686388" cy="630837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247921" y="6391724"/>
            <a:ext cx="2686388" cy="630837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36134" y="13102"/>
            <a:ext cx="2262833" cy="768060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9832713" y="102378"/>
            <a:ext cx="2686388" cy="630837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9962713" y="638863"/>
            <a:ext cx="2686388" cy="630837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8306734" y="6049828"/>
            <a:ext cx="1227033" cy="1437733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8965334" y="5520351"/>
            <a:ext cx="1505633" cy="191900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942300" y="1307200"/>
            <a:ext cx="5672800" cy="11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951100" y="2360800"/>
            <a:ext cx="5672800" cy="329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1219170" lvl="1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828754" lvl="2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2438339" lvl="3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3047924" lvl="4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3657509" lvl="5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4267093" lvl="6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4876678" lvl="7" indent="-423323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5486263" lvl="8" indent="-423323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Font typeface="Lato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8581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347135" y="2861012"/>
            <a:ext cx="386491" cy="1136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8685918" y="6075522"/>
            <a:ext cx="3745039" cy="1531967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9974215" y="6282145"/>
            <a:ext cx="2686388" cy="95964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10494247" y="6245966"/>
            <a:ext cx="2686388" cy="6255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10158768" y="-630153"/>
            <a:ext cx="2164233" cy="191900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8482718" y="6481922"/>
            <a:ext cx="3745039" cy="1531967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1022233" y="1895800"/>
            <a:ext cx="6154800" cy="30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0361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10856517" y="4511464"/>
            <a:ext cx="1517800" cy="1891667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11166651" y="4794864"/>
            <a:ext cx="1517800" cy="1891667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363687" y="99660"/>
            <a:ext cx="2686388" cy="630837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9885002" y="102129"/>
            <a:ext cx="2711783" cy="1489628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493687" y="631051"/>
            <a:ext cx="2686388" cy="630837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6254767" y="1737533"/>
            <a:ext cx="4884400" cy="9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6254900" y="2857467"/>
            <a:ext cx="4884400" cy="22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96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54867" y="5460000"/>
            <a:ext cx="12301600" cy="678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0499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1100" y="719600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1100" y="1536633"/>
            <a:ext cx="10290000" cy="46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14221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hyperlink" Target="https://play.google.com/store/apps/details?id=io.dabbleapp" TargetMode="External"/><Relationship Id="rId1" Type="http://schemas.openxmlformats.org/officeDocument/2006/relationships/slideLayout" Target="../slideLayouts/slideLayout30.xml"/><Relationship Id="rId6" Type="http://schemas.openxmlformats.org/officeDocument/2006/relationships/hyperlink" Target="https://thestempedia.com/product/dabble/" TargetMode="External"/><Relationship Id="rId5" Type="http://schemas.openxmlformats.org/officeDocument/2006/relationships/image" Target="../media/image23.png"/><Relationship Id="rId4" Type="http://schemas.openxmlformats.org/officeDocument/2006/relationships/hyperlink" Target="https://apps.apple.com/us/app/dabble-bluetooth-controller/id1472734455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hyperlink" Target="https://github.com/EELabMan/Bluetooth/blob/main/Gamepad_LED.ino" TargetMode="External"/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UTA EE Labs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Controlling your Arduino with Bluetooth</a:t>
            </a:r>
          </a:p>
          <a:p>
            <a:r>
              <a:rPr lang="en-US" b="1" dirty="0"/>
              <a:t>IEEE 802.15.</a:t>
            </a:r>
            <a:r>
              <a:rPr lang="en-US" dirty="0"/>
              <a:t> </a:t>
            </a:r>
            <a:r>
              <a:rPr lang="en-US" b="1" dirty="0"/>
              <a:t>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72075"/>
            <a:ext cx="1905000" cy="16859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455" y="6248389"/>
            <a:ext cx="5626545" cy="60961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064B006-ED84-495A-B9BD-CDBADF008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3" y="2699142"/>
            <a:ext cx="4322618" cy="1995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913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BB0EA-5708-46AE-9195-DE66FC15E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HM-19 Pinout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A7F12-5C95-411A-ACA8-61B3C063F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4941455"/>
            <a:ext cx="10290000" cy="1196778"/>
          </a:xfrm>
        </p:spPr>
        <p:txBody>
          <a:bodyPr/>
          <a:lstStyle/>
          <a:p>
            <a:r>
              <a:rPr lang="en-US" dirty="0"/>
              <a:t>TI CC2640R2F Bluetooth Chip</a:t>
            </a:r>
          </a:p>
          <a:p>
            <a:r>
              <a:rPr lang="en-US" dirty="0"/>
              <a:t>Antenna is a trace on the PCB</a:t>
            </a:r>
          </a:p>
          <a:p>
            <a:r>
              <a:rPr lang="en-US" dirty="0"/>
              <a:t>3.3V Logic to RX Pin.  Must use a voltage divider to lower 5V logic from Arduino.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18D60B-2912-4F91-81E5-3ACBBB208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91" y="1799452"/>
            <a:ext cx="58674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4207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D5A139-5330-4E81-9BFE-AA9544B3BEE7}"/>
              </a:ext>
            </a:extLst>
          </p:cNvPr>
          <p:cNvSpPr txBox="1"/>
          <p:nvPr/>
        </p:nvSpPr>
        <p:spPr>
          <a:xfrm>
            <a:off x="475450" y="1928480"/>
            <a:ext cx="32826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LED cathode is on the left</a:t>
            </a:r>
          </a:p>
          <a:p>
            <a:endParaRPr lang="en-US" sz="2400" dirty="0"/>
          </a:p>
          <a:p>
            <a:r>
              <a:rPr lang="en-US" sz="2400" dirty="0"/>
              <a:t>Notice the 200 and 300 Ω resistors make a voltage divider because the Arduino has 5V logic, but the HM-19 takes 3.3V logic</a:t>
            </a:r>
          </a:p>
        </p:txBody>
      </p:sp>
      <p:pic>
        <p:nvPicPr>
          <p:cNvPr id="4" name="Picture 3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408AEF84-E0C6-189A-6BE9-B9E696FDE4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59" y="135207"/>
            <a:ext cx="4941875" cy="658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311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E111406-FB59-4A59-BD05-0BEC555680EF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Let’s Create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A59239-458B-43C1-AC45-7003112959CB}"/>
              </a:ext>
            </a:extLst>
          </p:cNvPr>
          <p:cNvSpPr txBox="1"/>
          <p:nvPr/>
        </p:nvSpPr>
        <p:spPr>
          <a:xfrm>
            <a:off x="662054" y="1747757"/>
            <a:ext cx="31906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Insert the HM-19 Module as shown</a:t>
            </a:r>
          </a:p>
        </p:txBody>
      </p:sp>
      <p:pic>
        <p:nvPicPr>
          <p:cNvPr id="3" name="Picture 2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358303A7-586F-7B22-382C-CE5FCB3860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859" y="135207"/>
            <a:ext cx="4941875" cy="6587585"/>
          </a:xfrm>
          <a:prstGeom prst="rect">
            <a:avLst/>
          </a:prstGeom>
        </p:spPr>
      </p:pic>
      <p:pic>
        <p:nvPicPr>
          <p:cNvPr id="6" name="Picture 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54F4B000-FAB8-4C1B-BF07-A9A1CB4E687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768"/>
          <a:stretch/>
        </p:blipFill>
        <p:spPr>
          <a:xfrm>
            <a:off x="8835241" y="-331960"/>
            <a:ext cx="1081081" cy="2103120"/>
          </a:xfrm>
          <a:prstGeom prst="rect">
            <a:avLst/>
          </a:prstGeom>
          <a:scene3d>
            <a:camera prst="orthographicFront">
              <a:rot lat="2400000" lon="0" rev="0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234974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DB735-3965-C833-124C-420C907E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883D19D-6806-E5CB-A580-8DD236984501}"/>
              </a:ext>
            </a:extLst>
          </p:cNvPr>
          <p:cNvSpPr/>
          <p:nvPr/>
        </p:nvSpPr>
        <p:spPr>
          <a:xfrm>
            <a:off x="0" y="0"/>
            <a:ext cx="12192000" cy="6852925"/>
          </a:xfrm>
          <a:prstGeom prst="rect">
            <a:avLst/>
          </a:prstGeom>
          <a:solidFill>
            <a:srgbClr val="F4F5F6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45E6A4-12E9-4011-19CE-0CDD76A3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Photo</a:t>
            </a:r>
          </a:p>
        </p:txBody>
      </p:sp>
      <p:pic>
        <p:nvPicPr>
          <p:cNvPr id="5" name="Picture 4" descr="A circuit board with wires&#10;&#10;AI-generated content may be incorrect.">
            <a:extLst>
              <a:ext uri="{FF2B5EF4-FFF2-40B4-BE49-F238E27FC236}">
                <a16:creationId xmlns:a16="http://schemas.microsoft.com/office/drawing/2014/main" id="{4F6F0405-A0D1-5FEF-AD35-3A67FA771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45757" y="-1136890"/>
            <a:ext cx="6852924" cy="912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33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377" y="1483200"/>
            <a:ext cx="633921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Open </a:t>
            </a:r>
            <a:r>
              <a:rPr lang="en-US" sz="1600" dirty="0" err="1">
                <a:solidFill>
                  <a:schemeClr val="tx1"/>
                </a:solidFill>
              </a:rPr>
              <a:t>BT_AT_Commands.ino</a:t>
            </a:r>
            <a:r>
              <a:rPr lang="en-US" sz="1600" dirty="0">
                <a:solidFill>
                  <a:schemeClr val="tx1"/>
                </a:solidFill>
              </a:rPr>
              <a:t> from in the Arduino IDE software and upload to the Arduino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Notice the #include &lt;</a:t>
            </a:r>
            <a:r>
              <a:rPr lang="en-US" sz="1600" dirty="0" err="1">
                <a:solidFill>
                  <a:schemeClr val="tx1"/>
                </a:solidFill>
              </a:rPr>
              <a:t>SoftwareSerial.h</a:t>
            </a:r>
            <a:r>
              <a:rPr lang="en-US" sz="1600" dirty="0">
                <a:solidFill>
                  <a:schemeClr val="tx1"/>
                </a:solidFill>
              </a:rPr>
              <a:t>&gt; . The Arduino Uno only has one hardware serial port, Pin 0 for RX and Pin 1 for TX.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That serial port is used to program the Uno and for serial communications from the Arduino IDE and the Uno.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To make another serial port to communicate to the Bluetooth module, we can use the software serial include. Notice line 13 names this new serial port to BT and assigns pins 2 and 3 for the communication.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Lines 33 to 34 pass data from the Bluetooth module to the Arduino Uno then to the Arduino Serial monitor.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SzPct val="107000"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Lines 35 to 36 pass data from Serial Monitor -&gt; Uno -&gt; Bluetooth module. 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49BBD-A2D6-B333-9B48-202F3782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350" y="719600"/>
            <a:ext cx="4829849" cy="58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007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57BB6-EA24-A2D3-9DDD-7EC17A66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34D-DA50-26C3-3828-64FA1446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Monitor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510B6-50B0-DD7A-0499-3C83DD91413D}"/>
              </a:ext>
            </a:extLst>
          </p:cNvPr>
          <p:cNvSpPr txBox="1"/>
          <p:nvPr/>
        </p:nvSpPr>
        <p:spPr>
          <a:xfrm>
            <a:off x="125377" y="1483200"/>
            <a:ext cx="633921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Once the Arduino is programmed: Open the serial Monitor.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It should say ENTER AT COMMANDS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not, Ensure the BAUD rate is set to 9600 and Both NL &amp; CR are selected in the serial monitor</a:t>
            </a:r>
          </a:p>
          <a:p>
            <a:pPr marL="285750" indent="-2857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If it is still not working – go back and check your wiring.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C87B93-9AF2-4350-575C-B3328050B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43" y="4353383"/>
            <a:ext cx="3867690" cy="13622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00153B-9071-8556-2825-5132CA7E7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582" y="4353383"/>
            <a:ext cx="284537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4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COMMANDS for HM-19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184" y="1435312"/>
            <a:ext cx="10290000" cy="460160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Open the serial monitor and enter the following AT Commands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AT 		: Check the connection. Should return OK</a:t>
            </a:r>
            <a:br>
              <a:rPr lang="en-US" dirty="0"/>
            </a:br>
            <a:r>
              <a:rPr lang="en-US" dirty="0"/>
              <a:t>AT+NAME?	 : See default name</a:t>
            </a:r>
            <a:br>
              <a:rPr lang="en-US" dirty="0"/>
            </a:br>
            <a:r>
              <a:rPr lang="en-US" dirty="0"/>
              <a:t>AT+ADDR?	 : Returned the device MAC Address</a:t>
            </a:r>
            <a:br>
              <a:rPr lang="en-US" dirty="0"/>
            </a:br>
            <a:r>
              <a:rPr lang="en-US" dirty="0"/>
              <a:t>AT+VERS?	 : See firmware version</a:t>
            </a:r>
            <a:br>
              <a:rPr lang="en-US" dirty="0"/>
            </a:br>
            <a:r>
              <a:rPr lang="en-US" dirty="0"/>
              <a:t>AT+BAUD?	 : See </a:t>
            </a:r>
            <a:r>
              <a:rPr lang="en-US" dirty="0" err="1"/>
              <a:t>baudrate</a:t>
            </a:r>
            <a:r>
              <a:rPr lang="en-US" dirty="0"/>
              <a:t>   </a:t>
            </a:r>
            <a:br>
              <a:rPr lang="en-US" dirty="0"/>
            </a:br>
            <a:r>
              <a:rPr lang="en-US" dirty="0"/>
              <a:t>Many more on the datasheet.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D9A969-3796-4B35-AB57-3C743F022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322" y="3429000"/>
            <a:ext cx="4448175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84EDF8-E98F-4B4C-AA64-0D06D0745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322" y="88797"/>
            <a:ext cx="4448175" cy="313425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48B8FAF1-5035-76FD-574B-BD595B64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184" y="4241900"/>
            <a:ext cx="6641016" cy="275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might need to change the following to get it to work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line ending just sends what you put.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line sends an ASCII new line code after what you put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Carriage return puts an ASCII carriage return character after what you put.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/>
              <a:t>NL + CR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puts both a carriage return and a new line character after what</a:t>
            </a:r>
            <a:r>
              <a:rPr kumimoji="0" lang="en-US" alt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Open Sans" panose="020B0606030504020204" pitchFamily="34" charset="0"/>
                <a:cs typeface="Open Sans" panose="020B0606030504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910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a new Name for the HC-19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1100" y="1536633"/>
            <a:ext cx="4321940" cy="4601600"/>
          </a:xfrm>
        </p:spPr>
        <p:txBody>
          <a:bodyPr anchor="t"/>
          <a:lstStyle/>
          <a:p>
            <a:r>
              <a:rPr lang="en-US" dirty="0"/>
              <a:t>Type AT+NAME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        - 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 is any short name you want.</a:t>
            </a:r>
          </a:p>
          <a:p>
            <a:r>
              <a:rPr lang="en-US" dirty="0"/>
              <a:t>Should return OK</a:t>
            </a:r>
          </a:p>
          <a:p>
            <a:r>
              <a:rPr lang="en-US" dirty="0"/>
              <a:t>Type AT+NAME? to confirm new name.</a:t>
            </a:r>
          </a:p>
          <a:p>
            <a:r>
              <a:rPr lang="en-US" dirty="0"/>
              <a:t>When searching for a Bluetooth signal, this will be the name you see on list.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F116B0-0A1A-4742-80D4-8122C769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345" y="1904047"/>
            <a:ext cx="61531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202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A2C4-7619-47B0-86AE-4FEEFEAC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Dabble Library to Arduino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789E5-CC9A-4F7B-B71C-8DE5DE5E3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005" y="1536633"/>
            <a:ext cx="5187315" cy="4601600"/>
          </a:xfrm>
        </p:spPr>
        <p:txBody>
          <a:bodyPr anchor="t"/>
          <a:lstStyle/>
          <a:p>
            <a:pPr>
              <a:lnSpc>
                <a:spcPct val="150000"/>
              </a:lnSpc>
            </a:pPr>
            <a:r>
              <a:rPr lang="en-US" dirty="0"/>
              <a:t>Download the Dabble Arduino Library ZIP file from our GitHub page.</a:t>
            </a:r>
          </a:p>
          <a:p>
            <a:pPr>
              <a:lnSpc>
                <a:spcPct val="150000"/>
              </a:lnSpc>
            </a:pPr>
            <a:r>
              <a:rPr lang="en-US" dirty="0"/>
              <a:t>Place it in the Documents\Arduino\libraries folder. Do not unzip the zip file.</a:t>
            </a:r>
          </a:p>
          <a:p>
            <a:pPr>
              <a:lnSpc>
                <a:spcPct val="150000"/>
              </a:lnSpc>
            </a:pPr>
            <a:r>
              <a:rPr lang="en-US" dirty="0"/>
              <a:t>In the Arduino IDE go to Sketch -&gt; Included Library -&gt; Add  ZIP Library.</a:t>
            </a:r>
          </a:p>
          <a:p>
            <a:pPr>
              <a:lnSpc>
                <a:spcPct val="150000"/>
              </a:lnSpc>
            </a:pPr>
            <a:r>
              <a:rPr lang="en-US" dirty="0"/>
              <a:t>Select the Dabble-master.zip file from the Documents\Arduino\libraries folder.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6557E5-8637-414F-9A45-B7994E46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7287" y="1443007"/>
            <a:ext cx="5953708" cy="4788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15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400" dirty="0"/>
              <a:t>File -&gt; Examples -&gt; Dabble -&gt; 02.Uno Nano Mega</a:t>
            </a:r>
          </a:p>
          <a:p>
            <a:r>
              <a:rPr lang="en-US" sz="2400" dirty="0"/>
              <a:t>Select 01.LedBrightnessControl</a:t>
            </a:r>
          </a:p>
          <a:p>
            <a:r>
              <a:rPr lang="en-US" sz="2400" dirty="0"/>
              <a:t>Upload to your UNO.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519D7C-34E6-48BD-9C77-9ED824938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958" y="1323272"/>
            <a:ext cx="4151892" cy="532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60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563" y="1830189"/>
            <a:ext cx="7468875" cy="8224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97951" y="2891671"/>
            <a:ext cx="5500800" cy="5596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696017" y="3925612"/>
            <a:ext cx="630466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/>
              <a:t>Go To Repositories and find Arduino 9 Bluetooth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Dabble on your smart phone</a:t>
            </a:r>
          </a:p>
        </p:txBody>
      </p:sp>
      <p:pic>
        <p:nvPicPr>
          <p:cNvPr id="4098" name="Picture 2" descr="Dabble Google play">
            <a:hlinkClick r:id="rId2"/>
            <a:extLst>
              <a:ext uri="{FF2B5EF4-FFF2-40B4-BE49-F238E27FC236}">
                <a16:creationId xmlns:a16="http://schemas.microsoft.com/office/drawing/2014/main" id="{E0032A9D-8E51-4D85-9E23-919780A8A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51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Dabble App Store">
            <a:hlinkClick r:id="rId4"/>
            <a:extLst>
              <a:ext uri="{FF2B5EF4-FFF2-40B4-BE49-F238E27FC236}">
                <a16:creationId xmlns:a16="http://schemas.microsoft.com/office/drawing/2014/main" id="{0DE0BD42-EB99-4701-807E-1A158CA9E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3550" y="5001895"/>
            <a:ext cx="161925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Dabble is available for the Android user functioning on Android version 5.0.0 and above.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It is compatible with iPhone, iPad, and iPad touch and requires iOS 12.2 and above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Might need to install from the </a:t>
            </a:r>
            <a:r>
              <a:rPr lang="en-US" sz="2400" dirty="0">
                <a:solidFill>
                  <a:schemeClr val="tx1"/>
                </a:solidFill>
                <a:latin typeface="inherit"/>
                <a:hlinkClick r:id="rId6"/>
              </a:rPr>
              <a:t>web site</a:t>
            </a:r>
            <a:r>
              <a:rPr lang="en-US" sz="2400" dirty="0">
                <a:solidFill>
                  <a:schemeClr val="tx1"/>
                </a:solidFill>
                <a:latin typeface="inherit"/>
              </a:rPr>
              <a:t>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997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Dabble and connect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22C04-C5FF-41A8-B91C-88A87BB86BEA}"/>
              </a:ext>
            </a:extLst>
          </p:cNvPr>
          <p:cNvSpPr txBox="1"/>
          <p:nvPr/>
        </p:nvSpPr>
        <p:spPr>
          <a:xfrm>
            <a:off x="808860" y="2319645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Open dabble and select the connection icon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Find your BT device and select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It will be a long list but, if you don’t see it, Reboot the Uno.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>
                <a:solidFill>
                  <a:schemeClr val="tx1"/>
                </a:solidFill>
                <a:latin typeface="inherit"/>
              </a:rPr>
              <a:t>The next time you connect, it will be listed at the top of the list.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8" name="Picture 7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CDB59665-917C-449A-A066-40534C1AF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997" y="201335"/>
            <a:ext cx="2857143" cy="5723809"/>
          </a:xfrm>
          <a:prstGeom prst="rect">
            <a:avLst/>
          </a:prstGeom>
        </p:spPr>
      </p:pic>
      <p:sp>
        <p:nvSpPr>
          <p:cNvPr id="3" name="Arrow: Right 2">
            <a:extLst>
              <a:ext uri="{FF2B5EF4-FFF2-40B4-BE49-F238E27FC236}">
                <a16:creationId xmlns:a16="http://schemas.microsoft.com/office/drawing/2014/main" id="{77634FDE-A3F5-460A-9725-43ED171B0140}"/>
              </a:ext>
            </a:extLst>
          </p:cNvPr>
          <p:cNvSpPr/>
          <p:nvPr/>
        </p:nvSpPr>
        <p:spPr>
          <a:xfrm rot="19601848">
            <a:off x="7760426" y="1784247"/>
            <a:ext cx="3028743" cy="56197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06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4D8E-E23A-4F54-AB0F-547A91BB5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LED Brightness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E9759-686E-44A0-8E52-94F51B23C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Select pins 5, 6, 9 and 11 on the Dabble app to control the LED’s.</a:t>
            </a:r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  <p:pic>
        <p:nvPicPr>
          <p:cNvPr id="7" name="Picture 6" descr="A close-up of a cell phone&#10;&#10;Description automatically generated with medium confidence">
            <a:extLst>
              <a:ext uri="{FF2B5EF4-FFF2-40B4-BE49-F238E27FC236}">
                <a16:creationId xmlns:a16="http://schemas.microsoft.com/office/drawing/2014/main" id="{F57A1F42-7521-42C3-9702-DABA39D765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0720" y="719600"/>
            <a:ext cx="2763520" cy="55548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0B13A-9FEC-4E70-BA71-F0CE9DEC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428" y="2519789"/>
            <a:ext cx="5259705" cy="375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2165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3E13-0036-498B-BA31-D54D7EB1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the Sketch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268E5-EAD8-4CC7-BF50-7AE578E14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4960602" cy="4601600"/>
          </a:xfrm>
        </p:spPr>
        <p:txBody>
          <a:bodyPr anchor="t"/>
          <a:lstStyle/>
          <a:p>
            <a:r>
              <a:rPr lang="en-US" dirty="0"/>
              <a:t>Disconnect from Dabble on your phone first.</a:t>
            </a:r>
          </a:p>
          <a:p>
            <a:endParaRPr lang="en-US" dirty="0"/>
          </a:p>
          <a:p>
            <a:r>
              <a:rPr lang="en-US" dirty="0"/>
              <a:t>Upload </a:t>
            </a:r>
            <a:r>
              <a:rPr lang="en-US" dirty="0" err="1"/>
              <a:t>Terminal_Voice.ino</a:t>
            </a:r>
            <a:endParaRPr lang="en-US" dirty="0"/>
          </a:p>
          <a:p>
            <a:r>
              <a:rPr lang="en-US" dirty="0"/>
              <a:t>Open Dabble and connect to BT.</a:t>
            </a:r>
          </a:p>
          <a:p>
            <a:r>
              <a:rPr lang="en-US" dirty="0"/>
              <a:t>Open terminal</a:t>
            </a:r>
          </a:p>
          <a:p>
            <a:r>
              <a:rPr lang="en-US" dirty="0"/>
              <a:t>Open the serial Monitor in the Arduino IDE</a:t>
            </a:r>
          </a:p>
          <a:p>
            <a:r>
              <a:rPr lang="en-US" dirty="0"/>
              <a:t>Press the microphone on Dabble and say “turn on the blue LED”</a:t>
            </a:r>
          </a:p>
          <a:p>
            <a:r>
              <a:rPr lang="en-US" dirty="0"/>
              <a:t>Depending on your voice assistant, you may need to change the Arduino code.</a:t>
            </a:r>
          </a:p>
          <a:p>
            <a:r>
              <a:rPr lang="en-US" dirty="0"/>
              <a:t>Try “all on” and “all off”</a:t>
            </a:r>
          </a:p>
          <a:p>
            <a:r>
              <a:rPr lang="en-US" dirty="0"/>
              <a:t>If voice to text doesn’t work : Type the message in the into Dabble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6BE659-02D6-4954-8C12-444212D7E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972" y="4519607"/>
            <a:ext cx="3130775" cy="2218433"/>
          </a:xfrm>
          <a:prstGeom prst="rect">
            <a:avLst/>
          </a:prstGeom>
        </p:spPr>
      </p:pic>
      <p:pic>
        <p:nvPicPr>
          <p:cNvPr id="7170" name="Picture 2" descr="Image preview">
            <a:extLst>
              <a:ext uri="{FF2B5EF4-FFF2-40B4-BE49-F238E27FC236}">
                <a16:creationId xmlns:a16="http://schemas.microsoft.com/office/drawing/2014/main" id="{15CE75E8-C765-46D9-9E17-31732EC8A4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18976"/>
            <a:ext cx="2169839" cy="482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1E1715-3989-60C1-4FC2-7AE3CBDD604E}"/>
              </a:ext>
            </a:extLst>
          </p:cNvPr>
          <p:cNvSpPr txBox="1"/>
          <p:nvPr/>
        </p:nvSpPr>
        <p:spPr>
          <a:xfrm>
            <a:off x="8933191" y="341136"/>
            <a:ext cx="25954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Android voice commands: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blue LED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green LED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yellow LED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red LED</a:t>
            </a:r>
          </a:p>
          <a:p>
            <a:r>
              <a:rPr lang="en-US" dirty="0">
                <a:solidFill>
                  <a:schemeClr val="tx1"/>
                </a:solidFill>
              </a:rPr>
              <a:t>all on</a:t>
            </a:r>
          </a:p>
          <a:p>
            <a:r>
              <a:rPr lang="en-US" dirty="0">
                <a:solidFill>
                  <a:schemeClr val="tx1"/>
                </a:solidFill>
              </a:rPr>
              <a:t>all off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A8450-044F-EB43-DF0D-23DC284954FF}"/>
              </a:ext>
            </a:extLst>
          </p:cNvPr>
          <p:cNvSpPr txBox="1"/>
          <p:nvPr/>
        </p:nvSpPr>
        <p:spPr>
          <a:xfrm>
            <a:off x="8951304" y="2057395"/>
            <a:ext cx="2595478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Apple voice commands:</a:t>
            </a:r>
          </a:p>
          <a:p>
            <a:r>
              <a:rPr lang="en-US" dirty="0">
                <a:solidFill>
                  <a:schemeClr val="tx1"/>
                </a:solidFill>
              </a:rPr>
              <a:t>You will need to change the code and reupload. First letter will be capitalized.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Turn on the blue LED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green LED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yellow LED</a:t>
            </a:r>
          </a:p>
          <a:p>
            <a:r>
              <a:rPr lang="en-US" dirty="0">
                <a:solidFill>
                  <a:schemeClr val="tx1"/>
                </a:solidFill>
              </a:rPr>
              <a:t>Turn on the red LED</a:t>
            </a:r>
          </a:p>
          <a:p>
            <a:r>
              <a:rPr lang="en-US" dirty="0">
                <a:solidFill>
                  <a:schemeClr val="tx1"/>
                </a:solidFill>
              </a:rPr>
              <a:t>All on</a:t>
            </a:r>
          </a:p>
          <a:p>
            <a:r>
              <a:rPr lang="en-US" dirty="0">
                <a:solidFill>
                  <a:schemeClr val="tx1"/>
                </a:solidFill>
              </a:rPr>
              <a:t>All off</a:t>
            </a:r>
          </a:p>
        </p:txBody>
      </p:sp>
    </p:spTree>
    <p:extLst>
      <p:ext uri="{BB962C8B-B14F-4D97-AF65-F5344CB8AC3E}">
        <p14:creationId xmlns:p14="http://schemas.microsoft.com/office/powerpoint/2010/main" val="3557090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887-796E-4F85-9A0C-A808F26F8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Dabble </a:t>
            </a:r>
            <a:r>
              <a:rPr lang="en-US" dirty="0" err="1"/>
              <a:t>GamePad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EE6B0-6A28-4814-AF10-78F74F110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Upload </a:t>
            </a:r>
            <a:r>
              <a:rPr lang="en-US" dirty="0" err="1">
                <a:hlinkClick r:id="rId2"/>
              </a:rPr>
              <a:t>Gamepad_LED.ino</a:t>
            </a:r>
            <a:endParaRPr lang="en-US" dirty="0"/>
          </a:p>
          <a:p>
            <a:r>
              <a:rPr lang="en-US" dirty="0"/>
              <a:t>Open Dabble and connect again.</a:t>
            </a:r>
          </a:p>
          <a:p>
            <a:r>
              <a:rPr lang="en-US" dirty="0"/>
              <a:t>Examine the code while pressing the buttons.</a:t>
            </a:r>
          </a:p>
          <a:p>
            <a:r>
              <a:rPr lang="en-US" dirty="0"/>
              <a:t>Check the BAUD Rate!</a:t>
            </a:r>
          </a:p>
        </p:txBody>
      </p:sp>
      <p:pic>
        <p:nvPicPr>
          <p:cNvPr id="9218" name="Picture 2" descr="Image preview">
            <a:extLst>
              <a:ext uri="{FF2B5EF4-FFF2-40B4-BE49-F238E27FC236}">
                <a16:creationId xmlns:a16="http://schemas.microsoft.com/office/drawing/2014/main" id="{AB435B14-3FEE-4F1C-BAE0-6E0DD50B4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51" t="4536" r="158" b="1723"/>
          <a:stretch/>
        </p:blipFill>
        <p:spPr bwMode="auto">
          <a:xfrm>
            <a:off x="3291840" y="3566160"/>
            <a:ext cx="6309360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122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75871-DEB7-4855-AC5B-19762B9B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Phone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93644-68E5-498F-9157-A864E7D74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7512416" cy="4601600"/>
          </a:xfrm>
        </p:spPr>
        <p:txBody>
          <a:bodyPr anchor="t"/>
          <a:lstStyle/>
          <a:p>
            <a:r>
              <a:rPr lang="en-US" dirty="0"/>
              <a:t>A lot of neat things your phone can do. We’ll play with the accelerometer.</a:t>
            </a:r>
          </a:p>
          <a:p>
            <a:r>
              <a:rPr lang="en-US" dirty="0"/>
              <a:t>Download Accelerometer_LED.ino from GitHub.</a:t>
            </a:r>
          </a:p>
          <a:p>
            <a:r>
              <a:rPr lang="en-US" dirty="0"/>
              <a:t>Upload to the Arduino and open the Arduino serial monitor.</a:t>
            </a:r>
          </a:p>
          <a:p>
            <a:r>
              <a:rPr lang="en-US" dirty="0"/>
              <a:t>Open Dabble and select Phone Sensors.</a:t>
            </a:r>
          </a:p>
          <a:p>
            <a:r>
              <a:rPr lang="en-US" dirty="0"/>
              <a:t>Switch the Accelerometer on and rotate your phone.</a:t>
            </a:r>
          </a:p>
          <a:p>
            <a:r>
              <a:rPr lang="en-US" dirty="0"/>
              <a:t>Check the BAUD Rate on the serial monitor.</a:t>
            </a:r>
          </a:p>
          <a:p>
            <a:endParaRPr lang="en-US" dirty="0"/>
          </a:p>
          <a:p>
            <a:r>
              <a:rPr lang="en-US" dirty="0"/>
              <a:t>Try editing the code to light up the LEDS in order as you twist your phone</a:t>
            </a:r>
          </a:p>
          <a:p>
            <a:endParaRPr lang="en-US" dirty="0"/>
          </a:p>
        </p:txBody>
      </p:sp>
      <p:pic>
        <p:nvPicPr>
          <p:cNvPr id="10242" name="Picture 2" descr="Image preview">
            <a:extLst>
              <a:ext uri="{FF2B5EF4-FFF2-40B4-BE49-F238E27FC236}">
                <a16:creationId xmlns:a16="http://schemas.microsoft.com/office/drawing/2014/main" id="{42829678-7C11-4F29-8F45-4E4728DA6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5177" y="520995"/>
            <a:ext cx="2722467" cy="6049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94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103300" y="2438833"/>
            <a:ext cx="4496800" cy="929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dirty="0"/>
              <a:t>Arduino 10: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3103284" y="3415484"/>
            <a:ext cx="5012016" cy="12728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indent="0"/>
            <a:r>
              <a:rPr lang="en-US" dirty="0"/>
              <a:t>Arduino 10 will cover Hardware and Timer Interrupts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You’ll make a sound machine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30B08-0EE6-1889-8A8E-E9A15446C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98982-0EBB-6997-DF4B-133B7E8D2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549" y="0"/>
            <a:ext cx="7468875" cy="822400"/>
          </a:xfrm>
        </p:spPr>
        <p:txBody>
          <a:bodyPr/>
          <a:lstStyle/>
          <a:p>
            <a:pPr algn="l"/>
            <a:r>
              <a:rPr lang="en-US" dirty="0"/>
              <a:t>Parts</a:t>
            </a:r>
          </a:p>
        </p:txBody>
      </p:sp>
      <p:pic>
        <p:nvPicPr>
          <p:cNvPr id="8" name="Picture 7" descr="A group of electrical components&#10;&#10;AI-generated content may be incorrect.">
            <a:extLst>
              <a:ext uri="{FF2B5EF4-FFF2-40B4-BE49-F238E27FC236}">
                <a16:creationId xmlns:a16="http://schemas.microsoft.com/office/drawing/2014/main" id="{E690D153-B5D5-6FE9-2BAD-E92F6F008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00"/>
          <a:stretch/>
        </p:blipFill>
        <p:spPr>
          <a:xfrm rot="16200000">
            <a:off x="2767288" y="697151"/>
            <a:ext cx="6871849" cy="5477537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B79C2839-EE27-659B-A873-F99A0B266A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7251" y="2334059"/>
            <a:ext cx="953054" cy="5596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Uno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47E0B0F2-F36A-DC97-169D-5129BC3C7A18}"/>
              </a:ext>
            </a:extLst>
          </p:cNvPr>
          <p:cNvSpPr txBox="1">
            <a:spLocks/>
          </p:cNvSpPr>
          <p:nvPr/>
        </p:nvSpPr>
        <p:spPr>
          <a:xfrm>
            <a:off x="4364296" y="2371485"/>
            <a:ext cx="174090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Breadboard</a:t>
            </a:r>
          </a:p>
        </p:txBody>
      </p:sp>
      <p:sp>
        <p:nvSpPr>
          <p:cNvPr id="10" name="Subtitle 3">
            <a:extLst>
              <a:ext uri="{FF2B5EF4-FFF2-40B4-BE49-F238E27FC236}">
                <a16:creationId xmlns:a16="http://schemas.microsoft.com/office/drawing/2014/main" id="{AF21EBCF-B6FD-9A65-8412-5F00EBFC32D0}"/>
              </a:ext>
            </a:extLst>
          </p:cNvPr>
          <p:cNvSpPr txBox="1">
            <a:spLocks/>
          </p:cNvSpPr>
          <p:nvPr/>
        </p:nvSpPr>
        <p:spPr>
          <a:xfrm>
            <a:off x="5332758" y="720117"/>
            <a:ext cx="174090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USB Cable</a:t>
            </a:r>
          </a:p>
        </p:txBody>
      </p:sp>
      <p:sp>
        <p:nvSpPr>
          <p:cNvPr id="11" name="Subtitle 3">
            <a:extLst>
              <a:ext uri="{FF2B5EF4-FFF2-40B4-BE49-F238E27FC236}">
                <a16:creationId xmlns:a16="http://schemas.microsoft.com/office/drawing/2014/main" id="{8255C704-0559-20FB-821F-B148DEA54650}"/>
              </a:ext>
            </a:extLst>
          </p:cNvPr>
          <p:cNvSpPr txBox="1">
            <a:spLocks/>
          </p:cNvSpPr>
          <p:nvPr/>
        </p:nvSpPr>
        <p:spPr>
          <a:xfrm rot="16200000">
            <a:off x="3003876" y="4200370"/>
            <a:ext cx="2054224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HM-18 Bluetooth</a:t>
            </a:r>
          </a:p>
        </p:txBody>
      </p:sp>
      <p:sp>
        <p:nvSpPr>
          <p:cNvPr id="12" name="Subtitle 3">
            <a:extLst>
              <a:ext uri="{FF2B5EF4-FFF2-40B4-BE49-F238E27FC236}">
                <a16:creationId xmlns:a16="http://schemas.microsoft.com/office/drawing/2014/main" id="{7FEA7C75-9825-5644-2E7F-74103DCFF8FC}"/>
              </a:ext>
            </a:extLst>
          </p:cNvPr>
          <p:cNvSpPr txBox="1">
            <a:spLocks/>
          </p:cNvSpPr>
          <p:nvPr/>
        </p:nvSpPr>
        <p:spPr>
          <a:xfrm rot="16200000">
            <a:off x="4793239" y="3446701"/>
            <a:ext cx="1079039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Yellow</a:t>
            </a:r>
          </a:p>
        </p:txBody>
      </p:sp>
      <p:sp>
        <p:nvSpPr>
          <p:cNvPr id="13" name="Subtitle 3">
            <a:extLst>
              <a:ext uri="{FF2B5EF4-FFF2-40B4-BE49-F238E27FC236}">
                <a16:creationId xmlns:a16="http://schemas.microsoft.com/office/drawing/2014/main" id="{E4D1D8BB-72B4-C60A-ECB2-D3642C0D5750}"/>
              </a:ext>
            </a:extLst>
          </p:cNvPr>
          <p:cNvSpPr txBox="1">
            <a:spLocks/>
          </p:cNvSpPr>
          <p:nvPr/>
        </p:nvSpPr>
        <p:spPr>
          <a:xfrm rot="16200000">
            <a:off x="5079984" y="3446701"/>
            <a:ext cx="1079039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14" name="Subtitle 3">
            <a:extLst>
              <a:ext uri="{FF2B5EF4-FFF2-40B4-BE49-F238E27FC236}">
                <a16:creationId xmlns:a16="http://schemas.microsoft.com/office/drawing/2014/main" id="{252CD093-28E4-1EA1-7F10-CDAA9049D623}"/>
              </a:ext>
            </a:extLst>
          </p:cNvPr>
          <p:cNvSpPr txBox="1">
            <a:spLocks/>
          </p:cNvSpPr>
          <p:nvPr/>
        </p:nvSpPr>
        <p:spPr>
          <a:xfrm rot="16200000">
            <a:off x="5527265" y="3446701"/>
            <a:ext cx="1079039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Blue</a:t>
            </a:r>
          </a:p>
        </p:txBody>
      </p:sp>
      <p:sp>
        <p:nvSpPr>
          <p:cNvPr id="15" name="Subtitle 3">
            <a:extLst>
              <a:ext uri="{FF2B5EF4-FFF2-40B4-BE49-F238E27FC236}">
                <a16:creationId xmlns:a16="http://schemas.microsoft.com/office/drawing/2014/main" id="{F007F889-3A49-092C-DD55-E36020174DA2}"/>
              </a:ext>
            </a:extLst>
          </p:cNvPr>
          <p:cNvSpPr txBox="1">
            <a:spLocks/>
          </p:cNvSpPr>
          <p:nvPr/>
        </p:nvSpPr>
        <p:spPr>
          <a:xfrm rot="16200000">
            <a:off x="5981491" y="3446700"/>
            <a:ext cx="1079039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16" name="Subtitle 3">
            <a:extLst>
              <a:ext uri="{FF2B5EF4-FFF2-40B4-BE49-F238E27FC236}">
                <a16:creationId xmlns:a16="http://schemas.microsoft.com/office/drawing/2014/main" id="{ED588DE1-E969-732A-9018-C4014F24269F}"/>
              </a:ext>
            </a:extLst>
          </p:cNvPr>
          <p:cNvSpPr txBox="1">
            <a:spLocks/>
          </p:cNvSpPr>
          <p:nvPr/>
        </p:nvSpPr>
        <p:spPr>
          <a:xfrm rot="16200000">
            <a:off x="4432300" y="5289132"/>
            <a:ext cx="112779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10x .4”</a:t>
            </a:r>
          </a:p>
        </p:txBody>
      </p:sp>
      <p:sp>
        <p:nvSpPr>
          <p:cNvPr id="17" name="Subtitle 3">
            <a:extLst>
              <a:ext uri="{FF2B5EF4-FFF2-40B4-BE49-F238E27FC236}">
                <a16:creationId xmlns:a16="http://schemas.microsoft.com/office/drawing/2014/main" id="{9AD98C59-F33A-6F9D-3634-BC2ADF7E66ED}"/>
              </a:ext>
            </a:extLst>
          </p:cNvPr>
          <p:cNvSpPr txBox="1">
            <a:spLocks/>
          </p:cNvSpPr>
          <p:nvPr/>
        </p:nvSpPr>
        <p:spPr>
          <a:xfrm>
            <a:off x="3868401" y="6323789"/>
            <a:ext cx="112779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2x 2.1”</a:t>
            </a:r>
          </a:p>
        </p:txBody>
      </p:sp>
      <p:sp>
        <p:nvSpPr>
          <p:cNvPr id="18" name="Subtitle 3">
            <a:extLst>
              <a:ext uri="{FF2B5EF4-FFF2-40B4-BE49-F238E27FC236}">
                <a16:creationId xmlns:a16="http://schemas.microsoft.com/office/drawing/2014/main" id="{FC558443-2951-D4B4-6A8B-58694884D674}"/>
              </a:ext>
            </a:extLst>
          </p:cNvPr>
          <p:cNvSpPr txBox="1">
            <a:spLocks/>
          </p:cNvSpPr>
          <p:nvPr/>
        </p:nvSpPr>
        <p:spPr>
          <a:xfrm>
            <a:off x="5770110" y="5613683"/>
            <a:ext cx="112779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1x 1”</a:t>
            </a:r>
          </a:p>
        </p:txBody>
      </p:sp>
      <p:sp>
        <p:nvSpPr>
          <p:cNvPr id="19" name="Subtitle 3">
            <a:extLst>
              <a:ext uri="{FF2B5EF4-FFF2-40B4-BE49-F238E27FC236}">
                <a16:creationId xmlns:a16="http://schemas.microsoft.com/office/drawing/2014/main" id="{9EEDD859-37A0-BDCE-778C-510305C5AFFD}"/>
              </a:ext>
            </a:extLst>
          </p:cNvPr>
          <p:cNvSpPr txBox="1">
            <a:spLocks/>
          </p:cNvSpPr>
          <p:nvPr/>
        </p:nvSpPr>
        <p:spPr>
          <a:xfrm>
            <a:off x="5899304" y="4800922"/>
            <a:ext cx="1127798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2x .5”</a:t>
            </a:r>
          </a:p>
        </p:txBody>
      </p:sp>
      <p:sp>
        <p:nvSpPr>
          <p:cNvPr id="20" name="Subtitle 3">
            <a:extLst>
              <a:ext uri="{FF2B5EF4-FFF2-40B4-BE49-F238E27FC236}">
                <a16:creationId xmlns:a16="http://schemas.microsoft.com/office/drawing/2014/main" id="{B227C742-CFA5-2274-77D7-06F968A36E6F}"/>
              </a:ext>
            </a:extLst>
          </p:cNvPr>
          <p:cNvSpPr txBox="1">
            <a:spLocks/>
          </p:cNvSpPr>
          <p:nvPr/>
        </p:nvSpPr>
        <p:spPr>
          <a:xfrm>
            <a:off x="5319972" y="2831727"/>
            <a:ext cx="1842476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3 long M to M</a:t>
            </a:r>
          </a:p>
        </p:txBody>
      </p:sp>
      <p:sp>
        <p:nvSpPr>
          <p:cNvPr id="21" name="Subtitle 3">
            <a:extLst>
              <a:ext uri="{FF2B5EF4-FFF2-40B4-BE49-F238E27FC236}">
                <a16:creationId xmlns:a16="http://schemas.microsoft.com/office/drawing/2014/main" id="{4DC9D4F5-5DAD-FCCF-8A85-9D466548DFF6}"/>
              </a:ext>
            </a:extLst>
          </p:cNvPr>
          <p:cNvSpPr txBox="1">
            <a:spLocks/>
          </p:cNvSpPr>
          <p:nvPr/>
        </p:nvSpPr>
        <p:spPr>
          <a:xfrm rot="16200000">
            <a:off x="7497240" y="4521122"/>
            <a:ext cx="1842476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5 short M to M</a:t>
            </a:r>
          </a:p>
        </p:txBody>
      </p:sp>
      <p:sp>
        <p:nvSpPr>
          <p:cNvPr id="22" name="Subtitle 3">
            <a:extLst>
              <a:ext uri="{FF2B5EF4-FFF2-40B4-BE49-F238E27FC236}">
                <a16:creationId xmlns:a16="http://schemas.microsoft.com/office/drawing/2014/main" id="{FF9922C2-8778-9921-7B61-429CE441854F}"/>
              </a:ext>
            </a:extLst>
          </p:cNvPr>
          <p:cNvSpPr txBox="1">
            <a:spLocks/>
          </p:cNvSpPr>
          <p:nvPr/>
        </p:nvSpPr>
        <p:spPr>
          <a:xfrm>
            <a:off x="7046515" y="3948001"/>
            <a:ext cx="953054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300Ω</a:t>
            </a:r>
          </a:p>
        </p:txBody>
      </p:sp>
      <p:sp>
        <p:nvSpPr>
          <p:cNvPr id="23" name="Subtitle 3">
            <a:extLst>
              <a:ext uri="{FF2B5EF4-FFF2-40B4-BE49-F238E27FC236}">
                <a16:creationId xmlns:a16="http://schemas.microsoft.com/office/drawing/2014/main" id="{44CC2695-0EB7-E438-2D2F-659960988FAE}"/>
              </a:ext>
            </a:extLst>
          </p:cNvPr>
          <p:cNvSpPr txBox="1">
            <a:spLocks/>
          </p:cNvSpPr>
          <p:nvPr/>
        </p:nvSpPr>
        <p:spPr>
          <a:xfrm>
            <a:off x="7044578" y="4266020"/>
            <a:ext cx="953054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200Ω</a:t>
            </a:r>
          </a:p>
        </p:txBody>
      </p:sp>
      <p:sp>
        <p:nvSpPr>
          <p:cNvPr id="24" name="Subtitle 3">
            <a:extLst>
              <a:ext uri="{FF2B5EF4-FFF2-40B4-BE49-F238E27FC236}">
                <a16:creationId xmlns:a16="http://schemas.microsoft.com/office/drawing/2014/main" id="{9E7DD83D-3A1B-84C6-79CD-880DFEA4754D}"/>
              </a:ext>
            </a:extLst>
          </p:cNvPr>
          <p:cNvSpPr txBox="1">
            <a:spLocks/>
          </p:cNvSpPr>
          <p:nvPr/>
        </p:nvSpPr>
        <p:spPr>
          <a:xfrm>
            <a:off x="7001062" y="4927503"/>
            <a:ext cx="953054" cy="5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4 x </a:t>
            </a:r>
          </a:p>
          <a:p>
            <a:r>
              <a:rPr lang="en-US" dirty="0">
                <a:solidFill>
                  <a:schemeClr val="bg1"/>
                </a:solidFill>
              </a:rPr>
              <a:t>220Ω</a:t>
            </a:r>
          </a:p>
        </p:txBody>
      </p:sp>
    </p:spTree>
    <p:extLst>
      <p:ext uri="{BB962C8B-B14F-4D97-AF65-F5344CB8AC3E}">
        <p14:creationId xmlns:p14="http://schemas.microsoft.com/office/powerpoint/2010/main" val="2697170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5585D-CCB8-46A2-8A32-A030991A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the Name Bluetooth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E3FF-DACB-4007-B884-11FE94A1E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King Harald “Bluetooth” </a:t>
            </a:r>
            <a:r>
              <a:rPr lang="en-US" dirty="0" err="1"/>
              <a:t>Gormsson</a:t>
            </a:r>
            <a:r>
              <a:rPr lang="en-US" dirty="0"/>
              <a:t> was viewed as a great uniter.</a:t>
            </a:r>
          </a:p>
          <a:p>
            <a:r>
              <a:rPr lang="en-US" dirty="0"/>
              <a:t>He was called Bluetooth due to a dark blue or gray tooth, possibly from a dead tooth or from eating blueberries. Bluetooth tech seeks to “unite” devices.</a:t>
            </a:r>
          </a:p>
          <a:p>
            <a:r>
              <a:rPr lang="en-US" dirty="0"/>
              <a:t>Bluetooth symbol is his initials in Nordic Runes.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26FBA0-F304-4941-93D2-F2E532B6A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264" y="3288723"/>
            <a:ext cx="41910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0385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A34A-BD93-48E1-824C-CBD27D03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Versus Bluetooth Classic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B659E-8E5B-407A-AA76-7DBA9CE53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818" y="1809715"/>
            <a:ext cx="9237980" cy="399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9A962-7A0E-A00E-7C33-8608868C4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100" y="1536633"/>
            <a:ext cx="10290000" cy="4904360"/>
          </a:xfrm>
        </p:spPr>
        <p:txBody>
          <a:bodyPr anchor="t"/>
          <a:lstStyle/>
          <a:p>
            <a:pPr marL="139700" indent="0">
              <a:buNone/>
            </a:pPr>
            <a:r>
              <a:rPr lang="en-US" dirty="0"/>
              <a:t>How FHSS works in Bluetooth 4 and above</a:t>
            </a:r>
          </a:p>
          <a:p>
            <a:r>
              <a:rPr lang="en-US" b="1" dirty="0"/>
              <a:t>1. The 2.4 GHz band:</a:t>
            </a:r>
            <a:endParaRPr lang="en-US" dirty="0"/>
          </a:p>
          <a:p>
            <a:pPr lvl="1" fontAlgn="ctr"/>
            <a:r>
              <a:rPr lang="en-US" dirty="0"/>
              <a:t>Bluetooth operates in the globally available 2.4 GHz Industrial, Scientific, and Medical (ISM) band, which is divided into many 1-MHz-wide channels. </a:t>
            </a:r>
          </a:p>
          <a:p>
            <a:r>
              <a:rPr lang="en-US" b="1" dirty="0"/>
              <a:t>2. Pseudorandom sequence:</a:t>
            </a:r>
            <a:endParaRPr lang="en-US" dirty="0"/>
          </a:p>
          <a:p>
            <a:pPr lvl="1" fontAlgn="ctr"/>
            <a:r>
              <a:rPr lang="en-US" dirty="0"/>
              <a:t>Both the transmitting and receiving Bluetooth devices share a unique, pseudorandom sequence that determines the order in which they hop between these channels. </a:t>
            </a:r>
          </a:p>
          <a:p>
            <a:r>
              <a:rPr lang="en-US" b="1" dirty="0"/>
              <a:t>3. Rapid switching:</a:t>
            </a:r>
            <a:endParaRPr lang="en-US" dirty="0"/>
          </a:p>
          <a:p>
            <a:pPr lvl="1" fontAlgn="ctr"/>
            <a:r>
              <a:rPr lang="en-US" dirty="0"/>
              <a:t>Devices switch channels at high speed, performing 1,600 hops per second, ensuring that no single channel is used for an extended period. </a:t>
            </a:r>
          </a:p>
          <a:p>
            <a:r>
              <a:rPr lang="en-US" b="1" dirty="0"/>
              <a:t>4. Synchronization:</a:t>
            </a:r>
            <a:endParaRPr lang="en-US" dirty="0"/>
          </a:p>
          <a:p>
            <a:pPr lvl="1" fontAlgn="ctr"/>
            <a:r>
              <a:rPr lang="en-US" dirty="0"/>
              <a:t>The devices' shared sequence keeps them synchronized, meaning they both hop to the same channel at the same time. 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97C2A-6680-46DA-9838-DCF08DCE0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 : FHSS</a:t>
            </a:r>
          </a:p>
        </p:txBody>
      </p:sp>
    </p:spTree>
    <p:extLst>
      <p:ext uri="{BB962C8B-B14F-4D97-AF65-F5344CB8AC3E}">
        <p14:creationId xmlns:p14="http://schemas.microsoft.com/office/powerpoint/2010/main" val="2978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7E640-A9F2-D5F5-3B54-B612014F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66687-6B74-FA60-3B9F-9A47D7AC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marL="139700" indent="0">
              <a:buNone/>
            </a:pPr>
            <a:r>
              <a:rPr lang="en-US" dirty="0"/>
              <a:t>Why FHSS is important for Bluetooth?</a:t>
            </a:r>
          </a:p>
          <a:p>
            <a:r>
              <a:rPr lang="en-US" b="1" dirty="0"/>
              <a:t>Interference resistance:</a:t>
            </a:r>
            <a:endParaRPr lang="en-US" dirty="0"/>
          </a:p>
          <a:p>
            <a:pPr fontAlgn="ctr"/>
            <a:r>
              <a:rPr lang="en-US" dirty="0"/>
              <a:t>By hopping across many frequencies, Bluetooth avoids prolonged exposure to interference on any single channel. </a:t>
            </a:r>
          </a:p>
          <a:p>
            <a:r>
              <a:rPr lang="en-US" b="1" dirty="0"/>
              <a:t>Coexistence:</a:t>
            </a:r>
            <a:endParaRPr lang="en-US" dirty="0"/>
          </a:p>
          <a:p>
            <a:pPr fontAlgn="ctr"/>
            <a:r>
              <a:rPr lang="en-US" dirty="0"/>
              <a:t>FHSS allows Bluetooth to share the 2.4 GHz band with other wireless technologies like Wi-Fi without causing significant disruption to either. </a:t>
            </a:r>
          </a:p>
          <a:p>
            <a:r>
              <a:rPr lang="en-US" b="1" dirty="0"/>
              <a:t>Improved reliability:</a:t>
            </a:r>
            <a:endParaRPr lang="en-US" dirty="0"/>
          </a:p>
          <a:p>
            <a:pPr fontAlgn="ctr"/>
            <a:r>
              <a:rPr lang="en-US" dirty="0"/>
              <a:t>Even if a single frequency channel experiences interference, it only affects a small portion of the data transmission, and the connection quickly moves to a different channel. </a:t>
            </a:r>
          </a:p>
          <a:p>
            <a:r>
              <a:rPr lang="en-US" b="1" dirty="0"/>
              <a:t>Security:</a:t>
            </a:r>
            <a:endParaRPr lang="en-US" dirty="0"/>
          </a:p>
          <a:p>
            <a:r>
              <a:rPr lang="en-US" dirty="0"/>
              <a:t>If an unauthorized device tries to listen in, it would have to know the specific hopping sequence to follow the transmission, making it difficult to intercept the signal in real-time. </a:t>
            </a:r>
          </a:p>
          <a:p>
            <a:pPr marL="13970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B81A14-B3D8-1708-B093-F67FEC814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 : FHSS</a:t>
            </a:r>
          </a:p>
        </p:txBody>
      </p:sp>
    </p:spTree>
    <p:extLst>
      <p:ext uri="{BB962C8B-B14F-4D97-AF65-F5344CB8AC3E}">
        <p14:creationId xmlns:p14="http://schemas.microsoft.com/office/powerpoint/2010/main" val="334954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78DBB-4232-6E08-123D-3CAE42E51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F16F-2921-DF06-9E28-DBC3A7B2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Modulation: Frequency Shift keying</a:t>
            </a:r>
          </a:p>
        </p:txBody>
      </p:sp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817F8396-9F0D-A9B2-A191-921CFCF9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977" y="1483200"/>
            <a:ext cx="4280605" cy="48156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885198-4758-1A9A-C63A-5605B96C3345}"/>
              </a:ext>
            </a:extLst>
          </p:cNvPr>
          <p:cNvSpPr txBox="1"/>
          <p:nvPr/>
        </p:nvSpPr>
        <p:spPr>
          <a:xfrm>
            <a:off x="2743200" y="2062480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Data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CE82A3-FB59-AD34-C9C1-9C98696029D9}"/>
              </a:ext>
            </a:extLst>
          </p:cNvPr>
          <p:cNvSpPr txBox="1"/>
          <p:nvPr/>
        </p:nvSpPr>
        <p:spPr>
          <a:xfrm>
            <a:off x="653732" y="3621580"/>
            <a:ext cx="3086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Carrier Frequency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EC327A-B6F5-A533-4D24-E6A4FFC61983}"/>
              </a:ext>
            </a:extLst>
          </p:cNvPr>
          <p:cNvSpPr txBox="1"/>
          <p:nvPr/>
        </p:nvSpPr>
        <p:spPr>
          <a:xfrm>
            <a:off x="623459" y="5180680"/>
            <a:ext cx="30668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Modulated Carrier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70E9C4-F8B7-B5B9-EFA2-7041B3593343}"/>
              </a:ext>
            </a:extLst>
          </p:cNvPr>
          <p:cNvSpPr txBox="1"/>
          <p:nvPr/>
        </p:nvSpPr>
        <p:spPr>
          <a:xfrm>
            <a:off x="5617182" y="2913068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8D43E-0B2E-55CC-0834-130DE5BB959E}"/>
              </a:ext>
            </a:extLst>
          </p:cNvPr>
          <p:cNvSpPr txBox="1"/>
          <p:nvPr/>
        </p:nvSpPr>
        <p:spPr>
          <a:xfrm>
            <a:off x="5533025" y="446763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Carrier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FBCD2-AEE8-5208-D73B-F03FB1E61D7A}"/>
              </a:ext>
            </a:extLst>
          </p:cNvPr>
          <p:cNvSpPr txBox="1"/>
          <p:nvPr/>
        </p:nvSpPr>
        <p:spPr>
          <a:xfrm>
            <a:off x="5148250" y="604229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Modulated Signal</a:t>
            </a:r>
          </a:p>
        </p:txBody>
      </p:sp>
    </p:spTree>
    <p:extLst>
      <p:ext uri="{BB962C8B-B14F-4D97-AF65-F5344CB8AC3E}">
        <p14:creationId xmlns:p14="http://schemas.microsoft.com/office/powerpoint/2010/main" val="283990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HC-05 &amp; HM-19 Bluetooth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HC-05</a:t>
            </a:r>
          </a:p>
          <a:p>
            <a:pPr lvl="1"/>
            <a:r>
              <a:rPr lang="en-US" dirty="0"/>
              <a:t>Uses Bluetooth 3.0</a:t>
            </a:r>
          </a:p>
          <a:p>
            <a:pPr lvl="1"/>
            <a:r>
              <a:rPr lang="en-US" dirty="0"/>
              <a:t>iPhone does not support BT 3.0</a:t>
            </a:r>
          </a:p>
          <a:p>
            <a:endParaRPr lang="en-US" dirty="0"/>
          </a:p>
          <a:p>
            <a:r>
              <a:rPr lang="en-US" dirty="0"/>
              <a:t>HM-19</a:t>
            </a:r>
          </a:p>
          <a:p>
            <a:pPr lvl="1"/>
            <a:r>
              <a:rPr lang="en-US" dirty="0"/>
              <a:t>Uses Bluetooth 5 and 4.2 </a:t>
            </a:r>
          </a:p>
          <a:p>
            <a:pPr lvl="1"/>
            <a:r>
              <a:rPr lang="en-US" dirty="0"/>
              <a:t>Most modern phones support Bluetooth 4.0 and higher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525" y="1235677"/>
            <a:ext cx="3124701" cy="2374773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D97D3937-378D-46B5-8310-BD22D2482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4524" y="3437267"/>
            <a:ext cx="3139023" cy="313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6409283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Arduino 1</Template>
  <TotalTime>26416</TotalTime>
  <Words>1409</Words>
  <Application>Microsoft Office PowerPoint</Application>
  <PresentationFormat>Widescreen</PresentationFormat>
  <Paragraphs>172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Bebas Neue</vt:lpstr>
      <vt:lpstr>Calibri</vt:lpstr>
      <vt:lpstr>inherit</vt:lpstr>
      <vt:lpstr>Josefin Slab Thin</vt:lpstr>
      <vt:lpstr>Lato</vt:lpstr>
      <vt:lpstr>Montserrat</vt:lpstr>
      <vt:lpstr>Open Sans</vt:lpstr>
      <vt:lpstr>Raleway</vt:lpstr>
      <vt:lpstr>Source Sans Pro</vt:lpstr>
      <vt:lpstr>Electronic Circuit Style CV by Slidesgo</vt:lpstr>
      <vt:lpstr>UTA EE Labs</vt:lpstr>
      <vt:lpstr>PowerPoint and Code</vt:lpstr>
      <vt:lpstr>Parts</vt:lpstr>
      <vt:lpstr>Why the Name Bluetooth</vt:lpstr>
      <vt:lpstr>BLE Versus Bluetooth Classic</vt:lpstr>
      <vt:lpstr>Frequency Hopping Spread Spectrum : FHSS</vt:lpstr>
      <vt:lpstr>Frequency Hopping Spread Spectrum : FHSS</vt:lpstr>
      <vt:lpstr>Modulation: Frequency Shift keying</vt:lpstr>
      <vt:lpstr>HC-05 &amp; HM-19 Bluetooth module</vt:lpstr>
      <vt:lpstr>HM-19 Pinout</vt:lpstr>
      <vt:lpstr>Let’s Create</vt:lpstr>
      <vt:lpstr>Let’s Create</vt:lpstr>
      <vt:lpstr>Photo</vt:lpstr>
      <vt:lpstr>Let’s Code</vt:lpstr>
      <vt:lpstr>Serial Monitor</vt:lpstr>
      <vt:lpstr>AT COMMANDS for HM-19</vt:lpstr>
      <vt:lpstr>Set a new Name for the HC-19</vt:lpstr>
      <vt:lpstr>Add the Dabble Library to Arduino</vt:lpstr>
      <vt:lpstr>Open the Sketch </vt:lpstr>
      <vt:lpstr>Install Dabble on your smart phone</vt:lpstr>
      <vt:lpstr>Open Dabble and connect</vt:lpstr>
      <vt:lpstr>Open the LED Brightness Control</vt:lpstr>
      <vt:lpstr>Open the Sketch </vt:lpstr>
      <vt:lpstr>Dabble GamePad</vt:lpstr>
      <vt:lpstr>Phone Sensors</vt:lpstr>
      <vt:lpstr>Arduino 10:</vt:lpstr>
    </vt:vector>
  </TitlesOfParts>
  <Company>University of Texas at Arlington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UTA EE Labs</dc:title>
  <dc:creator>Kelley, Todd W</dc:creator>
  <cp:lastModifiedBy>Kelley, Todd W</cp:lastModifiedBy>
  <cp:revision>31</cp:revision>
  <dcterms:created xsi:type="dcterms:W3CDTF">2021-11-02T15:08:04Z</dcterms:created>
  <dcterms:modified xsi:type="dcterms:W3CDTF">2025-08-29T19:34:12Z</dcterms:modified>
</cp:coreProperties>
</file>