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5F57-ABFC-4FC1-A536-EF0D1DFECC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UTA-EE-Worksho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UTA-EE-Workshops/tree/main/SoftwareSerialExample/SoftwareSerialExa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UTA EE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you </a:t>
            </a:r>
            <a:r>
              <a:rPr lang="en-US" dirty="0"/>
              <a:t>A</a:t>
            </a:r>
            <a:r>
              <a:rPr lang="en-US" dirty="0" smtClean="0"/>
              <a:t>rduino with Bluetooth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4606861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63" y="5683175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HC-05 must be set to AT mode before you can use the AT commands.</a:t>
            </a:r>
          </a:p>
          <a:p>
            <a:r>
              <a:rPr lang="en-US" dirty="0" smtClean="0"/>
              <a:t>If the LED on the HC-05 doesn’t blink 1 time every two seconds, remove the power to the HC-05, Press and hold the tiny button on the HC-05 and replace the power. This should set it in AT mode.</a:t>
            </a:r>
          </a:p>
          <a:p>
            <a:r>
              <a:rPr lang="en-US" dirty="0" smtClean="0"/>
              <a:t>After you upload and open your serial monitor and set Both NL &amp; CR and set the baud rate to 9600.</a:t>
            </a:r>
          </a:p>
          <a:p>
            <a:r>
              <a:rPr lang="en-US" dirty="0" smtClean="0"/>
              <a:t>The response should be :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Enter the following AT Commands</a:t>
            </a:r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: </a:t>
            </a:r>
            <a:r>
              <a:rPr lang="en-US" dirty="0" smtClean="0"/>
              <a:t>Check </a:t>
            </a:r>
            <a:r>
              <a:rPr lang="en-US" dirty="0"/>
              <a:t>the connection.</a:t>
            </a:r>
            <a:br>
              <a:rPr lang="en-US" dirty="0"/>
            </a:br>
            <a:r>
              <a:rPr lang="en-US" dirty="0"/>
              <a:t>AT+NAME : See default name</a:t>
            </a:r>
            <a:br>
              <a:rPr lang="en-US" dirty="0"/>
            </a:br>
            <a:r>
              <a:rPr lang="en-US" dirty="0"/>
              <a:t>AT+ADDR : see default address</a:t>
            </a:r>
            <a:br>
              <a:rPr lang="en-US" dirty="0"/>
            </a:br>
            <a:r>
              <a:rPr lang="en-US" dirty="0"/>
              <a:t>AT+VERSION : See version</a:t>
            </a:r>
            <a:br>
              <a:rPr lang="en-US" dirty="0"/>
            </a:br>
            <a:r>
              <a:rPr lang="en-US" dirty="0"/>
              <a:t>AT+UART : See </a:t>
            </a:r>
            <a:r>
              <a:rPr lang="en-US" dirty="0" err="1"/>
              <a:t>baudrate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AT+ROLE: See role of </a:t>
            </a:r>
            <a:r>
              <a:rPr lang="en-US" dirty="0" err="1"/>
              <a:t>bt</a:t>
            </a:r>
            <a:r>
              <a:rPr lang="en-US" dirty="0"/>
              <a:t> module(1=master/0=slave)</a:t>
            </a:r>
            <a:br>
              <a:rPr lang="en-US" dirty="0"/>
            </a:br>
            <a:r>
              <a:rPr lang="en-US" dirty="0" smtClean="0"/>
              <a:t>AT+PSWD</a:t>
            </a:r>
            <a:r>
              <a:rPr lang="en-US" dirty="0"/>
              <a:t>: see default </a:t>
            </a:r>
            <a:r>
              <a:rPr lang="en-US" dirty="0" smtClean="0"/>
              <a:t>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9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 new Name for the HC-05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AT+NAME:XXX        - XXX is any short name you want.</a:t>
            </a:r>
          </a:p>
          <a:p>
            <a:r>
              <a:rPr lang="en-US" dirty="0" smtClean="0"/>
              <a:t>Should return OK</a:t>
            </a:r>
          </a:p>
          <a:p>
            <a:r>
              <a:rPr lang="en-US" dirty="0" smtClean="0"/>
              <a:t>Type AT+NAME to confirm new name.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212" y="2762054"/>
            <a:ext cx="5300372" cy="38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the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keep the default password (PIN Number) for this workshop</a:t>
            </a:r>
          </a:p>
          <a:p>
            <a:endParaRPr lang="en-US" dirty="0"/>
          </a:p>
          <a:p>
            <a:r>
              <a:rPr lang="en-US" dirty="0"/>
              <a:t>AT + </a:t>
            </a:r>
            <a:r>
              <a:rPr lang="en-US" dirty="0" smtClean="0"/>
              <a:t>PSWD </a:t>
            </a:r>
            <a:r>
              <a:rPr lang="en-US" dirty="0" err="1"/>
              <a:t>xxxx</a:t>
            </a:r>
            <a:r>
              <a:rPr lang="en-US" dirty="0"/>
              <a:t> where '</a:t>
            </a:r>
            <a:r>
              <a:rPr lang="en-US" dirty="0" err="1"/>
              <a:t>xxxx</a:t>
            </a:r>
            <a:r>
              <a:rPr lang="en-US" dirty="0"/>
              <a:t>' will be 4 </a:t>
            </a:r>
            <a:r>
              <a:rPr lang="en-US" dirty="0" smtClean="0"/>
              <a:t>numbers.</a:t>
            </a:r>
          </a:p>
          <a:p>
            <a:endParaRPr lang="en-US" dirty="0"/>
          </a:p>
          <a:p>
            <a:r>
              <a:rPr lang="en-US" dirty="0" smtClean="0"/>
              <a:t>Enter AT+PSWD:1234</a:t>
            </a:r>
          </a:p>
          <a:p>
            <a:r>
              <a:rPr lang="en-US" dirty="0" smtClean="0"/>
              <a:t>Enter AT+PSWD to confirm the new Pin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Unplug the Arduino and remove the 5 volt wire going to the Key pin on the HC-05</a:t>
            </a:r>
          </a:p>
          <a:p>
            <a:r>
              <a:rPr lang="en-US" dirty="0" smtClean="0"/>
              <a:t>Open a new sketch in the Arduino IDE.</a:t>
            </a:r>
            <a:endParaRPr lang="en-US" dirty="0"/>
          </a:p>
          <a:p>
            <a:r>
              <a:rPr lang="en-US" dirty="0" smtClean="0"/>
              <a:t>Copy the </a:t>
            </a:r>
            <a:r>
              <a:rPr lang="en-US" dirty="0" err="1" smtClean="0"/>
              <a:t>Phone_control_via_BT.ino</a:t>
            </a:r>
            <a:r>
              <a:rPr lang="en-US" dirty="0" smtClean="0"/>
              <a:t> Arduino </a:t>
            </a:r>
            <a:r>
              <a:rPr lang="en-US" dirty="0"/>
              <a:t>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github.com/EELabMan/UTA-EE-Workshops</a:t>
            </a:r>
            <a:r>
              <a:rPr lang="en-US" dirty="0" smtClean="0"/>
              <a:t> into the sketch</a:t>
            </a:r>
          </a:p>
          <a:p>
            <a:r>
              <a:rPr lang="en-US" dirty="0" smtClean="0"/>
              <a:t> Plug in the </a:t>
            </a:r>
            <a:r>
              <a:rPr lang="en-US" dirty="0" err="1" smtClean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75862" cy="4351338"/>
          </a:xfrm>
        </p:spPr>
        <p:txBody>
          <a:bodyPr/>
          <a:lstStyle/>
          <a:p>
            <a:r>
              <a:rPr lang="en-US" dirty="0" smtClean="0"/>
              <a:t>First open settings and Bluetooth and pair your phone to the HC-05. It will be listed under the name you gave it.</a:t>
            </a:r>
          </a:p>
          <a:p>
            <a:r>
              <a:rPr lang="en-US" dirty="0" smtClean="0"/>
              <a:t>Search the Play store for Arduino </a:t>
            </a:r>
            <a:r>
              <a:rPr lang="en-US" dirty="0" err="1" smtClean="0"/>
              <a:t>BlueControl</a:t>
            </a:r>
            <a:r>
              <a:rPr lang="en-US" dirty="0" smtClean="0"/>
              <a:t> and install.</a:t>
            </a:r>
          </a:p>
          <a:p>
            <a:r>
              <a:rPr lang="en-US" dirty="0" smtClean="0"/>
              <a:t>Open it and press the circle arrows to search for the name of the HC-05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Arduino </a:t>
            </a:r>
            <a:r>
              <a:rPr lang="en-US" dirty="0" err="1" smtClean="0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little buggy, but it works.</a:t>
            </a:r>
          </a:p>
          <a:p>
            <a:r>
              <a:rPr lang="en-US" dirty="0" smtClean="0"/>
              <a:t>Let’s add the code to turn on the buttons.</a:t>
            </a:r>
          </a:p>
          <a:p>
            <a:r>
              <a:rPr lang="en-US" dirty="0" smtClean="0"/>
              <a:t>Press the little germ with antennas on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28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334839" cy="4351338"/>
          </a:xfrm>
        </p:spPr>
        <p:txBody>
          <a:bodyPr/>
          <a:lstStyle/>
          <a:p>
            <a:r>
              <a:rPr lang="en-US" dirty="0" smtClean="0"/>
              <a:t>Scroll down and select Command Button Configuration.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904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658" cy="4351338"/>
          </a:xfrm>
        </p:spPr>
        <p:txBody>
          <a:bodyPr/>
          <a:lstStyle/>
          <a:p>
            <a:r>
              <a:rPr lang="en-US" dirty="0" smtClean="0"/>
              <a:t>Press Button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dev1on and press 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7" y="122396"/>
            <a:ext cx="9811512" cy="67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1021" cy="4351338"/>
          </a:xfrm>
        </p:spPr>
        <p:txBody>
          <a:bodyPr/>
          <a:lstStyle/>
          <a:p>
            <a:r>
              <a:rPr lang="en-US" dirty="0" smtClean="0"/>
              <a:t>Set button B to dev2on</a:t>
            </a:r>
          </a:p>
          <a:p>
            <a:r>
              <a:rPr lang="en-US" dirty="0" smtClean="0"/>
              <a:t>Set Button C to dev3on</a:t>
            </a:r>
          </a:p>
          <a:p>
            <a:r>
              <a:rPr lang="en-US" dirty="0" smtClean="0"/>
              <a:t>Set Button D to dev4on</a:t>
            </a:r>
          </a:p>
          <a:p>
            <a:endParaRPr lang="en-US" dirty="0"/>
          </a:p>
          <a:p>
            <a:r>
              <a:rPr lang="en-US" dirty="0" smtClean="0"/>
              <a:t>This only leaves 2 more buttons to turn the </a:t>
            </a:r>
            <a:r>
              <a:rPr lang="en-US" dirty="0" err="1" smtClean="0"/>
              <a:t>led’s</a:t>
            </a:r>
            <a:r>
              <a:rPr lang="en-US" dirty="0" smtClean="0"/>
              <a:t> off so we will add them to a different menu.</a:t>
            </a:r>
          </a:p>
          <a:p>
            <a:r>
              <a:rPr lang="en-US" dirty="0" smtClean="0"/>
              <a:t>My phone does not have a back button from this menu – So shut the program down and reopen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9990" cy="4351338"/>
          </a:xfrm>
        </p:spPr>
        <p:txBody>
          <a:bodyPr/>
          <a:lstStyle/>
          <a:p>
            <a:r>
              <a:rPr lang="en-US" dirty="0" smtClean="0"/>
              <a:t>This time go into settings and select the arrow keys -&gt; Keys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8262" cy="4351338"/>
          </a:xfrm>
        </p:spPr>
        <p:txBody>
          <a:bodyPr/>
          <a:lstStyle/>
          <a:p>
            <a:r>
              <a:rPr lang="en-US" dirty="0" smtClean="0"/>
              <a:t>Set the up to dev1off</a:t>
            </a:r>
          </a:p>
          <a:p>
            <a:r>
              <a:rPr lang="en-US" dirty="0" smtClean="0"/>
              <a:t>Set the down to dev2off</a:t>
            </a:r>
          </a:p>
          <a:p>
            <a:r>
              <a:rPr lang="en-US" dirty="0" smtClean="0"/>
              <a:t>Set the Right to dev3off</a:t>
            </a:r>
          </a:p>
          <a:p>
            <a:r>
              <a:rPr lang="en-US" dirty="0" smtClean="0"/>
              <a:t>Set the left to dev4off</a:t>
            </a:r>
          </a:p>
          <a:p>
            <a:endParaRPr lang="en-US" dirty="0"/>
          </a:p>
          <a:p>
            <a:r>
              <a:rPr lang="en-US" dirty="0" smtClean="0"/>
              <a:t>Again you may have to close the program and restart.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</a:t>
            </a:r>
            <a:r>
              <a:rPr lang="en-US" dirty="0" err="1"/>
              <a:t>BlueControl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9804" cy="4351338"/>
          </a:xfrm>
        </p:spPr>
        <p:txBody>
          <a:bodyPr/>
          <a:lstStyle/>
          <a:p>
            <a:r>
              <a:rPr lang="en-US" dirty="0" smtClean="0"/>
              <a:t>Now you should be able to turn on the LED’s in the buttons menu and turn them off with the Arrow keys.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9804" cy="4351338"/>
          </a:xfrm>
        </p:spPr>
        <p:txBody>
          <a:bodyPr/>
          <a:lstStyle/>
          <a:p>
            <a:r>
              <a:rPr lang="en-US" dirty="0" smtClean="0"/>
              <a:t>Let’s add Voice control</a:t>
            </a:r>
          </a:p>
          <a:p>
            <a:r>
              <a:rPr lang="en-US" dirty="0" smtClean="0"/>
              <a:t>In the settings scroll to Vocal commands Configuration.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798" cy="4351338"/>
          </a:xfrm>
        </p:spPr>
        <p:txBody>
          <a:bodyPr/>
          <a:lstStyle/>
          <a:p>
            <a:r>
              <a:rPr lang="en-US" dirty="0" smtClean="0"/>
              <a:t>There are up to 10 voice commands you can set.</a:t>
            </a:r>
          </a:p>
          <a:p>
            <a:r>
              <a:rPr lang="en-US" dirty="0" smtClean="0"/>
              <a:t>Select the Vocal command No1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798" cy="4351338"/>
          </a:xfrm>
        </p:spPr>
        <p:txBody>
          <a:bodyPr/>
          <a:lstStyle/>
          <a:p>
            <a:r>
              <a:rPr lang="en-US" dirty="0" smtClean="0"/>
              <a:t>Select Vocal command</a:t>
            </a:r>
          </a:p>
          <a:p>
            <a:r>
              <a:rPr lang="en-US" dirty="0" smtClean="0"/>
              <a:t>And input: Turn the red LED on</a:t>
            </a:r>
          </a:p>
          <a:p>
            <a:r>
              <a:rPr lang="en-US" dirty="0" smtClean="0"/>
              <a:t>Save it and enter dev1on in data to send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Reboot program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798" cy="4351338"/>
          </a:xfrm>
        </p:spPr>
        <p:txBody>
          <a:bodyPr/>
          <a:lstStyle/>
          <a:p>
            <a:r>
              <a:rPr lang="en-US" dirty="0" smtClean="0"/>
              <a:t>Select Vocal command No2</a:t>
            </a:r>
          </a:p>
          <a:p>
            <a:r>
              <a:rPr lang="en-US" dirty="0" smtClean="0"/>
              <a:t>And input: Turn the red LED off</a:t>
            </a:r>
          </a:p>
          <a:p>
            <a:r>
              <a:rPr lang="en-US" dirty="0" smtClean="0"/>
              <a:t>Save it and enter dev1off in data to send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Reboot program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798" cy="4351338"/>
          </a:xfrm>
        </p:spPr>
        <p:txBody>
          <a:bodyPr/>
          <a:lstStyle/>
          <a:p>
            <a:r>
              <a:rPr lang="en-US" dirty="0" smtClean="0"/>
              <a:t>Try activating the Red led with your voice.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31144" cy="4351338"/>
          </a:xfrm>
        </p:spPr>
        <p:txBody>
          <a:bodyPr/>
          <a:lstStyle/>
          <a:p>
            <a:r>
              <a:rPr lang="en-US" dirty="0" smtClean="0"/>
              <a:t>Try to configure the settings to use the accelerometer to turn on and off two of the </a:t>
            </a:r>
            <a:r>
              <a:rPr lang="en-US" dirty="0" err="1" smtClean="0"/>
              <a:t>led’s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BT v 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0" y="1572768"/>
            <a:ext cx="11763509" cy="44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BT v 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43" y="1690688"/>
            <a:ext cx="84772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43" y="2090738"/>
            <a:ext cx="8429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HC-05 Bluetooth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Bluetooth 3.0</a:t>
            </a:r>
          </a:p>
          <a:p>
            <a:r>
              <a:rPr lang="en-US" dirty="0" smtClean="0"/>
              <a:t>iPhone does not support BT 3.0</a:t>
            </a:r>
          </a:p>
          <a:p>
            <a:r>
              <a:rPr lang="en-US" dirty="0" smtClean="0"/>
              <a:t>Try using HC-10 which has BT 4.0 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61" y="868679"/>
            <a:ext cx="3124701" cy="23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17" y="1362456"/>
            <a:ext cx="5056997" cy="360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" y="116967"/>
            <a:ext cx="6349302" cy="67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0634" cy="4351338"/>
          </a:xfrm>
        </p:spPr>
        <p:txBody>
          <a:bodyPr/>
          <a:lstStyle/>
          <a:p>
            <a:r>
              <a:rPr lang="en-US" dirty="0" smtClean="0"/>
              <a:t>You can put the HC-05 on the breadboard and just use male to male jumpers.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34" y="251460"/>
            <a:ext cx="6481463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0634" cy="4351338"/>
          </a:xfrm>
        </p:spPr>
        <p:txBody>
          <a:bodyPr/>
          <a:lstStyle/>
          <a:p>
            <a:r>
              <a:rPr lang="en-US" dirty="0"/>
              <a:t>KEY: This pin has to be pulled high to enter AT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jumper from the 5V line to the Enable / Key pin on the HC-05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7214"/>
            <a:ext cx="5056997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817" y="1539859"/>
            <a:ext cx="1161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Download </a:t>
            </a:r>
            <a:r>
              <a:rPr lang="en-US" sz="1600" dirty="0" err="1" smtClean="0"/>
              <a:t>SoftwareSerialExample.ino</a:t>
            </a:r>
            <a:r>
              <a:rPr lang="en-US" sz="1600" dirty="0" smtClean="0"/>
              <a:t> from the UTA EE Lab </a:t>
            </a:r>
            <a:r>
              <a:rPr lang="en-US" sz="1600" dirty="0" err="1" smtClean="0"/>
              <a:t>Git</a:t>
            </a:r>
            <a:r>
              <a:rPr lang="en-US" sz="1600" dirty="0" smtClean="0"/>
              <a:t> hub page</a:t>
            </a:r>
          </a:p>
          <a:p>
            <a:endParaRPr lang="en-US" sz="1600" dirty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github.com/EELabMan/UTA-EE-Workshops/tree/main/SoftwareSerialExample/SoftwareSerialExample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0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416</TotalTime>
  <Words>732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UTA EE Labs</vt:lpstr>
      <vt:lpstr>PowerPoint Presentation</vt:lpstr>
      <vt:lpstr>Differences in BT v BLE</vt:lpstr>
      <vt:lpstr>Differences in BT v BLE</vt:lpstr>
      <vt:lpstr>HC-05 Bluetooth module</vt:lpstr>
      <vt:lpstr>PowerPoint Presentation</vt:lpstr>
      <vt:lpstr>Let’s Create</vt:lpstr>
      <vt:lpstr>One more wire</vt:lpstr>
      <vt:lpstr>Let’s Code</vt:lpstr>
      <vt:lpstr>AT Commands</vt:lpstr>
      <vt:lpstr>AT COMMANDS</vt:lpstr>
      <vt:lpstr>Set a new Name for the HC-05</vt:lpstr>
      <vt:lpstr>How to Change the Pin</vt:lpstr>
      <vt:lpstr>Data Mode</vt:lpstr>
      <vt:lpstr>Android app</vt:lpstr>
      <vt:lpstr>Setting up Arduino BlueControl</vt:lpstr>
      <vt:lpstr>Setting up Arduino BlueControl</vt:lpstr>
      <vt:lpstr>Setting up Arduino BlueControl</vt:lpstr>
      <vt:lpstr>Setting up Arduino BlueControl</vt:lpstr>
      <vt:lpstr>Setting up Arduino BlueControl</vt:lpstr>
      <vt:lpstr>Setting up Arduino BlueControl</vt:lpstr>
      <vt:lpstr>Setting up Arduino BlueControl</vt:lpstr>
      <vt:lpstr>Setting up Arduino BlueControl</vt:lpstr>
      <vt:lpstr>Setting up Voice Control</vt:lpstr>
      <vt:lpstr>Setting up Voice Control</vt:lpstr>
      <vt:lpstr>Setting up Voice Control</vt:lpstr>
      <vt:lpstr>Setting up Voice Control</vt:lpstr>
      <vt:lpstr>Setting up Voice Control</vt:lpstr>
      <vt:lpstr>Accelerometer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30</cp:revision>
  <dcterms:created xsi:type="dcterms:W3CDTF">2021-11-02T15:08:04Z</dcterms:created>
  <dcterms:modified xsi:type="dcterms:W3CDTF">2021-11-04T19:34:34Z</dcterms:modified>
</cp:coreProperties>
</file>