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::tige.kelley@uta.edu::d27d4cb4-89b9-4445-97de-d6d70d6b1c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79CF8-614E-4B72-B0EB-9822DFD65465}" v="16" dt="2021-12-01T20:51:3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9" autoAdjust="0"/>
  </p:normalViewPr>
  <p:slideViewPr>
    <p:cSldViewPr snapToGrid="0">
      <p:cViewPr varScale="1">
        <p:scale>
          <a:sx n="98" d="100"/>
          <a:sy n="98" d="100"/>
        </p:scale>
        <p:origin x="95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EB879CF8-614E-4B72-B0EB-9822DFD65465}"/>
    <pc:docChg chg="undo custSel addSld modSld">
      <pc:chgData name="Kelley, Todd W" userId="d27d4cb4-89b9-4445-97de-d6d70d6b1c5d" providerId="ADAL" clId="{EB879CF8-614E-4B72-B0EB-9822DFD65465}" dt="2021-12-01T20:49:40.659" v="1352" actId="20577"/>
      <pc:docMkLst>
        <pc:docMk/>
      </pc:docMkLst>
      <pc:sldChg chg="addSp delSp modSp mod">
        <pc:chgData name="Kelley, Todd W" userId="d27d4cb4-89b9-4445-97de-d6d70d6b1c5d" providerId="ADAL" clId="{EB879CF8-614E-4B72-B0EB-9822DFD65465}" dt="2021-11-29T15:17:02.207" v="141" actId="14100"/>
        <pc:sldMkLst>
          <pc:docMk/>
          <pc:sldMk cId="3993291758" sldId="261"/>
        </pc:sldMkLst>
        <pc:spChg chg="add mod">
          <ac:chgData name="Kelley, Todd W" userId="d27d4cb4-89b9-4445-97de-d6d70d6b1c5d" providerId="ADAL" clId="{EB879CF8-614E-4B72-B0EB-9822DFD65465}" dt="2021-11-29T15:16:53.565" v="139" actId="1076"/>
          <ac:spMkLst>
            <pc:docMk/>
            <pc:sldMk cId="3993291758" sldId="261"/>
            <ac:spMk id="3" creationId="{736B6E48-3FD9-4283-8C0A-F300E55D4323}"/>
          </ac:spMkLst>
        </pc:spChg>
        <pc:spChg chg="add mod">
          <ac:chgData name="Kelley, Todd W" userId="d27d4cb4-89b9-4445-97de-d6d70d6b1c5d" providerId="ADAL" clId="{EB879CF8-614E-4B72-B0EB-9822DFD65465}" dt="2021-11-29T15:17:02.207" v="141" actId="14100"/>
          <ac:spMkLst>
            <pc:docMk/>
            <pc:sldMk cId="3993291758" sldId="261"/>
            <ac:spMk id="6" creationId="{80C3CAB1-066E-4927-8F69-6B696BA092FE}"/>
          </ac:spMkLst>
        </pc:spChg>
        <pc:picChg chg="mod ord">
          <ac:chgData name="Kelley, Todd W" userId="d27d4cb4-89b9-4445-97de-d6d70d6b1c5d" providerId="ADAL" clId="{EB879CF8-614E-4B72-B0EB-9822DFD65465}" dt="2021-11-29T15:16:41.653" v="135" actId="167"/>
          <ac:picMkLst>
            <pc:docMk/>
            <pc:sldMk cId="3993291758" sldId="261"/>
            <ac:picMk id="5" creationId="{B25C17B8-3703-4D24-8D83-AD66CB803B17}"/>
          </ac:picMkLst>
        </pc:picChg>
        <pc:picChg chg="del">
          <ac:chgData name="Kelley, Todd W" userId="d27d4cb4-89b9-4445-97de-d6d70d6b1c5d" providerId="ADAL" clId="{EB879CF8-614E-4B72-B0EB-9822DFD65465}" dt="2021-11-29T15:08:49.716" v="0" actId="478"/>
          <ac:picMkLst>
            <pc:docMk/>
            <pc:sldMk cId="3993291758" sldId="261"/>
            <ac:picMk id="7" creationId="{29068EDA-43F9-482E-84F1-623703324C64}"/>
          </ac:picMkLst>
        </pc:picChg>
        <pc:picChg chg="add mod modCrop">
          <ac:chgData name="Kelley, Todd W" userId="d27d4cb4-89b9-4445-97de-d6d70d6b1c5d" providerId="ADAL" clId="{EB879CF8-614E-4B72-B0EB-9822DFD65465}" dt="2021-11-29T15:16:17.397" v="131" actId="14100"/>
          <ac:picMkLst>
            <pc:docMk/>
            <pc:sldMk cId="3993291758" sldId="261"/>
            <ac:picMk id="8" creationId="{29B5756B-42E3-4A63-8D5E-C6E43B0FA317}"/>
          </ac:picMkLst>
        </pc:picChg>
      </pc:sldChg>
      <pc:sldChg chg="addSp modSp new mod">
        <pc:chgData name="Kelley, Todd W" userId="d27d4cb4-89b9-4445-97de-d6d70d6b1c5d" providerId="ADAL" clId="{EB879CF8-614E-4B72-B0EB-9822DFD65465}" dt="2021-11-29T15:26:42.221" v="181" actId="1076"/>
        <pc:sldMkLst>
          <pc:docMk/>
          <pc:sldMk cId="3058178357" sldId="263"/>
        </pc:sldMkLst>
        <pc:spChg chg="mod">
          <ac:chgData name="Kelley, Todd W" userId="d27d4cb4-89b9-4445-97de-d6d70d6b1c5d" providerId="ADAL" clId="{EB879CF8-614E-4B72-B0EB-9822DFD65465}" dt="2021-11-29T15:25:39.068" v="168" actId="20577"/>
          <ac:spMkLst>
            <pc:docMk/>
            <pc:sldMk cId="3058178357" sldId="263"/>
            <ac:spMk id="2" creationId="{37C66B64-9B57-4299-9CC0-9A8D415C28E1}"/>
          </ac:spMkLst>
        </pc:spChg>
        <pc:spChg chg="mod">
          <ac:chgData name="Kelley, Todd W" userId="d27d4cb4-89b9-4445-97de-d6d70d6b1c5d" providerId="ADAL" clId="{EB879CF8-614E-4B72-B0EB-9822DFD65465}" dt="2021-11-29T15:26:04.423" v="178" actId="20577"/>
          <ac:spMkLst>
            <pc:docMk/>
            <pc:sldMk cId="3058178357" sldId="263"/>
            <ac:spMk id="3" creationId="{F59B220C-0838-4AA5-8385-57C79AF87281}"/>
          </ac:spMkLst>
        </pc:spChg>
        <pc:spChg chg="add mod">
          <ac:chgData name="Kelley, Todd W" userId="d27d4cb4-89b9-4445-97de-d6d70d6b1c5d" providerId="ADAL" clId="{EB879CF8-614E-4B72-B0EB-9822DFD65465}" dt="2021-11-29T15:26:42.221" v="181" actId="1076"/>
          <ac:spMkLst>
            <pc:docMk/>
            <pc:sldMk cId="3058178357" sldId="263"/>
            <ac:spMk id="5" creationId="{BE01B58A-1606-4144-BB5B-37DD45368CD7}"/>
          </ac:spMkLst>
        </pc:spChg>
      </pc:sldChg>
      <pc:sldChg chg="addSp modSp new mod">
        <pc:chgData name="Kelley, Todd W" userId="d27d4cb4-89b9-4445-97de-d6d70d6b1c5d" providerId="ADAL" clId="{EB879CF8-614E-4B72-B0EB-9822DFD65465}" dt="2021-11-29T15:29:09.748" v="351" actId="120"/>
        <pc:sldMkLst>
          <pc:docMk/>
          <pc:sldMk cId="3455431562" sldId="264"/>
        </pc:sldMkLst>
        <pc:spChg chg="mod">
          <ac:chgData name="Kelley, Todd W" userId="d27d4cb4-89b9-4445-97de-d6d70d6b1c5d" providerId="ADAL" clId="{EB879CF8-614E-4B72-B0EB-9822DFD65465}" dt="2021-11-29T15:27:14.392" v="226" actId="20577"/>
          <ac:spMkLst>
            <pc:docMk/>
            <pc:sldMk cId="3455431562" sldId="264"/>
            <ac:spMk id="2" creationId="{FC92CD5C-7FBB-4D17-8900-86673FD4F2DD}"/>
          </ac:spMkLst>
        </pc:spChg>
        <pc:spChg chg="mod">
          <ac:chgData name="Kelley, Todd W" userId="d27d4cb4-89b9-4445-97de-d6d70d6b1c5d" providerId="ADAL" clId="{EB879CF8-614E-4B72-B0EB-9822DFD65465}" dt="2021-11-29T15:29:09.748" v="351" actId="120"/>
          <ac:spMkLst>
            <pc:docMk/>
            <pc:sldMk cId="3455431562" sldId="264"/>
            <ac:spMk id="3" creationId="{26451BE7-B836-42DC-8D25-4E26C5791C5D}"/>
          </ac:spMkLst>
        </pc:spChg>
        <pc:picChg chg="add mod">
          <ac:chgData name="Kelley, Todd W" userId="d27d4cb4-89b9-4445-97de-d6d70d6b1c5d" providerId="ADAL" clId="{EB879CF8-614E-4B72-B0EB-9822DFD65465}" dt="2021-11-29T15:29:02.128" v="349"/>
          <ac:picMkLst>
            <pc:docMk/>
            <pc:sldMk cId="3455431562" sldId="264"/>
            <ac:picMk id="4" creationId="{A7DFF6B8-16E3-4B04-87C2-9A7EC22A925D}"/>
          </ac:picMkLst>
        </pc:picChg>
      </pc:sldChg>
      <pc:sldChg chg="addSp modSp new mod">
        <pc:chgData name="Kelley, Todd W" userId="d27d4cb4-89b9-4445-97de-d6d70d6b1c5d" providerId="ADAL" clId="{EB879CF8-614E-4B72-B0EB-9822DFD65465}" dt="2021-11-30T14:43:26.785" v="363" actId="14100"/>
        <pc:sldMkLst>
          <pc:docMk/>
          <pc:sldMk cId="1271692908" sldId="265"/>
        </pc:sldMkLst>
        <pc:spChg chg="mod">
          <ac:chgData name="Kelley, Todd W" userId="d27d4cb4-89b9-4445-97de-d6d70d6b1c5d" providerId="ADAL" clId="{EB879CF8-614E-4B72-B0EB-9822DFD65465}" dt="2021-11-29T15:29:32.077" v="358" actId="20577"/>
          <ac:spMkLst>
            <pc:docMk/>
            <pc:sldMk cId="1271692908" sldId="265"/>
            <ac:spMk id="2" creationId="{E4A475C5-C977-45F8-9BF6-2394EC0A786E}"/>
          </ac:spMkLst>
        </pc:spChg>
        <pc:picChg chg="add mod">
          <ac:chgData name="Kelley, Todd W" userId="d27d4cb4-89b9-4445-97de-d6d70d6b1c5d" providerId="ADAL" clId="{EB879CF8-614E-4B72-B0EB-9822DFD65465}" dt="2021-11-30T14:43:26.785" v="363" actId="14100"/>
          <ac:picMkLst>
            <pc:docMk/>
            <pc:sldMk cId="1271692908" sldId="265"/>
            <ac:picMk id="5" creationId="{9E554E17-247C-48C2-9500-72B96083F3D7}"/>
          </ac:picMkLst>
        </pc:picChg>
      </pc:sldChg>
      <pc:sldChg chg="addSp modSp new mod">
        <pc:chgData name="Kelley, Todd W" userId="d27d4cb4-89b9-4445-97de-d6d70d6b1c5d" providerId="ADAL" clId="{EB879CF8-614E-4B72-B0EB-9822DFD65465}" dt="2021-11-30T15:09:42.624" v="613" actId="1076"/>
        <pc:sldMkLst>
          <pc:docMk/>
          <pc:sldMk cId="3327622549" sldId="266"/>
        </pc:sldMkLst>
        <pc:spChg chg="mod">
          <ac:chgData name="Kelley, Todd W" userId="d27d4cb4-89b9-4445-97de-d6d70d6b1c5d" providerId="ADAL" clId="{EB879CF8-614E-4B72-B0EB-9822DFD65465}" dt="2021-11-30T14:50:54.382" v="379" actId="20577"/>
          <ac:spMkLst>
            <pc:docMk/>
            <pc:sldMk cId="3327622549" sldId="266"/>
            <ac:spMk id="2" creationId="{D058CA7C-F173-46BF-A600-53D84955AB4B}"/>
          </ac:spMkLst>
        </pc:spChg>
        <pc:spChg chg="mod">
          <ac:chgData name="Kelley, Todd W" userId="d27d4cb4-89b9-4445-97de-d6d70d6b1c5d" providerId="ADAL" clId="{EB879CF8-614E-4B72-B0EB-9822DFD65465}" dt="2021-11-30T15:09:42.624" v="613" actId="1076"/>
          <ac:spMkLst>
            <pc:docMk/>
            <pc:sldMk cId="3327622549" sldId="266"/>
            <ac:spMk id="3" creationId="{B18B4B42-B647-4C00-B77B-D2E15584296F}"/>
          </ac:spMkLst>
        </pc:spChg>
        <pc:picChg chg="add mod">
          <ac:chgData name="Kelley, Todd W" userId="d27d4cb4-89b9-4445-97de-d6d70d6b1c5d" providerId="ADAL" clId="{EB879CF8-614E-4B72-B0EB-9822DFD65465}" dt="2021-11-30T15:09:38.434" v="611" actId="1076"/>
          <ac:picMkLst>
            <pc:docMk/>
            <pc:sldMk cId="3327622549" sldId="266"/>
            <ac:picMk id="5" creationId="{611673B0-F6F4-41B2-8DCE-BA589C895E8F}"/>
          </ac:picMkLst>
        </pc:picChg>
        <pc:picChg chg="add mod">
          <ac:chgData name="Kelley, Todd W" userId="d27d4cb4-89b9-4445-97de-d6d70d6b1c5d" providerId="ADAL" clId="{EB879CF8-614E-4B72-B0EB-9822DFD65465}" dt="2021-11-30T15:09:40.041" v="612" actId="1076"/>
          <ac:picMkLst>
            <pc:docMk/>
            <pc:sldMk cId="3327622549" sldId="266"/>
            <ac:picMk id="7" creationId="{08348BA3-7A44-48A7-8106-BDE8B99D0388}"/>
          </ac:picMkLst>
        </pc:picChg>
      </pc:sldChg>
      <pc:sldChg chg="addSp delSp modSp new mod addCm delCm modCm">
        <pc:chgData name="Kelley, Todd W" userId="d27d4cb4-89b9-4445-97de-d6d70d6b1c5d" providerId="ADAL" clId="{EB879CF8-614E-4B72-B0EB-9822DFD65465}" dt="2021-11-30T17:05:03.330" v="770" actId="1076"/>
        <pc:sldMkLst>
          <pc:docMk/>
          <pc:sldMk cId="1858244944" sldId="267"/>
        </pc:sldMkLst>
        <pc:spChg chg="mod">
          <ac:chgData name="Kelley, Todd W" userId="d27d4cb4-89b9-4445-97de-d6d70d6b1c5d" providerId="ADAL" clId="{EB879CF8-614E-4B72-B0EB-9822DFD65465}" dt="2021-11-30T17:01:18.856" v="627" actId="20577"/>
          <ac:spMkLst>
            <pc:docMk/>
            <pc:sldMk cId="1858244944" sldId="267"/>
            <ac:spMk id="2" creationId="{75154B8C-D346-45CE-AB96-148D31E3756B}"/>
          </ac:spMkLst>
        </pc:spChg>
        <pc:spChg chg="add mod">
          <ac:chgData name="Kelley, Todd W" userId="d27d4cb4-89b9-4445-97de-d6d70d6b1c5d" providerId="ADAL" clId="{EB879CF8-614E-4B72-B0EB-9822DFD65465}" dt="2021-11-30T17:04:20.923" v="764" actId="164"/>
          <ac:spMkLst>
            <pc:docMk/>
            <pc:sldMk cId="1858244944" sldId="267"/>
            <ac:spMk id="5" creationId="{933F2096-C23A-4005-848F-4C154903F1B6}"/>
          </ac:spMkLst>
        </pc:spChg>
        <pc:spChg chg="add del mod">
          <ac:chgData name="Kelley, Todd W" userId="d27d4cb4-89b9-4445-97de-d6d70d6b1c5d" providerId="ADAL" clId="{EB879CF8-614E-4B72-B0EB-9822DFD65465}" dt="2021-11-30T17:04:56.514" v="769" actId="767"/>
          <ac:spMkLst>
            <pc:docMk/>
            <pc:sldMk cId="1858244944" sldId="267"/>
            <ac:spMk id="7" creationId="{DD5916E6-A012-4A76-8993-BDB6F89AD475}"/>
          </ac:spMkLst>
        </pc:spChg>
        <pc:grpChg chg="add mod">
          <ac:chgData name="Kelley, Todd W" userId="d27d4cb4-89b9-4445-97de-d6d70d6b1c5d" providerId="ADAL" clId="{EB879CF8-614E-4B72-B0EB-9822DFD65465}" dt="2021-11-30T17:05:03.330" v="770" actId="1076"/>
          <ac:grpSpMkLst>
            <pc:docMk/>
            <pc:sldMk cId="1858244944" sldId="267"/>
            <ac:grpSpMk id="6" creationId="{15132F32-56F2-46FE-BA01-18AA2B41BEC8}"/>
          </ac:grpSpMkLst>
        </pc:grpChg>
        <pc:picChg chg="add mod modCrop">
          <ac:chgData name="Kelley, Todd W" userId="d27d4cb4-89b9-4445-97de-d6d70d6b1c5d" providerId="ADAL" clId="{EB879CF8-614E-4B72-B0EB-9822DFD65465}" dt="2021-11-30T17:04:20.923" v="764" actId="164"/>
          <ac:picMkLst>
            <pc:docMk/>
            <pc:sldMk cId="1858244944" sldId="267"/>
            <ac:picMk id="4" creationId="{473BB11A-9ECE-41F9-A608-C22FDCEB0FF6}"/>
          </ac:picMkLst>
        </pc:picChg>
      </pc:sldChg>
      <pc:sldChg chg="addSp modSp new mod">
        <pc:chgData name="Kelley, Todd W" userId="d27d4cb4-89b9-4445-97de-d6d70d6b1c5d" providerId="ADAL" clId="{EB879CF8-614E-4B72-B0EB-9822DFD65465}" dt="2021-11-30T20:49:07.366" v="1168" actId="20577"/>
        <pc:sldMkLst>
          <pc:docMk/>
          <pc:sldMk cId="2559740291" sldId="268"/>
        </pc:sldMkLst>
        <pc:spChg chg="mod">
          <ac:chgData name="Kelley, Todd W" userId="d27d4cb4-89b9-4445-97de-d6d70d6b1c5d" providerId="ADAL" clId="{EB879CF8-614E-4B72-B0EB-9822DFD65465}" dt="2021-11-30T17:16:48.910" v="781" actId="20577"/>
          <ac:spMkLst>
            <pc:docMk/>
            <pc:sldMk cId="2559740291" sldId="268"/>
            <ac:spMk id="2" creationId="{824D2E40-576A-4D51-B76A-0455876FDE1A}"/>
          </ac:spMkLst>
        </pc:spChg>
        <pc:spChg chg="mod">
          <ac:chgData name="Kelley, Todd W" userId="d27d4cb4-89b9-4445-97de-d6d70d6b1c5d" providerId="ADAL" clId="{EB879CF8-614E-4B72-B0EB-9822DFD65465}" dt="2021-11-30T20:49:07.366" v="1168" actId="20577"/>
          <ac:spMkLst>
            <pc:docMk/>
            <pc:sldMk cId="2559740291" sldId="268"/>
            <ac:spMk id="3" creationId="{A45D8148-9E56-425D-917A-9DDB10CB77B4}"/>
          </ac:spMkLst>
        </pc:spChg>
        <pc:picChg chg="add mod">
          <ac:chgData name="Kelley, Todd W" userId="d27d4cb4-89b9-4445-97de-d6d70d6b1c5d" providerId="ADAL" clId="{EB879CF8-614E-4B72-B0EB-9822DFD65465}" dt="2021-11-30T17:21:38.850" v="899" actId="1076"/>
          <ac:picMkLst>
            <pc:docMk/>
            <pc:sldMk cId="2559740291" sldId="268"/>
            <ac:picMk id="5" creationId="{7AF27ED6-1BB3-44F3-9339-BE9CB55CCC16}"/>
          </ac:picMkLst>
        </pc:picChg>
      </pc:sldChg>
      <pc:sldChg chg="addSp modSp new mod modNotesTx">
        <pc:chgData name="Kelley, Todd W" userId="d27d4cb4-89b9-4445-97de-d6d70d6b1c5d" providerId="ADAL" clId="{EB879CF8-614E-4B72-B0EB-9822DFD65465}" dt="2021-11-30T22:35:45.530" v="1192" actId="1076"/>
        <pc:sldMkLst>
          <pc:docMk/>
          <pc:sldMk cId="2939926381" sldId="269"/>
        </pc:sldMkLst>
        <pc:spChg chg="mod">
          <ac:chgData name="Kelley, Todd W" userId="d27d4cb4-89b9-4445-97de-d6d70d6b1c5d" providerId="ADAL" clId="{EB879CF8-614E-4B72-B0EB-9822DFD65465}" dt="2021-11-30T21:48:08.948" v="1184" actId="20577"/>
          <ac:spMkLst>
            <pc:docMk/>
            <pc:sldMk cId="2939926381" sldId="269"/>
            <ac:spMk id="2" creationId="{FF6F7EAC-14DC-41EF-B201-4D3EA051C62C}"/>
          </ac:spMkLst>
        </pc:spChg>
        <pc:picChg chg="add mod">
          <ac:chgData name="Kelley, Todd W" userId="d27d4cb4-89b9-4445-97de-d6d70d6b1c5d" providerId="ADAL" clId="{EB879CF8-614E-4B72-B0EB-9822DFD65465}" dt="2021-11-30T22:19:34.961" v="1189" actId="1076"/>
          <ac:picMkLst>
            <pc:docMk/>
            <pc:sldMk cId="2939926381" sldId="269"/>
            <ac:picMk id="5" creationId="{52168E87-2034-41FF-978B-2B2212031750}"/>
          </ac:picMkLst>
        </pc:picChg>
        <pc:picChg chg="add mod">
          <ac:chgData name="Kelley, Todd W" userId="d27d4cb4-89b9-4445-97de-d6d70d6b1c5d" providerId="ADAL" clId="{EB879CF8-614E-4B72-B0EB-9822DFD65465}" dt="2021-11-30T22:35:45.530" v="1192" actId="1076"/>
          <ac:picMkLst>
            <pc:docMk/>
            <pc:sldMk cId="2939926381" sldId="269"/>
            <ac:picMk id="7" creationId="{05B88B06-6BDC-4D32-BEE6-E244A8A6E14A}"/>
          </ac:picMkLst>
        </pc:picChg>
      </pc:sldChg>
      <pc:sldChg chg="modSp new mod">
        <pc:chgData name="Kelley, Todd W" userId="d27d4cb4-89b9-4445-97de-d6d70d6b1c5d" providerId="ADAL" clId="{EB879CF8-614E-4B72-B0EB-9822DFD65465}" dt="2021-12-01T20:49:40.659" v="1352" actId="20577"/>
        <pc:sldMkLst>
          <pc:docMk/>
          <pc:sldMk cId="3558692952" sldId="270"/>
        </pc:sldMkLst>
        <pc:spChg chg="mod">
          <ac:chgData name="Kelley, Todd W" userId="d27d4cb4-89b9-4445-97de-d6d70d6b1c5d" providerId="ADAL" clId="{EB879CF8-614E-4B72-B0EB-9822DFD65465}" dt="2021-12-01T20:43:55.865" v="1246" actId="20577"/>
          <ac:spMkLst>
            <pc:docMk/>
            <pc:sldMk cId="3558692952" sldId="270"/>
            <ac:spMk id="2" creationId="{4675A003-E534-4CDF-A01F-5FE3DE7F5E4F}"/>
          </ac:spMkLst>
        </pc:spChg>
        <pc:spChg chg="mod">
          <ac:chgData name="Kelley, Todd W" userId="d27d4cb4-89b9-4445-97de-d6d70d6b1c5d" providerId="ADAL" clId="{EB879CF8-614E-4B72-B0EB-9822DFD65465}" dt="2021-12-01T20:49:40.659" v="1352" actId="20577"/>
          <ac:spMkLst>
            <pc:docMk/>
            <pc:sldMk cId="3558692952" sldId="270"/>
            <ac:spMk id="3" creationId="{528104A2-0BBD-413A-BBD6-B98E51B4F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D5357-5491-40AE-B921-8877855AD79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1C59-9791-42F3-8672-00FB9A57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When you turn the knob, A and B come in contact with the common ground pin C, in a particular order according to the direction in which you are turning the knob.</a:t>
            </a:r>
          </a:p>
          <a:p>
            <a:pPr algn="l"/>
            <a:r>
              <a:rPr lang="en-US" b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When they come in contact with common ground they produce signals. These signals are shifted 90° out of phase with each other as one pin comes in contact before the other pin. This is called quadrature encoding.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1C59-9791-42F3-8672-00FB9A573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EELabMan/Hall-Effect_Relays_Rotary-Encoders/tree/main/relays" TargetMode="Externa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Hall-Effect_Relays_Rotary-Encoders/tree/main/Rotary_Encoder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gyB2-1VDI0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Hall-Effect_Relays_Rotary-Encoders/tree/main/led_hall_effect" TargetMode="Externa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Hall Effect Sensors, Relays and Rotary Encoders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CA7C-F173-46BF-A600-53D84955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Terminals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4B42-B647-4C00-B77B-D2E15584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5267582"/>
            <a:ext cx="10290000" cy="670172"/>
          </a:xfrm>
        </p:spPr>
        <p:txBody>
          <a:bodyPr anchor="t"/>
          <a:lstStyle/>
          <a:p>
            <a:pPr algn="l"/>
            <a:r>
              <a:rPr lang="en-US" dirty="0"/>
              <a:t>Choose the correct activation voltage – They come in 3,5,12,24 Volts</a:t>
            </a:r>
          </a:p>
          <a:p>
            <a:pPr algn="l"/>
            <a:r>
              <a:rPr lang="en-US" dirty="0"/>
              <a:t>Ensure the relay can handle the max current of the load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1673B0-F6F4-41B2-8DCE-BA589C895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67" y="1932887"/>
            <a:ext cx="2860333" cy="333469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8348BA3-7A44-48A7-8106-BDE8B99D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2" y="1932887"/>
            <a:ext cx="7474526" cy="30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2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4B8C-D346-45CE-AB96-148D31E3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circuit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132F32-56F2-46FE-BA01-18AA2B41BEC8}"/>
              </a:ext>
            </a:extLst>
          </p:cNvPr>
          <p:cNvGrpSpPr/>
          <p:nvPr/>
        </p:nvGrpSpPr>
        <p:grpSpPr>
          <a:xfrm>
            <a:off x="2748457" y="1282908"/>
            <a:ext cx="6695085" cy="5433511"/>
            <a:chOff x="2587459" y="1356799"/>
            <a:chExt cx="6695085" cy="5433511"/>
          </a:xfrm>
        </p:grpSpPr>
        <p:pic>
          <p:nvPicPr>
            <p:cNvPr id="4" name="Picture 3" descr="Diagram, schematic&#10;&#10;Description automatically generated">
              <a:extLst>
                <a:ext uri="{FF2B5EF4-FFF2-40B4-BE49-F238E27FC236}">
                  <a16:creationId xmlns:a16="http://schemas.microsoft.com/office/drawing/2014/main" id="{473BB11A-9ECE-41F9-A608-C22FDCEB0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8" r="23499"/>
            <a:stretch/>
          </p:blipFill>
          <p:spPr>
            <a:xfrm>
              <a:off x="2587459" y="1356799"/>
              <a:ext cx="6695085" cy="54335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F2096-C23A-4005-848F-4C154903F1B6}"/>
                </a:ext>
              </a:extLst>
            </p:cNvPr>
            <p:cNvSpPr txBox="1"/>
            <p:nvPr/>
          </p:nvSpPr>
          <p:spPr>
            <a:xfrm>
              <a:off x="6096000" y="3429000"/>
              <a:ext cx="638316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10KΩ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2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2E40-576A-4D51-B76A-0455876F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D8148-9E56-425D-917A-9DDB10CB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789667"/>
            <a:ext cx="6013218" cy="4348800"/>
          </a:xfrm>
        </p:spPr>
        <p:txBody>
          <a:bodyPr anchor="t"/>
          <a:lstStyle/>
          <a:p>
            <a:pPr algn="l"/>
            <a:r>
              <a:rPr lang="en-US" dirty="0"/>
              <a:t>Get the code from the </a:t>
            </a:r>
            <a:r>
              <a:rPr lang="en-US" dirty="0">
                <a:hlinkClick r:id="rId2"/>
              </a:rPr>
              <a:t>UTA GitHub </a:t>
            </a:r>
            <a:r>
              <a:rPr lang="en-US" dirty="0"/>
              <a:t>page and upload it to the Arduino.</a:t>
            </a:r>
          </a:p>
          <a:p>
            <a:pPr algn="l"/>
            <a:r>
              <a:rPr lang="en-US" dirty="0"/>
              <a:t>Get the DMM Probes and measure the resistance of the output pins ( Screw Terminal Block) using the DMM</a:t>
            </a:r>
          </a:p>
          <a:p>
            <a:pPr algn="l"/>
            <a:r>
              <a:rPr lang="en-US" dirty="0"/>
              <a:t>Figure out which is the common screw and which is the Normally Open screw and Normally Closed screw.</a:t>
            </a:r>
          </a:p>
          <a:p>
            <a:pPr algn="l"/>
            <a:r>
              <a:rPr lang="en-US" dirty="0"/>
              <a:t>Do you recognized where you have heard the sound before?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27ED6-1BB3-44F3-9339-BE9CB55C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75" y="2290300"/>
            <a:ext cx="4048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4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7EAC-14DC-41EF-B201-4D3EA051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Rotary Encoders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B9AA4-B3CC-4B6E-9367-3439DA56C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2168E87-2034-41FF-978B-2B221203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57" y="3141373"/>
            <a:ext cx="8796931" cy="260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88B06-6BDC-4D32-BEE6-E244A8A6E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484023"/>
            <a:ext cx="2552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A003-E534-4CDF-A01F-5FE3DE7F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just use 5 Male to Female jumpers for this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04A2-0BBD-413A-BBD6-B98E51B4F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code to figure out the pin numbers while referencing the Rotary Encoder Pin names.</a:t>
            </a:r>
          </a:p>
          <a:p>
            <a:endParaRPr lang="en-US" dirty="0"/>
          </a:p>
          <a:p>
            <a:pPr marL="186262" indent="0">
              <a:buNone/>
            </a:pPr>
            <a:r>
              <a:rPr lang="en-US" dirty="0">
                <a:hlinkClick r:id="rId2"/>
              </a:rPr>
              <a:t>GitHub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36FA-8DD3-4CA5-B9DF-5C3067AD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5144900" cy="637200"/>
          </a:xfrm>
        </p:spPr>
        <p:txBody>
          <a:bodyPr/>
          <a:lstStyle/>
          <a:p>
            <a:r>
              <a:rPr lang="en-US" dirty="0"/>
              <a:t>Nice video from Element 14</a:t>
            </a:r>
          </a:p>
        </p:txBody>
      </p:sp>
      <p:pic>
        <p:nvPicPr>
          <p:cNvPr id="6" name="Online Media 5" title="How Do Hall Effect Sensors Work? - The Learning Circuit">
            <a:hlinkClick r:id="" action="ppaction://media"/>
            <a:extLst>
              <a:ext uri="{FF2B5EF4-FFF2-40B4-BE49-F238E27FC236}">
                <a16:creationId xmlns:a16="http://schemas.microsoft.com/office/drawing/2014/main" id="{E6AFF27B-755B-42C1-9F49-55733E37D5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1091" y="1430297"/>
            <a:ext cx="8332925" cy="47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E45C-1369-406F-B83F-0FA89100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Effect 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4BAE-575B-453A-9504-6A7F801AF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D87CB5-BB75-4DA2-BBE9-78F4C0B7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39" y="2297978"/>
            <a:ext cx="4295775" cy="36290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4107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474F-6719-4DF9-B1AF-BE8EA144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US5881 Hall Effect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F7E05-8BCF-4D41-985E-FE6BF821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9" y="3009323"/>
            <a:ext cx="1514475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7A698-56B1-4DC7-9C92-E79CFBC6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39" y="1923245"/>
            <a:ext cx="3895725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87705-6636-4B49-9F7C-C9AC54F6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81" y="2149554"/>
            <a:ext cx="4105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1BCB-5F48-4AA2-83F9-B7C73A9A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6674-5AA8-4264-8E16-B716792FF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5DF2F-763E-4A09-A722-4C9EA890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58" y="2135267"/>
            <a:ext cx="30003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7CA5A-157F-4AF0-9214-440F5CC4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466" y="4821317"/>
            <a:ext cx="4772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C17B8-3703-4D24-8D83-AD66CB80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" y="2100262"/>
            <a:ext cx="4953000" cy="26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4DE79-01F6-4BA7-BF99-2EA5299F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the circuit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B6E48-3FD9-4283-8C0A-F300E55D4323}"/>
              </a:ext>
            </a:extLst>
          </p:cNvPr>
          <p:cNvSpPr/>
          <p:nvPr/>
        </p:nvSpPr>
        <p:spPr>
          <a:xfrm>
            <a:off x="4054253" y="3751477"/>
            <a:ext cx="609600" cy="942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3CAB1-066E-4927-8F69-6B696BA092FE}"/>
              </a:ext>
            </a:extLst>
          </p:cNvPr>
          <p:cNvSpPr/>
          <p:nvPr/>
        </p:nvSpPr>
        <p:spPr>
          <a:xfrm>
            <a:off x="3749453" y="3687325"/>
            <a:ext cx="609600" cy="942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29B5756B-42E3-4A63-8D5E-C6E43B0FA3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9" r="21499"/>
          <a:stretch/>
        </p:blipFill>
        <p:spPr>
          <a:xfrm>
            <a:off x="6004873" y="1401103"/>
            <a:ext cx="6016311" cy="49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9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6B64-9B57-4299-9CC0-9A8D415C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220C-0838-4AA5-8385-57C79AF87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/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B58A-1606-4144-BB5B-37DD45368CD7}"/>
              </a:ext>
            </a:extLst>
          </p:cNvPr>
          <p:cNvSpPr txBox="1"/>
          <p:nvPr/>
        </p:nvSpPr>
        <p:spPr>
          <a:xfrm>
            <a:off x="2918691" y="1332577"/>
            <a:ext cx="6354618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Code for Hall Effect Sensor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const int LED=13;      //The LED is connected to pin 9</a:t>
            </a:r>
          </a:p>
          <a:p>
            <a:r>
              <a:rPr lang="en-US" dirty="0"/>
              <a:t>const int </a:t>
            </a:r>
            <a:r>
              <a:rPr lang="en-US" dirty="0" err="1"/>
              <a:t>HallEffect</a:t>
            </a:r>
            <a:r>
              <a:rPr lang="en-US" dirty="0"/>
              <a:t>=2;      //The Button is connected to pin 2</a:t>
            </a:r>
          </a:p>
          <a:p>
            <a:endParaRPr lang="en-US" dirty="0"/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(LED, OUTPUT);     //Set the LED pin as an output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 (</a:t>
            </a:r>
            <a:r>
              <a:rPr lang="en-US" dirty="0" err="1"/>
              <a:t>HallEffect</a:t>
            </a:r>
            <a:r>
              <a:rPr lang="en-US" dirty="0"/>
              <a:t>, INPUT);   //Set button as input (not required)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HallEffect</a:t>
            </a:r>
            <a:r>
              <a:rPr lang="en-US" dirty="0"/>
              <a:t>) == HIGH)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(LED, LOW);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(LED, HIGH);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17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CD5C-7FBB-4D17-8900-86673FD4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the LED 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1BE7-B836-42DC-8D25-4E26C5791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Place the magnet toward the front of the Hall sensor.</a:t>
            </a:r>
          </a:p>
          <a:p>
            <a:pPr algn="l"/>
            <a:r>
              <a:rPr lang="en-US" dirty="0"/>
              <a:t>Only the south  end of the magnet will turn on the 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FF6B8-16E3-4B04-87C2-9A7EC22A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58" y="2135267"/>
            <a:ext cx="3000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3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75C5-C977-45F8-9BF6-2394EC0A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B15C7-0DBB-4CC5-BF28-4EDB25543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554E17-247C-48C2-9500-72B96083F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05" y="2114549"/>
            <a:ext cx="9622252" cy="40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290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4831</TotalTime>
  <Words>373</Words>
  <Application>Microsoft Office PowerPoint</Application>
  <PresentationFormat>Widescreen</PresentationFormat>
  <Paragraphs>55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Bebas Neue</vt:lpstr>
      <vt:lpstr>Calibri</vt:lpstr>
      <vt:lpstr>Lato</vt:lpstr>
      <vt:lpstr>Montserrat</vt:lpstr>
      <vt:lpstr>Segoe UI</vt:lpstr>
      <vt:lpstr>Source Sans Pro</vt:lpstr>
      <vt:lpstr>Electronic Circuit Style CV by Slidesgo</vt:lpstr>
      <vt:lpstr>UTA EE LABS</vt:lpstr>
      <vt:lpstr>Nice video from Element 14</vt:lpstr>
      <vt:lpstr>Hall Effect Sensors</vt:lpstr>
      <vt:lpstr>US5881 Hall Effect Switch</vt:lpstr>
      <vt:lpstr>Properties</vt:lpstr>
      <vt:lpstr>Let’s make the circuit</vt:lpstr>
      <vt:lpstr>Here’s the code</vt:lpstr>
      <vt:lpstr>Turn the LED on </vt:lpstr>
      <vt:lpstr>Relays</vt:lpstr>
      <vt:lpstr>Relay Terminals</vt:lpstr>
      <vt:lpstr>Quick circuit</vt:lpstr>
      <vt:lpstr>Get Code</vt:lpstr>
      <vt:lpstr>Rotary Encoders</vt:lpstr>
      <vt:lpstr>We’ll just use 5 Male to Female jumpers for this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16</cp:revision>
  <dcterms:created xsi:type="dcterms:W3CDTF">2021-11-22T20:13:38Z</dcterms:created>
  <dcterms:modified xsi:type="dcterms:W3CDTF">2021-12-01T20:51:43Z</dcterms:modified>
</cp:coreProperties>
</file>