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4FE96-FFB1-4573-9FCE-EE5330CC7549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9223-A550-44EA-9078-466F7B53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6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4FE96-FFB1-4573-9FCE-EE5330CC7549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9223-A550-44EA-9078-466F7B53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2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4FE96-FFB1-4573-9FCE-EE5330CC7549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9223-A550-44EA-9078-466F7B53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0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4FE96-FFB1-4573-9FCE-EE5330CC7549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9223-A550-44EA-9078-466F7B53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3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4FE96-FFB1-4573-9FCE-EE5330CC7549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9223-A550-44EA-9078-466F7B53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8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4FE96-FFB1-4573-9FCE-EE5330CC7549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9223-A550-44EA-9078-466F7B53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6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4FE96-FFB1-4573-9FCE-EE5330CC7549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9223-A550-44EA-9078-466F7B53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2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4FE96-FFB1-4573-9FCE-EE5330CC7549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9223-A550-44EA-9078-466F7B53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0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4FE96-FFB1-4573-9FCE-EE5330CC7549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9223-A550-44EA-9078-466F7B53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9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4FE96-FFB1-4573-9FCE-EE5330CC7549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9223-A550-44EA-9078-466F7B53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0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4FE96-FFB1-4573-9FCE-EE5330CC7549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9223-A550-44EA-9078-466F7B53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1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4FE96-FFB1-4573-9FCE-EE5330CC7549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69223-A550-44EA-9078-466F7B53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7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wnloads.arduino.cc/libraries/github.com/z3t0/IRremote-3.4.0.zi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EELabMa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UTA EE LABS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IR to Transmit and Receive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740" y="4437730"/>
            <a:ext cx="1905000" cy="1685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83" y="5514044"/>
            <a:ext cx="5626545" cy="60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7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504" y="1472183"/>
            <a:ext cx="6431327" cy="4147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80888" cy="4351338"/>
          </a:xfrm>
        </p:spPr>
        <p:txBody>
          <a:bodyPr/>
          <a:lstStyle/>
          <a:p>
            <a:r>
              <a:rPr lang="en-US" dirty="0" smtClean="0"/>
              <a:t>The LED is a very low energy light source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26" y="2958450"/>
            <a:ext cx="2033017" cy="23176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78946" y="1102851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Common 5mm LED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93986" y="5569639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Anode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85114" y="5603372"/>
            <a:ext cx="9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Cathode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992603" y="5440680"/>
            <a:ext cx="1465597" cy="313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 flipV="1">
            <a:off x="8961120" y="5399113"/>
            <a:ext cx="923994" cy="3889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93986" y="59712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949122" y="597120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30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LED’s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692" y="1382490"/>
            <a:ext cx="8610600" cy="40671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832" y="3969684"/>
            <a:ext cx="2776399" cy="267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3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build the first circuit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76" r="15867"/>
          <a:stretch/>
        </p:blipFill>
        <p:spPr>
          <a:xfrm>
            <a:off x="1949384" y="1329179"/>
            <a:ext cx="8293232" cy="552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7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0423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need to include a library to make our IR work.</a:t>
            </a:r>
          </a:p>
          <a:p>
            <a:r>
              <a:rPr lang="en-US" dirty="0" smtClean="0"/>
              <a:t>Download the following zip file from  </a:t>
            </a:r>
            <a:r>
              <a:rPr lang="en-US" dirty="0" smtClean="0">
                <a:hlinkClick r:id="rId2"/>
              </a:rPr>
              <a:t>https://downloads.arduino.cc/libraries/github.com/z3t0/IRremote-3.4.0.zip</a:t>
            </a:r>
            <a:endParaRPr lang="en-US" dirty="0" smtClean="0"/>
          </a:p>
          <a:p>
            <a:r>
              <a:rPr lang="en-US" dirty="0" smtClean="0"/>
              <a:t>Save it to Documents\Arduino\Libraries</a:t>
            </a:r>
          </a:p>
          <a:p>
            <a:r>
              <a:rPr lang="en-US" dirty="0" smtClean="0"/>
              <a:t>Do not unzip.</a:t>
            </a:r>
          </a:p>
          <a:p>
            <a:r>
              <a:rPr lang="en-US" dirty="0" smtClean="0"/>
              <a:t>Add from Sketch-&gt;Include Library-&gt; Add .ZIP Library.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358" y="1521679"/>
            <a:ext cx="5544324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7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is downloadable from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https://github.com/EELabMan</a:t>
            </a:r>
            <a:endParaRPr lang="en-US" dirty="0" smtClean="0"/>
          </a:p>
          <a:p>
            <a:pPr lvl="1"/>
            <a:r>
              <a:rPr lang="en-US" dirty="0" smtClean="0"/>
              <a:t>IR-Transmit-and-Receive</a:t>
            </a:r>
          </a:p>
          <a:p>
            <a:pPr lvl="1"/>
            <a:r>
              <a:rPr lang="en-US" dirty="0" smtClean="0"/>
              <a:t>IR_TriLED-V3</a:t>
            </a:r>
          </a:p>
          <a:p>
            <a:pPr lvl="1"/>
            <a:r>
              <a:rPr lang="en-US" dirty="0" smtClean="0"/>
              <a:t>Open .</a:t>
            </a:r>
            <a:r>
              <a:rPr lang="en-US" dirty="0" err="1" smtClean="0"/>
              <a:t>ino</a:t>
            </a:r>
            <a:r>
              <a:rPr lang="en-US" dirty="0" smtClean="0"/>
              <a:t>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019" y="1947672"/>
            <a:ext cx="5128781" cy="380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7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the code and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Pressing 1 on the remote should turn on the Red LED</a:t>
            </a:r>
          </a:p>
          <a:p>
            <a:r>
              <a:rPr lang="en-US" dirty="0" smtClean="0"/>
              <a:t>Pressing 2 on the remote should turn on the Green LED</a:t>
            </a:r>
          </a:p>
          <a:p>
            <a:r>
              <a:rPr lang="en-US" dirty="0" smtClean="0"/>
              <a:t>Pressing 3 on the remote should turn on the Blue LED</a:t>
            </a:r>
          </a:p>
          <a:p>
            <a:r>
              <a:rPr lang="en-US" dirty="0" smtClean="0"/>
              <a:t>Pressing 4 on the remote should turn on the All the LEDs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5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Transmit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 </a:t>
            </a:r>
            <a:r>
              <a:rPr lang="en-US" smtClean="0"/>
              <a:t>of time.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3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4590</TotalTime>
  <Words>148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UTA EE LABS</vt:lpstr>
      <vt:lpstr>LED Basics</vt:lpstr>
      <vt:lpstr>IR LED’s</vt:lpstr>
      <vt:lpstr>Let’s build the first circuit</vt:lpstr>
      <vt:lpstr>Arduino Libraries</vt:lpstr>
      <vt:lpstr>Code is downloadable from GitHub</vt:lpstr>
      <vt:lpstr>Upload the code and Test</vt:lpstr>
      <vt:lpstr>IR Transmit</vt:lpstr>
    </vt:vector>
  </TitlesOfParts>
  <Company>University of Texas at Arlington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UTA EE LABS</dc:title>
  <dc:creator>Kelley, Todd W</dc:creator>
  <cp:lastModifiedBy>Kelley, Todd W</cp:lastModifiedBy>
  <cp:revision>14</cp:revision>
  <dcterms:created xsi:type="dcterms:W3CDTF">2021-11-08T15:06:21Z</dcterms:created>
  <dcterms:modified xsi:type="dcterms:W3CDTF">2021-11-11T19:37:08Z</dcterms:modified>
</cp:coreProperties>
</file>