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317F-896D-44FA-BF30-38C2DEA2A73C}" v="25" dt="2022-10-07T14:35:0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76E317F-896D-44FA-BF30-38C2DEA2A73C}"/>
    <pc:docChg chg="custSel addSld modSld sldOrd">
      <pc:chgData name="Kelley, Todd W" userId="d27d4cb4-89b9-4445-97de-d6d70d6b1c5d" providerId="ADAL" clId="{576E317F-896D-44FA-BF30-38C2DEA2A73C}" dt="2022-10-07T16:03:58.085" v="1044" actId="20577"/>
      <pc:docMkLst>
        <pc:docMk/>
      </pc:docMkLst>
      <pc:sldChg chg="modSp mod">
        <pc:chgData name="Kelley, Todd W" userId="d27d4cb4-89b9-4445-97de-d6d70d6b1c5d" providerId="ADAL" clId="{576E317F-896D-44FA-BF30-38C2DEA2A73C}" dt="2022-10-03T14:05:41.987" v="3" actId="1076"/>
        <pc:sldMkLst>
          <pc:docMk/>
          <pc:sldMk cId="3873371557" sldId="256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3873371557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3873371557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576E317F-896D-44FA-BF30-38C2DEA2A73C}" dt="2022-10-03T14:05:39.065" v="2" actId="1076"/>
          <ac:picMkLst>
            <pc:docMk/>
            <pc:sldMk cId="3873371557" sldId="256"/>
            <ac:picMk id="4" creationId="{00000000-0000-0000-0000-000000000000}"/>
          </ac:picMkLst>
        </pc:picChg>
        <pc:picChg chg="mod">
          <ac:chgData name="Kelley, Todd W" userId="d27d4cb4-89b9-4445-97de-d6d70d6b1c5d" providerId="ADAL" clId="{576E317F-896D-44FA-BF30-38C2DEA2A73C}" dt="2022-10-03T14:05:41.987" v="3" actId="1076"/>
          <ac:picMkLst>
            <pc:docMk/>
            <pc:sldMk cId="3873371557" sldId="256"/>
            <ac:picMk id="5" creationId="{00000000-0000-0000-0000-000000000000}"/>
          </ac:picMkLst>
        </pc:picChg>
      </pc:sldChg>
      <pc:sldChg chg="modSp mod">
        <pc:chgData name="Kelley, Todd W" userId="d27d4cb4-89b9-4445-97de-d6d70d6b1c5d" providerId="ADAL" clId="{576E317F-896D-44FA-BF30-38C2DEA2A73C}" dt="2022-10-03T14:07:01.375" v="15" actId="1076"/>
        <pc:sldMkLst>
          <pc:docMk/>
          <pc:sldMk cId="4240302690" sldId="257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4240302690" sldId="257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6:06.180" v="6" actId="1076"/>
          <ac:spMkLst>
            <pc:docMk/>
            <pc:sldMk cId="4240302690" sldId="257"/>
            <ac:spMk id="3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6:27.664" v="9" actId="1076"/>
          <ac:spMkLst>
            <pc:docMk/>
            <pc:sldMk cId="4240302690" sldId="257"/>
            <ac:spMk id="7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6:49.440" v="13" actId="1076"/>
          <ac:spMkLst>
            <pc:docMk/>
            <pc:sldMk cId="4240302690" sldId="257"/>
            <ac:spMk id="8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6:35.407" v="10" actId="1076"/>
          <ac:spMkLst>
            <pc:docMk/>
            <pc:sldMk cId="4240302690" sldId="257"/>
            <ac:spMk id="14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7:01.375" v="15" actId="1076"/>
          <ac:spMkLst>
            <pc:docMk/>
            <pc:sldMk cId="4240302690" sldId="257"/>
            <ac:spMk id="15" creationId="{00000000-0000-0000-0000-000000000000}"/>
          </ac:spMkLst>
        </pc:spChg>
        <pc:picChg chg="mod">
          <ac:chgData name="Kelley, Todd W" userId="d27d4cb4-89b9-4445-97de-d6d70d6b1c5d" providerId="ADAL" clId="{576E317F-896D-44FA-BF30-38C2DEA2A73C}" dt="2022-10-03T14:06:52.312" v="14" actId="1076"/>
          <ac:picMkLst>
            <pc:docMk/>
            <pc:sldMk cId="4240302690" sldId="257"/>
            <ac:picMk id="4" creationId="{00000000-0000-0000-0000-000000000000}"/>
          </ac:picMkLst>
        </pc:picChg>
        <pc:cxnChg chg="mod">
          <ac:chgData name="Kelley, Todd W" userId="d27d4cb4-89b9-4445-97de-d6d70d6b1c5d" providerId="ADAL" clId="{576E317F-896D-44FA-BF30-38C2DEA2A73C}" dt="2022-10-03T14:06:23.916" v="8" actId="1076"/>
          <ac:cxnSpMkLst>
            <pc:docMk/>
            <pc:sldMk cId="4240302690" sldId="257"/>
            <ac:cxnSpMk id="10" creationId="{00000000-0000-0000-0000-000000000000}"/>
          </ac:cxnSpMkLst>
        </pc:cxnChg>
        <pc:cxnChg chg="mod">
          <ac:chgData name="Kelley, Todd W" userId="d27d4cb4-89b9-4445-97de-d6d70d6b1c5d" providerId="ADAL" clId="{576E317F-896D-44FA-BF30-38C2DEA2A73C}" dt="2022-10-03T14:06:46.057" v="12" actId="1076"/>
          <ac:cxnSpMkLst>
            <pc:docMk/>
            <pc:sldMk cId="4240302690" sldId="257"/>
            <ac:cxnSpMk id="11" creationId="{00000000-0000-0000-0000-000000000000}"/>
          </ac:cxnSpMkLst>
        </pc:cxnChg>
      </pc:sldChg>
      <pc:sldChg chg="modSp">
        <pc:chgData name="Kelley, Todd W" userId="d27d4cb4-89b9-4445-97de-d6d70d6b1c5d" providerId="ADAL" clId="{576E317F-896D-44FA-BF30-38C2DEA2A73C}" dt="2022-10-03T14:05:34.104" v="0"/>
        <pc:sldMkLst>
          <pc:docMk/>
          <pc:sldMk cId="2064231017" sldId="258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2064231017" sldId="258"/>
            <ac:spMk id="2" creationId="{00000000-0000-0000-0000-000000000000}"/>
          </ac:spMkLst>
        </pc:spChg>
      </pc:sldChg>
      <pc:sldChg chg="modSp mod">
        <pc:chgData name="Kelley, Todd W" userId="d27d4cb4-89b9-4445-97de-d6d70d6b1c5d" providerId="ADAL" clId="{576E317F-896D-44FA-BF30-38C2DEA2A73C}" dt="2022-10-03T14:05:34.175" v="1" actId="27636"/>
        <pc:sldMkLst>
          <pc:docMk/>
          <pc:sldMk cId="2270076229" sldId="259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2270076229" sldId="259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3T14:05:34.175" v="1" actId="27636"/>
          <ac:spMkLst>
            <pc:docMk/>
            <pc:sldMk cId="2270076229" sldId="259"/>
            <ac:spMk id="3" creationId="{00000000-0000-0000-0000-000000000000}"/>
          </ac:spMkLst>
        </pc:spChg>
      </pc:sldChg>
      <pc:sldChg chg="modSp mod ord">
        <pc:chgData name="Kelley, Todd W" userId="d27d4cb4-89b9-4445-97de-d6d70d6b1c5d" providerId="ADAL" clId="{576E317F-896D-44FA-BF30-38C2DEA2A73C}" dt="2022-10-07T14:04:33.480" v="764" actId="20577"/>
        <pc:sldMkLst>
          <pc:docMk/>
          <pc:sldMk cId="3320878686" sldId="260"/>
        </pc:sldMkLst>
        <pc:spChg chg="mod">
          <ac:chgData name="Kelley, Todd W" userId="d27d4cb4-89b9-4445-97de-d6d70d6b1c5d" providerId="ADAL" clId="{576E317F-896D-44FA-BF30-38C2DEA2A73C}" dt="2022-10-06T19:14:45.202" v="656" actId="20577"/>
          <ac:spMkLst>
            <pc:docMk/>
            <pc:sldMk cId="3320878686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7T14:04:33.480" v="764" actId="20577"/>
          <ac:spMkLst>
            <pc:docMk/>
            <pc:sldMk cId="3320878686" sldId="260"/>
            <ac:spMk id="3" creationId="{00000000-0000-0000-0000-000000000000}"/>
          </ac:spMkLst>
        </pc:spChg>
        <pc:picChg chg="mod">
          <ac:chgData name="Kelley, Todd W" userId="d27d4cb4-89b9-4445-97de-d6d70d6b1c5d" providerId="ADAL" clId="{576E317F-896D-44FA-BF30-38C2DEA2A73C}" dt="2022-10-03T14:08:29.149" v="18" actId="1076"/>
          <ac:picMkLst>
            <pc:docMk/>
            <pc:sldMk cId="3320878686" sldId="260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576E317F-896D-44FA-BF30-38C2DEA2A73C}" dt="2022-10-07T14:05:48.917" v="772" actId="20577"/>
        <pc:sldMkLst>
          <pc:docMk/>
          <pc:sldMk cId="2094176406" sldId="261"/>
        </pc:sldMkLst>
        <pc:spChg chg="mod">
          <ac:chgData name="Kelley, Todd W" userId="d27d4cb4-89b9-4445-97de-d6d70d6b1c5d" providerId="ADAL" clId="{576E317F-896D-44FA-BF30-38C2DEA2A73C}" dt="2022-10-07T14:05:48.917" v="772" actId="20577"/>
          <ac:spMkLst>
            <pc:docMk/>
            <pc:sldMk cId="2094176406" sldId="261"/>
            <ac:spMk id="2" creationId="{00000000-0000-0000-0000-000000000000}"/>
          </ac:spMkLst>
        </pc:spChg>
      </pc:sldChg>
      <pc:sldChg chg="addSp modSp mod">
        <pc:chgData name="Kelley, Todd W" userId="d27d4cb4-89b9-4445-97de-d6d70d6b1c5d" providerId="ADAL" clId="{576E317F-896D-44FA-BF30-38C2DEA2A73C}" dt="2022-10-07T14:12:05.205" v="955" actId="20577"/>
        <pc:sldMkLst>
          <pc:docMk/>
          <pc:sldMk cId="371852861" sldId="262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371852861" sldId="262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7T14:12:05.205" v="955" actId="20577"/>
          <ac:spMkLst>
            <pc:docMk/>
            <pc:sldMk cId="371852861" sldId="262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76E317F-896D-44FA-BF30-38C2DEA2A73C}" dt="2022-10-07T14:10:16.492" v="883" actId="1076"/>
          <ac:picMkLst>
            <pc:docMk/>
            <pc:sldMk cId="371852861" sldId="262"/>
            <ac:picMk id="2050" creationId="{398FDE8B-D032-48D3-AC38-F64ABE5647B3}"/>
          </ac:picMkLst>
        </pc:picChg>
      </pc:sldChg>
      <pc:sldChg chg="addSp delSp modSp mod">
        <pc:chgData name="Kelley, Todd W" userId="d27d4cb4-89b9-4445-97de-d6d70d6b1c5d" providerId="ADAL" clId="{576E317F-896D-44FA-BF30-38C2DEA2A73C}" dt="2022-10-07T14:14:08.256" v="979" actId="20577"/>
        <pc:sldMkLst>
          <pc:docMk/>
          <pc:sldMk cId="960936614" sldId="263"/>
        </pc:sldMkLst>
        <pc:spChg chg="mod">
          <ac:chgData name="Kelley, Todd W" userId="d27d4cb4-89b9-4445-97de-d6d70d6b1c5d" providerId="ADAL" clId="{576E317F-896D-44FA-BF30-38C2DEA2A73C}" dt="2022-10-03T14:05:34.104" v="0"/>
          <ac:spMkLst>
            <pc:docMk/>
            <pc:sldMk cId="960936614" sldId="263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7T14:14:08.256" v="979" actId="20577"/>
          <ac:spMkLst>
            <pc:docMk/>
            <pc:sldMk cId="960936614" sldId="263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76E317F-896D-44FA-BF30-38C2DEA2A73C}" dt="2022-10-06T18:42:53.491" v="265" actId="1076"/>
          <ac:picMkLst>
            <pc:docMk/>
            <pc:sldMk cId="960936614" sldId="263"/>
            <ac:picMk id="1026" creationId="{9A62C730-421E-4AE6-8C99-16D9D4F3C413}"/>
          </ac:picMkLst>
        </pc:picChg>
        <pc:picChg chg="add del">
          <ac:chgData name="Kelley, Todd W" userId="d27d4cb4-89b9-4445-97de-d6d70d6b1c5d" providerId="ADAL" clId="{576E317F-896D-44FA-BF30-38C2DEA2A73C}" dt="2022-10-07T14:13:49.097" v="972"/>
          <ac:picMkLst>
            <pc:docMk/>
            <pc:sldMk cId="960936614" sldId="263"/>
            <ac:picMk id="1028" creationId="{43DD8E35-F565-4212-BD80-39EB04FC756A}"/>
          </ac:picMkLst>
        </pc:picChg>
      </pc:sldChg>
      <pc:sldChg chg="addSp delSp modSp add mod">
        <pc:chgData name="Kelley, Todd W" userId="d27d4cb4-89b9-4445-97de-d6d70d6b1c5d" providerId="ADAL" clId="{576E317F-896D-44FA-BF30-38C2DEA2A73C}" dt="2022-10-06T18:36:42.027" v="133" actId="1076"/>
        <pc:sldMkLst>
          <pc:docMk/>
          <pc:sldMk cId="2671019258" sldId="264"/>
        </pc:sldMkLst>
        <pc:spChg chg="mod">
          <ac:chgData name="Kelley, Todd W" userId="d27d4cb4-89b9-4445-97de-d6d70d6b1c5d" providerId="ADAL" clId="{576E317F-896D-44FA-BF30-38C2DEA2A73C}" dt="2022-10-06T17:55:54.673" v="125" actId="14100"/>
          <ac:spMkLst>
            <pc:docMk/>
            <pc:sldMk cId="2671019258" sldId="264"/>
            <ac:spMk id="3" creationId="{00000000-0000-0000-0000-000000000000}"/>
          </ac:spMkLst>
        </pc:spChg>
        <pc:picChg chg="add del mod modCrop">
          <ac:chgData name="Kelley, Todd W" userId="d27d4cb4-89b9-4445-97de-d6d70d6b1c5d" providerId="ADAL" clId="{576E317F-896D-44FA-BF30-38C2DEA2A73C}" dt="2022-10-06T17:56:24.532" v="126" actId="478"/>
          <ac:picMkLst>
            <pc:docMk/>
            <pc:sldMk cId="2671019258" sldId="264"/>
            <ac:picMk id="5" creationId="{C0C7E5AA-C430-460B-85AC-2BF9FA01B62E}"/>
          </ac:picMkLst>
        </pc:picChg>
        <pc:picChg chg="add mod modCrop">
          <ac:chgData name="Kelley, Todd W" userId="d27d4cb4-89b9-4445-97de-d6d70d6b1c5d" providerId="ADAL" clId="{576E317F-896D-44FA-BF30-38C2DEA2A73C}" dt="2022-10-06T18:36:42.027" v="133" actId="1076"/>
          <ac:picMkLst>
            <pc:docMk/>
            <pc:sldMk cId="2671019258" sldId="264"/>
            <ac:picMk id="7" creationId="{6F0C712F-9995-4EB8-95D2-C7FA4DAD82F7}"/>
          </ac:picMkLst>
        </pc:picChg>
        <pc:picChg chg="del">
          <ac:chgData name="Kelley, Todd W" userId="d27d4cb4-89b9-4445-97de-d6d70d6b1c5d" providerId="ADAL" clId="{576E317F-896D-44FA-BF30-38C2DEA2A73C}" dt="2022-10-06T17:54:23.921" v="71" actId="478"/>
          <ac:picMkLst>
            <pc:docMk/>
            <pc:sldMk cId="2671019258" sldId="264"/>
            <ac:picMk id="1026" creationId="{9A62C730-421E-4AE6-8C99-16D9D4F3C413}"/>
          </ac:picMkLst>
        </pc:picChg>
      </pc:sldChg>
      <pc:sldChg chg="addSp delSp modSp add mod">
        <pc:chgData name="Kelley, Todd W" userId="d27d4cb4-89b9-4445-97de-d6d70d6b1c5d" providerId="ADAL" clId="{576E317F-896D-44FA-BF30-38C2DEA2A73C}" dt="2022-10-06T19:10:17.635" v="582" actId="14100"/>
        <pc:sldMkLst>
          <pc:docMk/>
          <pc:sldMk cId="2012379139" sldId="265"/>
        </pc:sldMkLst>
        <pc:spChg chg="mod">
          <ac:chgData name="Kelley, Todd W" userId="d27d4cb4-89b9-4445-97de-d6d70d6b1c5d" providerId="ADAL" clId="{576E317F-896D-44FA-BF30-38C2DEA2A73C}" dt="2022-10-06T19:09:15.969" v="567" actId="20577"/>
          <ac:spMkLst>
            <pc:docMk/>
            <pc:sldMk cId="2012379139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6T19:09:02.394" v="546" actId="6549"/>
          <ac:spMkLst>
            <pc:docMk/>
            <pc:sldMk cId="2012379139" sldId="265"/>
            <ac:spMk id="3" creationId="{00000000-0000-0000-0000-000000000000}"/>
          </ac:spMkLst>
        </pc:spChg>
        <pc:spChg chg="add mod">
          <ac:chgData name="Kelley, Todd W" userId="d27d4cb4-89b9-4445-97de-d6d70d6b1c5d" providerId="ADAL" clId="{576E317F-896D-44FA-BF30-38C2DEA2A73C}" dt="2022-10-06T19:05:25.383" v="456" actId="1076"/>
          <ac:spMkLst>
            <pc:docMk/>
            <pc:sldMk cId="2012379139" sldId="265"/>
            <ac:spMk id="6" creationId="{EAD0599C-866F-4BB0-83E9-E70ECC7FD88B}"/>
          </ac:spMkLst>
        </pc:spChg>
        <pc:spChg chg="add mod">
          <ac:chgData name="Kelley, Todd W" userId="d27d4cb4-89b9-4445-97de-d6d70d6b1c5d" providerId="ADAL" clId="{576E317F-896D-44FA-BF30-38C2DEA2A73C}" dt="2022-10-06T19:06:10.685" v="494" actId="1076"/>
          <ac:spMkLst>
            <pc:docMk/>
            <pc:sldMk cId="2012379139" sldId="265"/>
            <ac:spMk id="8" creationId="{813E9F39-3950-4AC8-8A7F-58604A4123F6}"/>
          </ac:spMkLst>
        </pc:spChg>
        <pc:spChg chg="add mod">
          <ac:chgData name="Kelley, Todd W" userId="d27d4cb4-89b9-4445-97de-d6d70d6b1c5d" providerId="ADAL" clId="{576E317F-896D-44FA-BF30-38C2DEA2A73C}" dt="2022-10-06T19:10:17.635" v="582" actId="14100"/>
          <ac:spMkLst>
            <pc:docMk/>
            <pc:sldMk cId="2012379139" sldId="265"/>
            <ac:spMk id="10" creationId="{CCA500FB-7D6F-4A77-BBE4-794179857E4A}"/>
          </ac:spMkLst>
        </pc:spChg>
        <pc:spChg chg="add mod">
          <ac:chgData name="Kelley, Todd W" userId="d27d4cb4-89b9-4445-97de-d6d70d6b1c5d" providerId="ADAL" clId="{576E317F-896D-44FA-BF30-38C2DEA2A73C}" dt="2022-10-06T19:10:12.386" v="581" actId="20577"/>
          <ac:spMkLst>
            <pc:docMk/>
            <pc:sldMk cId="2012379139" sldId="265"/>
            <ac:spMk id="11" creationId="{77258F30-B466-4434-98B2-7AC8473FE663}"/>
          </ac:spMkLst>
        </pc:spChg>
        <pc:picChg chg="add del mod">
          <ac:chgData name="Kelley, Todd W" userId="d27d4cb4-89b9-4445-97de-d6d70d6b1c5d" providerId="ADAL" clId="{576E317F-896D-44FA-BF30-38C2DEA2A73C}" dt="2022-10-06T19:06:21.093" v="495" actId="478"/>
          <ac:picMkLst>
            <pc:docMk/>
            <pc:sldMk cId="2012379139" sldId="265"/>
            <ac:picMk id="5" creationId="{93230E1C-99D4-46F5-9994-DE8AE95909FD}"/>
          </ac:picMkLst>
        </pc:picChg>
        <pc:picChg chg="mod">
          <ac:chgData name="Kelley, Todd W" userId="d27d4cb4-89b9-4445-97de-d6d70d6b1c5d" providerId="ADAL" clId="{576E317F-896D-44FA-BF30-38C2DEA2A73C}" dt="2022-10-06T18:42:13.770" v="260" actId="1076"/>
          <ac:picMkLst>
            <pc:docMk/>
            <pc:sldMk cId="2012379139" sldId="265"/>
            <ac:picMk id="7" creationId="{6F0C712F-9995-4EB8-95D2-C7FA4DAD82F7}"/>
          </ac:picMkLst>
        </pc:picChg>
        <pc:picChg chg="add mod modCrop">
          <ac:chgData name="Kelley, Todd W" userId="d27d4cb4-89b9-4445-97de-d6d70d6b1c5d" providerId="ADAL" clId="{576E317F-896D-44FA-BF30-38C2DEA2A73C}" dt="2022-10-06T19:07:19.966" v="500" actId="1076"/>
          <ac:picMkLst>
            <pc:docMk/>
            <pc:sldMk cId="2012379139" sldId="265"/>
            <ac:picMk id="9" creationId="{EC77A356-6B4F-4503-BBD1-9AFAB0876EAD}"/>
          </ac:picMkLst>
        </pc:picChg>
      </pc:sldChg>
      <pc:sldChg chg="modSp add mod">
        <pc:chgData name="Kelley, Todd W" userId="d27d4cb4-89b9-4445-97de-d6d70d6b1c5d" providerId="ADAL" clId="{576E317F-896D-44FA-BF30-38C2DEA2A73C}" dt="2022-10-06T19:11:13.134" v="638" actId="20577"/>
        <pc:sldMkLst>
          <pc:docMk/>
          <pc:sldMk cId="265162805" sldId="266"/>
        </pc:sldMkLst>
        <pc:spChg chg="mod">
          <ac:chgData name="Kelley, Todd W" userId="d27d4cb4-89b9-4445-97de-d6d70d6b1c5d" providerId="ADAL" clId="{576E317F-896D-44FA-BF30-38C2DEA2A73C}" dt="2022-10-06T19:10:54.322" v="600" actId="20577"/>
          <ac:spMkLst>
            <pc:docMk/>
            <pc:sldMk cId="265162805" sldId="266"/>
            <ac:spMk id="2" creationId="{00000000-0000-0000-0000-000000000000}"/>
          </ac:spMkLst>
        </pc:spChg>
        <pc:spChg chg="mod">
          <ac:chgData name="Kelley, Todd W" userId="d27d4cb4-89b9-4445-97de-d6d70d6b1c5d" providerId="ADAL" clId="{576E317F-896D-44FA-BF30-38C2DEA2A73C}" dt="2022-10-06T19:11:13.134" v="638" actId="20577"/>
          <ac:spMkLst>
            <pc:docMk/>
            <pc:sldMk cId="265162805" sldId="266"/>
            <ac:spMk id="3" creationId="{00000000-0000-0000-0000-000000000000}"/>
          </ac:spMkLst>
        </pc:spChg>
      </pc:sldChg>
      <pc:sldChg chg="addSp delSp modSp new mod">
        <pc:chgData name="Kelley, Todd W" userId="d27d4cb4-89b9-4445-97de-d6d70d6b1c5d" providerId="ADAL" clId="{576E317F-896D-44FA-BF30-38C2DEA2A73C}" dt="2022-10-07T16:03:58.085" v="1044" actId="20577"/>
        <pc:sldMkLst>
          <pc:docMk/>
          <pc:sldMk cId="3116867958" sldId="267"/>
        </pc:sldMkLst>
        <pc:spChg chg="mod">
          <ac:chgData name="Kelley, Todd W" userId="d27d4cb4-89b9-4445-97de-d6d70d6b1c5d" providerId="ADAL" clId="{576E317F-896D-44FA-BF30-38C2DEA2A73C}" dt="2022-10-07T14:34:58.432" v="991" actId="20577"/>
          <ac:spMkLst>
            <pc:docMk/>
            <pc:sldMk cId="3116867958" sldId="267"/>
            <ac:spMk id="2" creationId="{156738D1-8B68-4CE5-899F-FE1D02B6B9D3}"/>
          </ac:spMkLst>
        </pc:spChg>
        <pc:spChg chg="del">
          <ac:chgData name="Kelley, Todd W" userId="d27d4cb4-89b9-4445-97de-d6d70d6b1c5d" providerId="ADAL" clId="{576E317F-896D-44FA-BF30-38C2DEA2A73C}" dt="2022-10-07T14:34:43.690" v="981"/>
          <ac:spMkLst>
            <pc:docMk/>
            <pc:sldMk cId="3116867958" sldId="267"/>
            <ac:spMk id="3" creationId="{3AC423A9-D3DF-4152-BB88-E4D4E54BE2D2}"/>
          </ac:spMkLst>
        </pc:spChg>
        <pc:spChg chg="add mod">
          <ac:chgData name="Kelley, Todd W" userId="d27d4cb4-89b9-4445-97de-d6d70d6b1c5d" providerId="ADAL" clId="{576E317F-896D-44FA-BF30-38C2DEA2A73C}" dt="2022-10-07T16:03:58.085" v="1044" actId="20577"/>
          <ac:spMkLst>
            <pc:docMk/>
            <pc:sldMk cId="3116867958" sldId="267"/>
            <ac:spMk id="4" creationId="{3CAF1D18-B278-404D-B477-BC62C82F3A71}"/>
          </ac:spMkLst>
        </pc:spChg>
        <pc:picChg chg="add del mod">
          <ac:chgData name="Kelley, Todd W" userId="d27d4cb4-89b9-4445-97de-d6d70d6b1c5d" providerId="ADAL" clId="{576E317F-896D-44FA-BF30-38C2DEA2A73C}" dt="2022-10-07T14:35:06.778" v="992" actId="478"/>
          <ac:picMkLst>
            <pc:docMk/>
            <pc:sldMk cId="3116867958" sldId="267"/>
            <ac:picMk id="4098" creationId="{472D8964-DBBD-4363-AC45-3F7CBFB08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1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19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855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580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48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816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3332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4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80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79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774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05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847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463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4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345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071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942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5539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3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87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813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7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9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7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0691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ELabMan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wnloads.arduino.cc/libraries/github.com/z3t0/IRremote-3.4.0.zip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EELabMan/IR-Transmit-and-Receive/blob/main/IR_TriLED-V3/IR_TriLED-V3.ino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IR to Transmit and Receive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49" y="2699142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9" y="5209244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TX/RX on Oscilloscope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Measure TX on Channel 1 and RX on Channel 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5791200" y="1291083"/>
            <a:ext cx="5911274" cy="50927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AD0599C-866F-4BB0-83E9-E70ECC7FD88B}"/>
              </a:ext>
            </a:extLst>
          </p:cNvPr>
          <p:cNvSpPr/>
          <p:nvPr/>
        </p:nvSpPr>
        <p:spPr>
          <a:xfrm rot="2115989">
            <a:off x="7104681" y="5795484"/>
            <a:ext cx="1034473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E9F39-3950-4AC8-8A7F-58604A4123F6}"/>
              </a:ext>
            </a:extLst>
          </p:cNvPr>
          <p:cNvSpPr txBox="1"/>
          <p:nvPr/>
        </p:nvSpPr>
        <p:spPr>
          <a:xfrm>
            <a:off x="8032214" y="6113052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coming from Pin 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7A356-6B4F-4503-BBD1-9AFAB087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3" r="24045"/>
          <a:stretch/>
        </p:blipFill>
        <p:spPr>
          <a:xfrm>
            <a:off x="367646" y="2582944"/>
            <a:ext cx="5142592" cy="4199641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CA500FB-7D6F-4A77-BBE4-794179857E4A}"/>
              </a:ext>
            </a:extLst>
          </p:cNvPr>
          <p:cNvSpPr/>
          <p:nvPr/>
        </p:nvSpPr>
        <p:spPr>
          <a:xfrm rot="9548600">
            <a:off x="1803394" y="3682041"/>
            <a:ext cx="1946025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8F30-B466-4434-98B2-7AC8473FE663}"/>
              </a:ext>
            </a:extLst>
          </p:cNvPr>
          <p:cNvSpPr txBox="1"/>
          <p:nvPr/>
        </p:nvSpPr>
        <p:spPr>
          <a:xfrm>
            <a:off x="389463" y="398692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</a:t>
            </a:r>
          </a:p>
          <a:p>
            <a:r>
              <a:rPr lang="en-US" dirty="0"/>
              <a:t>going to Pin 6 </a:t>
            </a:r>
          </a:p>
        </p:txBody>
      </p:sp>
    </p:spTree>
    <p:extLst>
      <p:ext uri="{BB962C8B-B14F-4D97-AF65-F5344CB8AC3E}">
        <p14:creationId xmlns:p14="http://schemas.microsoft.com/office/powerpoint/2010/main" val="20123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 and 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should very close to our signals.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38D1-8B68-4CE5-899F-FE1D02B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1D18-B278-404D-B477-BC62C82F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way ways might this </a:t>
            </a:r>
            <a:r>
              <a:rPr lang="en-US"/>
              <a:t>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PowerPoint is downloadable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3796391" cy="460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https://github.com/EELabMan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Repositories -&gt;                   IR-Transmit-and-Receive                For PowerPoint and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685561"/>
            <a:ext cx="6677302" cy="49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1472183"/>
            <a:ext cx="6431327" cy="4147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2044345"/>
            <a:ext cx="5580888" cy="4351338"/>
          </a:xfrm>
        </p:spPr>
        <p:txBody>
          <a:bodyPr anchor="t"/>
          <a:lstStyle/>
          <a:p>
            <a:r>
              <a:rPr lang="en-US" dirty="0"/>
              <a:t>The LED is a very low energy light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1684542"/>
            <a:ext cx="2033017" cy="2317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8946" y="110285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5mm 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5724" y="31613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5387" y="4963848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69366" y="2970719"/>
            <a:ext cx="1465597" cy="3136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8841393" y="4599895"/>
            <a:ext cx="923994" cy="3889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881" y="514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44977" y="51329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03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LED’s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382490"/>
            <a:ext cx="8610600" cy="4067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32" y="3969684"/>
            <a:ext cx="2776399" cy="2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the Receiver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15867"/>
          <a:stretch/>
        </p:blipFill>
        <p:spPr>
          <a:xfrm>
            <a:off x="1949384" y="1329179"/>
            <a:ext cx="8293232" cy="55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include a library to make our IR work.</a:t>
            </a:r>
          </a:p>
          <a:p>
            <a:r>
              <a:rPr lang="en-US" dirty="0"/>
              <a:t>Download the following zip file from  </a:t>
            </a:r>
            <a:r>
              <a:rPr lang="en-US" dirty="0">
                <a:hlinkClick r:id="rId2"/>
              </a:rPr>
              <a:t>https://downloads.arduino.cc/libraries/github.com/z3t0/IRremote-3.4.0.zip</a:t>
            </a:r>
            <a:endParaRPr lang="en-US" dirty="0"/>
          </a:p>
          <a:p>
            <a:r>
              <a:rPr lang="en-US" dirty="0"/>
              <a:t>Save it to Documents\Arduino\Libraries</a:t>
            </a:r>
          </a:p>
          <a:p>
            <a:r>
              <a:rPr lang="en-US" dirty="0"/>
              <a:t>Do not unzip.</a:t>
            </a:r>
          </a:p>
          <a:p>
            <a:r>
              <a:rPr lang="en-US" dirty="0"/>
              <a:t>Add from Sketch-&gt;Include Library-&gt; Add .ZIP Library.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8" y="1521679"/>
            <a:ext cx="55443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>
                <a:hlinkClick r:id="rId2"/>
              </a:rPr>
              <a:t>the IR_TriLED-V3.ino </a:t>
            </a:r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and paste it into a blank Arduino sketch.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Pressing 1 on the remote should turn on the Red LED</a:t>
            </a:r>
          </a:p>
          <a:p>
            <a:r>
              <a:rPr lang="en-US" dirty="0"/>
              <a:t>Pressing 2 on the remote should turn on the Green LED</a:t>
            </a:r>
          </a:p>
          <a:p>
            <a:r>
              <a:rPr lang="en-US" dirty="0"/>
              <a:t>Pressing 3 on the remote should turn on the Blue LED</a:t>
            </a:r>
          </a:p>
          <a:p>
            <a:r>
              <a:rPr lang="en-US" dirty="0"/>
              <a:t>Pressing 4-9 will have different colors</a:t>
            </a:r>
          </a:p>
          <a:p>
            <a:r>
              <a:rPr lang="en-US" dirty="0"/>
              <a:t>Pressing  Stop/Mode will turn the LED off</a:t>
            </a:r>
          </a:p>
          <a:p>
            <a:endParaRPr lang="en-US" dirty="0"/>
          </a:p>
        </p:txBody>
      </p:sp>
      <p:pic>
        <p:nvPicPr>
          <p:cNvPr id="2050" name="Picture 2" descr="Mini Remote Control with 21 buttons">
            <a:extLst>
              <a:ext uri="{FF2B5EF4-FFF2-40B4-BE49-F238E27FC236}">
                <a16:creationId xmlns:a16="http://schemas.microsoft.com/office/drawing/2014/main" id="{398FDE8B-D032-48D3-AC38-F64ABE56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25" y="3574471"/>
            <a:ext cx="3821199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a </a:t>
            </a:r>
            <a:r>
              <a:rPr lang="en-US" b="1" dirty="0"/>
              <a:t>different Arduino Uno and Breadboard to build the TX</a:t>
            </a:r>
            <a:r>
              <a:rPr lang="en-US" dirty="0"/>
              <a:t>. We will still use the IR RX Uno and breadboard. We will power it from a battery or wall wart.</a:t>
            </a:r>
          </a:p>
          <a:p>
            <a:r>
              <a:rPr lang="en-US" dirty="0"/>
              <a:t>Download </a:t>
            </a:r>
            <a:r>
              <a:rPr lang="en-US" dirty="0" err="1"/>
              <a:t>IR_TX.ino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 and upload.</a:t>
            </a:r>
          </a:p>
          <a:p>
            <a:r>
              <a:rPr lang="en-US" dirty="0"/>
              <a:t>Notice it is modified from the RGB </a:t>
            </a:r>
            <a:r>
              <a:rPr lang="en-US" dirty="0" err="1"/>
              <a:t>Nightlight.ino</a:t>
            </a:r>
            <a:r>
              <a:rPr lang="en-US" dirty="0"/>
              <a:t>. We just send codes over IR instead of setting the RGB values.</a:t>
            </a:r>
          </a:p>
          <a:p>
            <a:r>
              <a:rPr lang="en-US" dirty="0"/>
              <a:t>Modulated at  38KHz.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Power Down the Arduino and build the circuit.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4756727" y="1291083"/>
            <a:ext cx="5911274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19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NeoPixels</Template>
  <TotalTime>10468</TotalTime>
  <Words>328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Code and PowerPoint is downloadable from GitHub</vt:lpstr>
      <vt:lpstr>LED Basics</vt:lpstr>
      <vt:lpstr>IR LED’s</vt:lpstr>
      <vt:lpstr>Let’s build the Receiver circuit</vt:lpstr>
      <vt:lpstr>Arduino Libraries</vt:lpstr>
      <vt:lpstr>Upload the code and Test</vt:lpstr>
      <vt:lpstr>IR Transmit</vt:lpstr>
      <vt:lpstr>IR Transmit</vt:lpstr>
      <vt:lpstr>IR TX/RX on Oscilloscope</vt:lpstr>
      <vt:lpstr>IR Transmit and Receive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14</cp:revision>
  <dcterms:created xsi:type="dcterms:W3CDTF">2021-11-08T15:06:21Z</dcterms:created>
  <dcterms:modified xsi:type="dcterms:W3CDTF">2022-10-07T16:04:00Z</dcterms:modified>
</cp:coreProperties>
</file>