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317F-896D-44FA-BF30-38C2DEA2A73C}" v="25" dt="2022-10-07T14:35:0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1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57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19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855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580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448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816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3332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46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80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79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6774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056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847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4634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4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345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0711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942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75539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823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87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813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7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96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7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0691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ELabMan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wnloads.arduino.cc/libraries/github.com/z3t0/IRremote-3.4.0.zip" TargetMode="Externa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EELabMan/IR-Transmit-and-Receive/blob/main/IR_TriLED-V3/IR_TriLED-V3.ino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IR to Transmit and Receive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49" y="2699142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9" y="5209244"/>
            <a:ext cx="5626545" cy="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TX/RX on Oscilloscope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Measure TX on Channel 1 and RX on Channel 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C712F-9995-4EB8-95D2-C7FA4DAD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r="27501"/>
          <a:stretch/>
        </p:blipFill>
        <p:spPr>
          <a:xfrm>
            <a:off x="5791200" y="1291083"/>
            <a:ext cx="5911274" cy="50927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AD0599C-866F-4BB0-83E9-E70ECC7FD88B}"/>
              </a:ext>
            </a:extLst>
          </p:cNvPr>
          <p:cNvSpPr/>
          <p:nvPr/>
        </p:nvSpPr>
        <p:spPr>
          <a:xfrm rot="2115989">
            <a:off x="7104681" y="5795484"/>
            <a:ext cx="1034473" cy="237343"/>
          </a:xfrm>
          <a:prstGeom prst="leftArrow">
            <a:avLst/>
          </a:prstGeom>
          <a:solidFill>
            <a:srgbClr val="FF0000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E9F39-3950-4AC8-8A7F-58604A4123F6}"/>
              </a:ext>
            </a:extLst>
          </p:cNvPr>
          <p:cNvSpPr txBox="1"/>
          <p:nvPr/>
        </p:nvSpPr>
        <p:spPr>
          <a:xfrm>
            <a:off x="8032214" y="6113052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logic coming from Pin 3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7A356-6B4F-4503-BBD1-9AFAB087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3" r="24045"/>
          <a:stretch/>
        </p:blipFill>
        <p:spPr>
          <a:xfrm>
            <a:off x="367646" y="2582944"/>
            <a:ext cx="5142592" cy="4199641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CA500FB-7D6F-4A77-BBE4-794179857E4A}"/>
              </a:ext>
            </a:extLst>
          </p:cNvPr>
          <p:cNvSpPr/>
          <p:nvPr/>
        </p:nvSpPr>
        <p:spPr>
          <a:xfrm rot="9548600">
            <a:off x="1803394" y="3682041"/>
            <a:ext cx="1946025" cy="237343"/>
          </a:xfrm>
          <a:prstGeom prst="leftArrow">
            <a:avLst/>
          </a:prstGeom>
          <a:solidFill>
            <a:srgbClr val="FF0000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8F30-B466-4434-98B2-7AC8473FE663}"/>
              </a:ext>
            </a:extLst>
          </p:cNvPr>
          <p:cNvSpPr txBox="1"/>
          <p:nvPr/>
        </p:nvSpPr>
        <p:spPr>
          <a:xfrm>
            <a:off x="389463" y="398692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logic </a:t>
            </a:r>
          </a:p>
          <a:p>
            <a:r>
              <a:rPr lang="en-US" dirty="0"/>
              <a:t>going to Pin 6 </a:t>
            </a:r>
          </a:p>
        </p:txBody>
      </p:sp>
    </p:spTree>
    <p:extLst>
      <p:ext uri="{BB962C8B-B14F-4D97-AF65-F5344CB8AC3E}">
        <p14:creationId xmlns:p14="http://schemas.microsoft.com/office/powerpoint/2010/main" val="201237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 and Receive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should very close to our signals.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38D1-8B68-4CE5-899F-FE1D02B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1D18-B278-404D-B477-BC62C82F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ways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31168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PowerPoint is downloadable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99" y="1536633"/>
            <a:ext cx="3796391" cy="460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https://github.com/EELabMan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Repositories -&gt;                   IR-Transmit-and-Receive                For PowerPoint and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685561"/>
            <a:ext cx="6677302" cy="49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1472183"/>
            <a:ext cx="6431327" cy="4147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2044345"/>
            <a:ext cx="5580888" cy="4351338"/>
          </a:xfrm>
        </p:spPr>
        <p:txBody>
          <a:bodyPr anchor="t"/>
          <a:lstStyle/>
          <a:p>
            <a:r>
              <a:rPr lang="en-US" dirty="0"/>
              <a:t>The LED is a very low energy light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111" y="1684542"/>
            <a:ext cx="2033017" cy="2317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8946" y="1102851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Common 5mm 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5724" y="316138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65387" y="4963848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169366" y="2970719"/>
            <a:ext cx="1465597" cy="31362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8841393" y="4599895"/>
            <a:ext cx="923994" cy="3889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34881" y="514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44977" y="513292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030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LED’s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2" y="1382490"/>
            <a:ext cx="8610600" cy="4067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32" y="3969684"/>
            <a:ext cx="2776399" cy="26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the Receiver circuit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6" r="15867"/>
          <a:stretch/>
        </p:blipFill>
        <p:spPr>
          <a:xfrm>
            <a:off x="1949384" y="1329179"/>
            <a:ext cx="8293232" cy="55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include a library to make our IR work.</a:t>
            </a:r>
          </a:p>
          <a:p>
            <a:r>
              <a:rPr lang="en-US" dirty="0"/>
              <a:t>Download the following zip file from  </a:t>
            </a:r>
            <a:r>
              <a:rPr lang="en-US" dirty="0">
                <a:hlinkClick r:id="rId2"/>
              </a:rPr>
              <a:t>https://downloads.arduino.cc/libraries/github.com/z3t0/IRremote-3.4.0.zip</a:t>
            </a:r>
            <a:endParaRPr lang="en-US" dirty="0"/>
          </a:p>
          <a:p>
            <a:r>
              <a:rPr lang="en-US" dirty="0"/>
              <a:t>Save it to Documents\Arduino\Libraries</a:t>
            </a:r>
          </a:p>
          <a:p>
            <a:r>
              <a:rPr lang="en-US" dirty="0"/>
              <a:t>Do not unzip.</a:t>
            </a:r>
          </a:p>
          <a:p>
            <a:r>
              <a:rPr lang="en-US" dirty="0"/>
              <a:t>Add from Sketch-&gt;Include Library-&gt; Add .ZIP Library.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58" y="1521679"/>
            <a:ext cx="55443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>
                <a:hlinkClick r:id="rId2"/>
              </a:rPr>
              <a:t>the IR_TriLED-V3.ino </a:t>
            </a:r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/>
              <a:t> and paste it into a blank Arduino sketch.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Pressing 1 on the remote should turn on the Red LED</a:t>
            </a:r>
          </a:p>
          <a:p>
            <a:r>
              <a:rPr lang="en-US" dirty="0"/>
              <a:t>Pressing 2 on the remote should turn on the Green LED</a:t>
            </a:r>
          </a:p>
          <a:p>
            <a:r>
              <a:rPr lang="en-US" dirty="0"/>
              <a:t>Pressing 3 on the remote should turn on the Blue LED</a:t>
            </a:r>
          </a:p>
          <a:p>
            <a:r>
              <a:rPr lang="en-US" dirty="0"/>
              <a:t>Pressing 4-9 will have different colors</a:t>
            </a:r>
          </a:p>
          <a:p>
            <a:r>
              <a:rPr lang="en-US" dirty="0"/>
              <a:t>Pressing  Stop/Mode will turn the LED off</a:t>
            </a:r>
          </a:p>
          <a:p>
            <a:endParaRPr lang="en-US" dirty="0"/>
          </a:p>
        </p:txBody>
      </p:sp>
      <p:pic>
        <p:nvPicPr>
          <p:cNvPr id="2050" name="Picture 2" descr="Mini Remote Control with 21 buttons">
            <a:extLst>
              <a:ext uri="{FF2B5EF4-FFF2-40B4-BE49-F238E27FC236}">
                <a16:creationId xmlns:a16="http://schemas.microsoft.com/office/drawing/2014/main" id="{398FDE8B-D032-48D3-AC38-F64ABE56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625" y="3574471"/>
            <a:ext cx="3821199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a </a:t>
            </a:r>
            <a:r>
              <a:rPr lang="en-US" b="1" dirty="0"/>
              <a:t>different Arduino Uno and Breadboard to build the TX</a:t>
            </a:r>
            <a:r>
              <a:rPr lang="en-US" dirty="0"/>
              <a:t>. We will still use the IR RX Uno and breadboard. We will power it from a battery or wall wart.</a:t>
            </a:r>
          </a:p>
          <a:p>
            <a:r>
              <a:rPr lang="en-US" dirty="0"/>
              <a:t>Download </a:t>
            </a:r>
            <a:r>
              <a:rPr lang="en-US" dirty="0" err="1"/>
              <a:t>IR_TX.ino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dirty="0"/>
              <a:t> and upload.</a:t>
            </a:r>
          </a:p>
          <a:p>
            <a:r>
              <a:rPr lang="en-US" dirty="0"/>
              <a:t>Notice it is modified from the RGB </a:t>
            </a:r>
            <a:r>
              <a:rPr lang="en-US" dirty="0" err="1"/>
              <a:t>Nightlight.ino</a:t>
            </a:r>
            <a:r>
              <a:rPr lang="en-US" dirty="0"/>
              <a:t>. We just send codes over IR instead of setting the RGB values.</a:t>
            </a:r>
          </a:p>
          <a:p>
            <a:r>
              <a:rPr lang="en-US" dirty="0"/>
              <a:t>Modulated at  38KHz.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2C730-421E-4AE6-8C99-16D9D4F3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3624050"/>
            <a:ext cx="9006635" cy="29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3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Transmit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3279155" cy="4601600"/>
          </a:xfrm>
        </p:spPr>
        <p:txBody>
          <a:bodyPr anchor="t"/>
          <a:lstStyle/>
          <a:p>
            <a:r>
              <a:rPr lang="en-US" dirty="0"/>
              <a:t>Power Down the Arduino and build the circuit.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F0C712F-9995-4EB8-95D2-C7FA4DAD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5" r="27501"/>
          <a:stretch/>
        </p:blipFill>
        <p:spPr>
          <a:xfrm>
            <a:off x="4756727" y="1291083"/>
            <a:ext cx="5911274" cy="5092700"/>
          </a:xfrm>
          <a:prstGeom prst="rect">
            <a:avLst/>
          </a:prstGeom>
        </p:spPr>
      </p:pic>
      <p:pic>
        <p:nvPicPr>
          <p:cNvPr id="1026" name="Picture 2" descr="2N2222 Transistor Basics- Pinout, Specs &amp; Equivalent">
            <a:extLst>
              <a:ext uri="{FF2B5EF4-FFF2-40B4-BE49-F238E27FC236}">
                <a16:creationId xmlns:a16="http://schemas.microsoft.com/office/drawing/2014/main" id="{AB7686B9-BFD4-41F6-A72E-1A5B8AC1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9" y="3583709"/>
            <a:ext cx="4445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9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NeoPixels</Template>
  <TotalTime>10469</TotalTime>
  <Words>328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UTA EE LABS</vt:lpstr>
      <vt:lpstr>Code and PowerPoint is downloadable from GitHub</vt:lpstr>
      <vt:lpstr>LED Basics</vt:lpstr>
      <vt:lpstr>IR LED’s</vt:lpstr>
      <vt:lpstr>Let’s build the Receiver circuit</vt:lpstr>
      <vt:lpstr>Arduino Libraries</vt:lpstr>
      <vt:lpstr>Upload the code and Test</vt:lpstr>
      <vt:lpstr>IR Transmit</vt:lpstr>
      <vt:lpstr>IR Transmit</vt:lpstr>
      <vt:lpstr>IR TX/RX on Oscilloscope</vt:lpstr>
      <vt:lpstr>IR Transmit and Receive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17</cp:revision>
  <dcterms:created xsi:type="dcterms:W3CDTF">2021-11-08T15:06:21Z</dcterms:created>
  <dcterms:modified xsi:type="dcterms:W3CDTF">2023-07-19T19:22:28Z</dcterms:modified>
</cp:coreProperties>
</file>