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notesMasterIdLst>
    <p:notesMasterId r:id="rId20"/>
  </p:notesMasterIdLst>
  <p:sldIdLst>
    <p:sldId id="256" r:id="rId2"/>
    <p:sldId id="257" r:id="rId3"/>
    <p:sldId id="258" r:id="rId4"/>
    <p:sldId id="259" r:id="rId5"/>
    <p:sldId id="260" r:id="rId6"/>
    <p:sldId id="261" r:id="rId7"/>
    <p:sldId id="263" r:id="rId8"/>
    <p:sldId id="267" r:id="rId9"/>
    <p:sldId id="274" r:id="rId10"/>
    <p:sldId id="262" r:id="rId11"/>
    <p:sldId id="266" r:id="rId12"/>
    <p:sldId id="268" r:id="rId13"/>
    <p:sldId id="269" r:id="rId14"/>
    <p:sldId id="270" r:id="rId15"/>
    <p:sldId id="271" r:id="rId16"/>
    <p:sldId id="272" r:id="rId17"/>
    <p:sldId id="273" r:id="rId18"/>
    <p:sldId id="275" r:id="rId19"/>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4F5F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E760E8C-5AD2-4080-A5CB-74101C9F1B60}" v="53" dt="2022-09-30T13:28:57.08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6122" autoAdjust="0"/>
  </p:normalViewPr>
  <p:slideViewPr>
    <p:cSldViewPr snapToGrid="0">
      <p:cViewPr varScale="1">
        <p:scale>
          <a:sx n="106" d="100"/>
          <a:sy n="106" d="100"/>
        </p:scale>
        <p:origin x="672"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elley, Todd W" userId="d27d4cb4-89b9-4445-97de-d6d70d6b1c5d" providerId="ADAL" clId="{CD8FB51A-9B41-43FE-8E8C-E6C9CD77B5F3}"/>
    <pc:docChg chg="undo redo custSel addSld modSld sldOrd">
      <pc:chgData name="Kelley, Todd W" userId="d27d4cb4-89b9-4445-97de-d6d70d6b1c5d" providerId="ADAL" clId="{CD8FB51A-9B41-43FE-8E8C-E6C9CD77B5F3}" dt="2022-05-12T19:31:56.217" v="553" actId="20577"/>
      <pc:docMkLst>
        <pc:docMk/>
      </pc:docMkLst>
      <pc:sldChg chg="modSp new mod">
        <pc:chgData name="Kelley, Todd W" userId="d27d4cb4-89b9-4445-97de-d6d70d6b1c5d" providerId="ADAL" clId="{CD8FB51A-9B41-43FE-8E8C-E6C9CD77B5F3}" dt="2022-05-12T17:39:39.085" v="98" actId="20577"/>
        <pc:sldMkLst>
          <pc:docMk/>
          <pc:sldMk cId="380668172" sldId="256"/>
        </pc:sldMkLst>
        <pc:spChg chg="mod">
          <ac:chgData name="Kelley, Todd W" userId="d27d4cb4-89b9-4445-97de-d6d70d6b1c5d" providerId="ADAL" clId="{CD8FB51A-9B41-43FE-8E8C-E6C9CD77B5F3}" dt="2022-05-11T15:29:35.218" v="10" actId="20577"/>
          <ac:spMkLst>
            <pc:docMk/>
            <pc:sldMk cId="380668172" sldId="256"/>
            <ac:spMk id="2" creationId="{1CFA45C1-F2D6-4B2B-848B-52FB23955E6F}"/>
          </ac:spMkLst>
        </pc:spChg>
        <pc:spChg chg="mod">
          <ac:chgData name="Kelley, Todd W" userId="d27d4cb4-89b9-4445-97de-d6d70d6b1c5d" providerId="ADAL" clId="{CD8FB51A-9B41-43FE-8E8C-E6C9CD77B5F3}" dt="2022-05-12T17:39:39.085" v="98" actId="20577"/>
          <ac:spMkLst>
            <pc:docMk/>
            <pc:sldMk cId="380668172" sldId="256"/>
            <ac:spMk id="3" creationId="{E7CA75DB-69F9-42A8-AD4D-73E05E8AB646}"/>
          </ac:spMkLst>
        </pc:spChg>
      </pc:sldChg>
      <pc:sldChg chg="addSp delSp modSp new mod modClrScheme chgLayout modNotesTx">
        <pc:chgData name="Kelley, Todd W" userId="d27d4cb4-89b9-4445-97de-d6d70d6b1c5d" providerId="ADAL" clId="{CD8FB51A-9B41-43FE-8E8C-E6C9CD77B5F3}" dt="2022-05-11T15:31:38.136" v="47" actId="20577"/>
        <pc:sldMkLst>
          <pc:docMk/>
          <pc:sldMk cId="3151459746" sldId="257"/>
        </pc:sldMkLst>
        <pc:spChg chg="del mod ord">
          <ac:chgData name="Kelley, Todd W" userId="d27d4cb4-89b9-4445-97de-d6d70d6b1c5d" providerId="ADAL" clId="{CD8FB51A-9B41-43FE-8E8C-E6C9CD77B5F3}" dt="2022-05-11T15:30:13.424" v="29" actId="700"/>
          <ac:spMkLst>
            <pc:docMk/>
            <pc:sldMk cId="3151459746" sldId="257"/>
            <ac:spMk id="2" creationId="{CF3A1D14-1085-488D-A8EA-AEDD1D4C0C3F}"/>
          </ac:spMkLst>
        </pc:spChg>
        <pc:spChg chg="del">
          <ac:chgData name="Kelley, Todd W" userId="d27d4cb4-89b9-4445-97de-d6d70d6b1c5d" providerId="ADAL" clId="{CD8FB51A-9B41-43FE-8E8C-E6C9CD77B5F3}" dt="2022-05-11T15:30:13.424" v="29" actId="700"/>
          <ac:spMkLst>
            <pc:docMk/>
            <pc:sldMk cId="3151459746" sldId="257"/>
            <ac:spMk id="3" creationId="{62282E3A-C078-47C5-9DE3-179E5F38A24F}"/>
          </ac:spMkLst>
        </pc:spChg>
        <pc:spChg chg="del mod ord">
          <ac:chgData name="Kelley, Todd W" userId="d27d4cb4-89b9-4445-97de-d6d70d6b1c5d" providerId="ADAL" clId="{CD8FB51A-9B41-43FE-8E8C-E6C9CD77B5F3}" dt="2022-05-11T15:30:13.424" v="29" actId="700"/>
          <ac:spMkLst>
            <pc:docMk/>
            <pc:sldMk cId="3151459746" sldId="257"/>
            <ac:spMk id="4" creationId="{7D210FAB-7B28-4AE6-A170-8485476739D9}"/>
          </ac:spMkLst>
        </pc:spChg>
        <pc:spChg chg="add mod ord">
          <ac:chgData name="Kelley, Todd W" userId="d27d4cb4-89b9-4445-97de-d6d70d6b1c5d" providerId="ADAL" clId="{CD8FB51A-9B41-43FE-8E8C-E6C9CD77B5F3}" dt="2022-05-11T15:31:38.136" v="47" actId="20577"/>
          <ac:spMkLst>
            <pc:docMk/>
            <pc:sldMk cId="3151459746" sldId="257"/>
            <ac:spMk id="5" creationId="{7CD7FB89-992E-47D2-884F-96CEB01C33A6}"/>
          </ac:spMkLst>
        </pc:spChg>
        <pc:spChg chg="add mod ord">
          <ac:chgData name="Kelley, Todd W" userId="d27d4cb4-89b9-4445-97de-d6d70d6b1c5d" providerId="ADAL" clId="{CD8FB51A-9B41-43FE-8E8C-E6C9CD77B5F3}" dt="2022-05-11T15:31:26.082" v="36" actId="14100"/>
          <ac:spMkLst>
            <pc:docMk/>
            <pc:sldMk cId="3151459746" sldId="257"/>
            <ac:spMk id="6" creationId="{986B2012-99A7-4F5D-9345-F900D4A6BA6E}"/>
          </ac:spMkLst>
        </pc:spChg>
        <pc:picChg chg="add mod">
          <ac:chgData name="Kelley, Todd W" userId="d27d4cb4-89b9-4445-97de-d6d70d6b1c5d" providerId="ADAL" clId="{CD8FB51A-9B41-43FE-8E8C-E6C9CD77B5F3}" dt="2022-05-11T15:30:27.922" v="31" actId="1076"/>
          <ac:picMkLst>
            <pc:docMk/>
            <pc:sldMk cId="3151459746" sldId="257"/>
            <ac:picMk id="1026" creationId="{7EB10A96-480F-40D2-A1DA-29CAE57529CA}"/>
          </ac:picMkLst>
        </pc:picChg>
      </pc:sldChg>
      <pc:sldChg chg="addSp modSp new mod">
        <pc:chgData name="Kelley, Todd W" userId="d27d4cb4-89b9-4445-97de-d6d70d6b1c5d" providerId="ADAL" clId="{CD8FB51A-9B41-43FE-8E8C-E6C9CD77B5F3}" dt="2022-05-11T15:37:12.316" v="69" actId="1076"/>
        <pc:sldMkLst>
          <pc:docMk/>
          <pc:sldMk cId="2624802682" sldId="258"/>
        </pc:sldMkLst>
        <pc:spChg chg="mod">
          <ac:chgData name="Kelley, Todd W" userId="d27d4cb4-89b9-4445-97de-d6d70d6b1c5d" providerId="ADAL" clId="{CD8FB51A-9B41-43FE-8E8C-E6C9CD77B5F3}" dt="2022-05-11T15:36:22.800" v="60" actId="20577"/>
          <ac:spMkLst>
            <pc:docMk/>
            <pc:sldMk cId="2624802682" sldId="258"/>
            <ac:spMk id="2" creationId="{707F5ECD-FF4A-47C4-A1D6-0C865ADF6FDB}"/>
          </ac:spMkLst>
        </pc:spChg>
        <pc:spChg chg="mod">
          <ac:chgData name="Kelley, Todd W" userId="d27d4cb4-89b9-4445-97de-d6d70d6b1c5d" providerId="ADAL" clId="{CD8FB51A-9B41-43FE-8E8C-E6C9CD77B5F3}" dt="2022-05-11T15:36:49.938" v="64" actId="1076"/>
          <ac:spMkLst>
            <pc:docMk/>
            <pc:sldMk cId="2624802682" sldId="258"/>
            <ac:spMk id="3" creationId="{9E177EFF-0339-41A0-822D-C267D4CB79FE}"/>
          </ac:spMkLst>
        </pc:spChg>
        <pc:picChg chg="add mod">
          <ac:chgData name="Kelley, Todd W" userId="d27d4cb4-89b9-4445-97de-d6d70d6b1c5d" providerId="ADAL" clId="{CD8FB51A-9B41-43FE-8E8C-E6C9CD77B5F3}" dt="2022-05-11T15:37:05.297" v="67" actId="1076"/>
          <ac:picMkLst>
            <pc:docMk/>
            <pc:sldMk cId="2624802682" sldId="258"/>
            <ac:picMk id="2050" creationId="{302E16FA-14D6-4A1E-8A9C-791F6F40B810}"/>
          </ac:picMkLst>
        </pc:picChg>
        <pc:picChg chg="add mod">
          <ac:chgData name="Kelley, Todd W" userId="d27d4cb4-89b9-4445-97de-d6d70d6b1c5d" providerId="ADAL" clId="{CD8FB51A-9B41-43FE-8E8C-E6C9CD77B5F3}" dt="2022-05-11T15:37:12.316" v="69" actId="1076"/>
          <ac:picMkLst>
            <pc:docMk/>
            <pc:sldMk cId="2624802682" sldId="258"/>
            <ac:picMk id="2052" creationId="{44D80E4A-DAC8-4733-9A5F-B44ED48FA127}"/>
          </ac:picMkLst>
        </pc:picChg>
      </pc:sldChg>
      <pc:sldChg chg="modSp new mod">
        <pc:chgData name="Kelley, Todd W" userId="d27d4cb4-89b9-4445-97de-d6d70d6b1c5d" providerId="ADAL" clId="{CD8FB51A-9B41-43FE-8E8C-E6C9CD77B5F3}" dt="2022-05-12T17:45:00.097" v="191"/>
        <pc:sldMkLst>
          <pc:docMk/>
          <pc:sldMk cId="246041447" sldId="259"/>
        </pc:sldMkLst>
        <pc:spChg chg="mod">
          <ac:chgData name="Kelley, Todd W" userId="d27d4cb4-89b9-4445-97de-d6d70d6b1c5d" providerId="ADAL" clId="{CD8FB51A-9B41-43FE-8E8C-E6C9CD77B5F3}" dt="2022-05-12T17:42:37.515" v="133" actId="20577"/>
          <ac:spMkLst>
            <pc:docMk/>
            <pc:sldMk cId="246041447" sldId="259"/>
            <ac:spMk id="2" creationId="{4BE75566-F5EF-4E42-BDDC-498B5C851F68}"/>
          </ac:spMkLst>
        </pc:spChg>
        <pc:spChg chg="mod">
          <ac:chgData name="Kelley, Todd W" userId="d27d4cb4-89b9-4445-97de-d6d70d6b1c5d" providerId="ADAL" clId="{CD8FB51A-9B41-43FE-8E8C-E6C9CD77B5F3}" dt="2022-05-12T17:45:00.097" v="191"/>
          <ac:spMkLst>
            <pc:docMk/>
            <pc:sldMk cId="246041447" sldId="259"/>
            <ac:spMk id="3" creationId="{A8CF9AA1-C6CD-46BE-AF8E-F3C5D559AE29}"/>
          </ac:spMkLst>
        </pc:spChg>
      </pc:sldChg>
      <pc:sldChg chg="modSp new mod">
        <pc:chgData name="Kelley, Todd W" userId="d27d4cb4-89b9-4445-97de-d6d70d6b1c5d" providerId="ADAL" clId="{CD8FB51A-9B41-43FE-8E8C-E6C9CD77B5F3}" dt="2022-05-12T17:47:36.469" v="211" actId="113"/>
        <pc:sldMkLst>
          <pc:docMk/>
          <pc:sldMk cId="2319327839" sldId="260"/>
        </pc:sldMkLst>
        <pc:spChg chg="mod">
          <ac:chgData name="Kelley, Todd W" userId="d27d4cb4-89b9-4445-97de-d6d70d6b1c5d" providerId="ADAL" clId="{CD8FB51A-9B41-43FE-8E8C-E6C9CD77B5F3}" dt="2022-05-12T17:46:03.409" v="195"/>
          <ac:spMkLst>
            <pc:docMk/>
            <pc:sldMk cId="2319327839" sldId="260"/>
            <ac:spMk id="2" creationId="{159641B8-E88E-417B-AAA5-4A8A6C974D2A}"/>
          </ac:spMkLst>
        </pc:spChg>
        <pc:spChg chg="mod">
          <ac:chgData name="Kelley, Todd W" userId="d27d4cb4-89b9-4445-97de-d6d70d6b1c5d" providerId="ADAL" clId="{CD8FB51A-9B41-43FE-8E8C-E6C9CD77B5F3}" dt="2022-05-12T17:47:36.469" v="211" actId="113"/>
          <ac:spMkLst>
            <pc:docMk/>
            <pc:sldMk cId="2319327839" sldId="260"/>
            <ac:spMk id="3" creationId="{95C05EC2-449E-46FD-BC50-75C017411EFA}"/>
          </ac:spMkLst>
        </pc:spChg>
      </pc:sldChg>
      <pc:sldChg chg="addSp modSp new mod">
        <pc:chgData name="Kelley, Todd W" userId="d27d4cb4-89b9-4445-97de-d6d70d6b1c5d" providerId="ADAL" clId="{CD8FB51A-9B41-43FE-8E8C-E6C9CD77B5F3}" dt="2022-05-12T17:58:50.331" v="383" actId="1076"/>
        <pc:sldMkLst>
          <pc:docMk/>
          <pc:sldMk cId="479185751" sldId="261"/>
        </pc:sldMkLst>
        <pc:spChg chg="mod">
          <ac:chgData name="Kelley, Todd W" userId="d27d4cb4-89b9-4445-97de-d6d70d6b1c5d" providerId="ADAL" clId="{CD8FB51A-9B41-43FE-8E8C-E6C9CD77B5F3}" dt="2022-05-12T17:48:41.698" v="224" actId="20577"/>
          <ac:spMkLst>
            <pc:docMk/>
            <pc:sldMk cId="479185751" sldId="261"/>
            <ac:spMk id="2" creationId="{96288791-2AE3-4278-8D86-FD5E0B997163}"/>
          </ac:spMkLst>
        </pc:spChg>
        <pc:spChg chg="mod">
          <ac:chgData name="Kelley, Todd W" userId="d27d4cb4-89b9-4445-97de-d6d70d6b1c5d" providerId="ADAL" clId="{CD8FB51A-9B41-43FE-8E8C-E6C9CD77B5F3}" dt="2022-05-12T17:58:26.889" v="380" actId="20577"/>
          <ac:spMkLst>
            <pc:docMk/>
            <pc:sldMk cId="479185751" sldId="261"/>
            <ac:spMk id="3" creationId="{4D4DEDCD-6015-4C9D-BF8E-1A4FC7EF1B9F}"/>
          </ac:spMkLst>
        </pc:spChg>
        <pc:picChg chg="add mod">
          <ac:chgData name="Kelley, Todd W" userId="d27d4cb4-89b9-4445-97de-d6d70d6b1c5d" providerId="ADAL" clId="{CD8FB51A-9B41-43FE-8E8C-E6C9CD77B5F3}" dt="2022-05-12T17:51:39.018" v="258" actId="14100"/>
          <ac:picMkLst>
            <pc:docMk/>
            <pc:sldMk cId="479185751" sldId="261"/>
            <ac:picMk id="3074" creationId="{439085BF-FC17-41DD-AA84-682830970C1B}"/>
          </ac:picMkLst>
        </pc:picChg>
        <pc:picChg chg="add mod">
          <ac:chgData name="Kelley, Todd W" userId="d27d4cb4-89b9-4445-97de-d6d70d6b1c5d" providerId="ADAL" clId="{CD8FB51A-9B41-43FE-8E8C-E6C9CD77B5F3}" dt="2022-05-12T17:51:33.128" v="256" actId="1076"/>
          <ac:picMkLst>
            <pc:docMk/>
            <pc:sldMk cId="479185751" sldId="261"/>
            <ac:picMk id="3076" creationId="{4455B80D-A639-47A0-AD6B-6E847F642DE7}"/>
          </ac:picMkLst>
        </pc:picChg>
        <pc:picChg chg="add mod">
          <ac:chgData name="Kelley, Todd W" userId="d27d4cb4-89b9-4445-97de-d6d70d6b1c5d" providerId="ADAL" clId="{CD8FB51A-9B41-43FE-8E8C-E6C9CD77B5F3}" dt="2022-05-12T17:52:52.370" v="272" actId="1076"/>
          <ac:picMkLst>
            <pc:docMk/>
            <pc:sldMk cId="479185751" sldId="261"/>
            <ac:picMk id="3078" creationId="{EEDC9C0C-37B9-4802-AE5B-3D30AC353843}"/>
          </ac:picMkLst>
        </pc:picChg>
        <pc:picChg chg="add mod">
          <ac:chgData name="Kelley, Todd W" userId="d27d4cb4-89b9-4445-97de-d6d70d6b1c5d" providerId="ADAL" clId="{CD8FB51A-9B41-43FE-8E8C-E6C9CD77B5F3}" dt="2022-05-12T17:56:43.911" v="293" actId="14100"/>
          <ac:picMkLst>
            <pc:docMk/>
            <pc:sldMk cId="479185751" sldId="261"/>
            <ac:picMk id="3080" creationId="{4AF4DF8C-FF40-4D2E-A92D-EC59B647FF59}"/>
          </ac:picMkLst>
        </pc:picChg>
        <pc:picChg chg="add mod">
          <ac:chgData name="Kelley, Todd W" userId="d27d4cb4-89b9-4445-97de-d6d70d6b1c5d" providerId="ADAL" clId="{CD8FB51A-9B41-43FE-8E8C-E6C9CD77B5F3}" dt="2022-05-12T17:57:14.101" v="345" actId="1038"/>
          <ac:picMkLst>
            <pc:docMk/>
            <pc:sldMk cId="479185751" sldId="261"/>
            <ac:picMk id="3082" creationId="{268B49D4-12B8-491D-9BD0-A97B546C092A}"/>
          </ac:picMkLst>
        </pc:picChg>
        <pc:picChg chg="add mod">
          <ac:chgData name="Kelley, Todd W" userId="d27d4cb4-89b9-4445-97de-d6d70d6b1c5d" providerId="ADAL" clId="{CD8FB51A-9B41-43FE-8E8C-E6C9CD77B5F3}" dt="2022-05-12T17:58:50.331" v="383" actId="1076"/>
          <ac:picMkLst>
            <pc:docMk/>
            <pc:sldMk cId="479185751" sldId="261"/>
            <ac:picMk id="3084" creationId="{52EE2F50-E1BD-474D-823E-45E19509D0FF}"/>
          </ac:picMkLst>
        </pc:picChg>
      </pc:sldChg>
      <pc:sldChg chg="addSp modSp new mod">
        <pc:chgData name="Kelley, Todd W" userId="d27d4cb4-89b9-4445-97de-d6d70d6b1c5d" providerId="ADAL" clId="{CD8FB51A-9B41-43FE-8E8C-E6C9CD77B5F3}" dt="2022-05-12T18:15:26.980" v="499" actId="20577"/>
        <pc:sldMkLst>
          <pc:docMk/>
          <pc:sldMk cId="753276453" sldId="262"/>
        </pc:sldMkLst>
        <pc:spChg chg="mod">
          <ac:chgData name="Kelley, Todd W" userId="d27d4cb4-89b9-4445-97de-d6d70d6b1c5d" providerId="ADAL" clId="{CD8FB51A-9B41-43FE-8E8C-E6C9CD77B5F3}" dt="2022-05-12T18:15:26.980" v="499" actId="20577"/>
          <ac:spMkLst>
            <pc:docMk/>
            <pc:sldMk cId="753276453" sldId="262"/>
            <ac:spMk id="2" creationId="{11DAEEBB-FAE3-4420-AD0B-EF080B68D59E}"/>
          </ac:spMkLst>
        </pc:spChg>
        <pc:spChg chg="mod">
          <ac:chgData name="Kelley, Todd W" userId="d27d4cb4-89b9-4445-97de-d6d70d6b1c5d" providerId="ADAL" clId="{CD8FB51A-9B41-43FE-8E8C-E6C9CD77B5F3}" dt="2022-05-12T18:14:54.951" v="473" actId="14100"/>
          <ac:spMkLst>
            <pc:docMk/>
            <pc:sldMk cId="753276453" sldId="262"/>
            <ac:spMk id="3" creationId="{2E58C77A-3468-40CC-AF2B-D66CE653F926}"/>
          </ac:spMkLst>
        </pc:spChg>
        <pc:picChg chg="add mod">
          <ac:chgData name="Kelley, Todd W" userId="d27d4cb4-89b9-4445-97de-d6d70d6b1c5d" providerId="ADAL" clId="{CD8FB51A-9B41-43FE-8E8C-E6C9CD77B5F3}" dt="2022-05-12T18:15:03.849" v="474" actId="14100"/>
          <ac:picMkLst>
            <pc:docMk/>
            <pc:sldMk cId="753276453" sldId="262"/>
            <ac:picMk id="4098" creationId="{6527A6D9-2C85-4A23-843B-45E7EE9130C9}"/>
          </ac:picMkLst>
        </pc:picChg>
      </pc:sldChg>
      <pc:sldChg chg="addSp delSp modSp new mod">
        <pc:chgData name="Kelley, Todd W" userId="d27d4cb4-89b9-4445-97de-d6d70d6b1c5d" providerId="ADAL" clId="{CD8FB51A-9B41-43FE-8E8C-E6C9CD77B5F3}" dt="2022-05-12T18:12:51.036" v="469" actId="1076"/>
        <pc:sldMkLst>
          <pc:docMk/>
          <pc:sldMk cId="3226414860" sldId="263"/>
        </pc:sldMkLst>
        <pc:spChg chg="mod">
          <ac:chgData name="Kelley, Todd W" userId="d27d4cb4-89b9-4445-97de-d6d70d6b1c5d" providerId="ADAL" clId="{CD8FB51A-9B41-43FE-8E8C-E6C9CD77B5F3}" dt="2022-05-12T18:05:03.080" v="410" actId="20577"/>
          <ac:spMkLst>
            <pc:docMk/>
            <pc:sldMk cId="3226414860" sldId="263"/>
            <ac:spMk id="2" creationId="{3C4F7A72-D4DE-4E1C-9672-D808972FD478}"/>
          </ac:spMkLst>
        </pc:spChg>
        <pc:spChg chg="mod">
          <ac:chgData name="Kelley, Todd W" userId="d27d4cb4-89b9-4445-97de-d6d70d6b1c5d" providerId="ADAL" clId="{CD8FB51A-9B41-43FE-8E8C-E6C9CD77B5F3}" dt="2022-05-12T18:07:36.532" v="464" actId="5793"/>
          <ac:spMkLst>
            <pc:docMk/>
            <pc:sldMk cId="3226414860" sldId="263"/>
            <ac:spMk id="3" creationId="{58CD6ACE-F266-4E1E-ABBD-BED06A0D5808}"/>
          </ac:spMkLst>
        </pc:spChg>
        <pc:spChg chg="add del">
          <ac:chgData name="Kelley, Todd W" userId="d27d4cb4-89b9-4445-97de-d6d70d6b1c5d" providerId="ADAL" clId="{CD8FB51A-9B41-43FE-8E8C-E6C9CD77B5F3}" dt="2022-05-12T18:12:17.283" v="466" actId="22"/>
          <ac:spMkLst>
            <pc:docMk/>
            <pc:sldMk cId="3226414860" sldId="263"/>
            <ac:spMk id="5" creationId="{644EAC1E-E6E5-4E0B-A4B2-1E6132DF6673}"/>
          </ac:spMkLst>
        </pc:spChg>
        <pc:picChg chg="add mod">
          <ac:chgData name="Kelley, Todd W" userId="d27d4cb4-89b9-4445-97de-d6d70d6b1c5d" providerId="ADAL" clId="{CD8FB51A-9B41-43FE-8E8C-E6C9CD77B5F3}" dt="2022-05-12T18:12:51.036" v="469" actId="1076"/>
          <ac:picMkLst>
            <pc:docMk/>
            <pc:sldMk cId="3226414860" sldId="263"/>
            <ac:picMk id="5122" creationId="{C31F040B-6DBB-450C-8D26-C4AC30B9F759}"/>
          </ac:picMkLst>
        </pc:picChg>
      </pc:sldChg>
      <pc:sldChg chg="modSp new mod ord">
        <pc:chgData name="Kelley, Todd W" userId="d27d4cb4-89b9-4445-97de-d6d70d6b1c5d" providerId="ADAL" clId="{CD8FB51A-9B41-43FE-8E8C-E6C9CD77B5F3}" dt="2022-05-12T18:18:34.754" v="517"/>
        <pc:sldMkLst>
          <pc:docMk/>
          <pc:sldMk cId="2006739950" sldId="264"/>
        </pc:sldMkLst>
        <pc:spChg chg="mod">
          <ac:chgData name="Kelley, Todd W" userId="d27d4cb4-89b9-4445-97de-d6d70d6b1c5d" providerId="ADAL" clId="{CD8FB51A-9B41-43FE-8E8C-E6C9CD77B5F3}" dt="2022-05-12T18:18:05.495" v="514" actId="20577"/>
          <ac:spMkLst>
            <pc:docMk/>
            <pc:sldMk cId="2006739950" sldId="264"/>
            <ac:spMk id="2" creationId="{72F18A2E-784E-42AC-8933-F45905C338A4}"/>
          </ac:spMkLst>
        </pc:spChg>
        <pc:spChg chg="mod">
          <ac:chgData name="Kelley, Todd W" userId="d27d4cb4-89b9-4445-97de-d6d70d6b1c5d" providerId="ADAL" clId="{CD8FB51A-9B41-43FE-8E8C-E6C9CD77B5F3}" dt="2022-05-12T18:18:15.441" v="515"/>
          <ac:spMkLst>
            <pc:docMk/>
            <pc:sldMk cId="2006739950" sldId="264"/>
            <ac:spMk id="3" creationId="{B29F3FCE-77EC-4A58-8D06-5D3625C306A1}"/>
          </ac:spMkLst>
        </pc:spChg>
      </pc:sldChg>
      <pc:sldChg chg="modSp new mod">
        <pc:chgData name="Kelley, Todd W" userId="d27d4cb4-89b9-4445-97de-d6d70d6b1c5d" providerId="ADAL" clId="{CD8FB51A-9B41-43FE-8E8C-E6C9CD77B5F3}" dt="2022-05-12T19:31:56.217" v="553" actId="20577"/>
        <pc:sldMkLst>
          <pc:docMk/>
          <pc:sldMk cId="3768084921" sldId="265"/>
        </pc:sldMkLst>
        <pc:spChg chg="mod">
          <ac:chgData name="Kelley, Todd W" userId="d27d4cb4-89b9-4445-97de-d6d70d6b1c5d" providerId="ADAL" clId="{CD8FB51A-9B41-43FE-8E8C-E6C9CD77B5F3}" dt="2022-05-12T19:31:56.217" v="553" actId="20577"/>
          <ac:spMkLst>
            <pc:docMk/>
            <pc:sldMk cId="3768084921" sldId="265"/>
            <ac:spMk id="2" creationId="{148C173E-7E7B-403F-BC62-E8F7792B487C}"/>
          </ac:spMkLst>
        </pc:spChg>
        <pc:spChg chg="mod">
          <ac:chgData name="Kelley, Todd W" userId="d27d4cb4-89b9-4445-97de-d6d70d6b1c5d" providerId="ADAL" clId="{CD8FB51A-9B41-43FE-8E8C-E6C9CD77B5F3}" dt="2022-05-12T19:31:40.012" v="519"/>
          <ac:spMkLst>
            <pc:docMk/>
            <pc:sldMk cId="3768084921" sldId="265"/>
            <ac:spMk id="3" creationId="{E0AEAA09-0ED5-46F4-930D-0B5F82466C8F}"/>
          </ac:spMkLst>
        </pc:spChg>
      </pc:sldChg>
      <pc:sldMasterChg chg="addSldLayout">
        <pc:chgData name="Kelley, Todd W" userId="d27d4cb4-89b9-4445-97de-d6d70d6b1c5d" providerId="ADAL" clId="{CD8FB51A-9B41-43FE-8E8C-E6C9CD77B5F3}" dt="2022-05-11T15:28:57.917" v="0" actId="680"/>
        <pc:sldMasterMkLst>
          <pc:docMk/>
          <pc:sldMasterMk cId="1672355389" sldId="2147483648"/>
        </pc:sldMasterMkLst>
        <pc:sldLayoutChg chg="add">
          <pc:chgData name="Kelley, Todd W" userId="d27d4cb4-89b9-4445-97de-d6d70d6b1c5d" providerId="ADAL" clId="{CD8FB51A-9B41-43FE-8E8C-E6C9CD77B5F3}" dt="2022-05-11T15:28:57.917" v="0" actId="680"/>
          <pc:sldLayoutMkLst>
            <pc:docMk/>
            <pc:sldMasterMk cId="1672355389" sldId="2147483648"/>
            <pc:sldLayoutMk cId="3257041792" sldId="2147483649"/>
          </pc:sldLayoutMkLst>
        </pc:sldLayoutChg>
      </pc:sldMasterChg>
    </pc:docChg>
  </pc:docChgLst>
  <pc:docChgLst>
    <pc:chgData name="Kelley, Todd W" userId="d27d4cb4-89b9-4445-97de-d6d70d6b1c5d" providerId="ADAL" clId="{DE760E8C-5AD2-4080-A5CB-74101C9F1B60}"/>
    <pc:docChg chg="undo custSel addSld delSld modSld sldOrd">
      <pc:chgData name="Kelley, Todd W" userId="d27d4cb4-89b9-4445-97de-d6d70d6b1c5d" providerId="ADAL" clId="{DE760E8C-5AD2-4080-A5CB-74101C9F1B60}" dt="2022-10-03T14:03:35.883" v="3027" actId="680"/>
      <pc:docMkLst>
        <pc:docMk/>
      </pc:docMkLst>
      <pc:sldChg chg="modSp mod">
        <pc:chgData name="Kelley, Todd W" userId="d27d4cb4-89b9-4445-97de-d6d70d6b1c5d" providerId="ADAL" clId="{DE760E8C-5AD2-4080-A5CB-74101C9F1B60}" dt="2022-09-29T13:35:36.656" v="11" actId="20577"/>
        <pc:sldMkLst>
          <pc:docMk/>
          <pc:sldMk cId="246041447" sldId="259"/>
        </pc:sldMkLst>
        <pc:spChg chg="mod">
          <ac:chgData name="Kelley, Todd W" userId="d27d4cb4-89b9-4445-97de-d6d70d6b1c5d" providerId="ADAL" clId="{DE760E8C-5AD2-4080-A5CB-74101C9F1B60}" dt="2022-09-29T13:35:36.656" v="11" actId="20577"/>
          <ac:spMkLst>
            <pc:docMk/>
            <pc:sldMk cId="246041447" sldId="259"/>
            <ac:spMk id="3" creationId="{A8CF9AA1-C6CD-46BE-AF8E-F3C5D559AE29}"/>
          </ac:spMkLst>
        </pc:spChg>
      </pc:sldChg>
      <pc:sldChg chg="modSp mod">
        <pc:chgData name="Kelley, Todd W" userId="d27d4cb4-89b9-4445-97de-d6d70d6b1c5d" providerId="ADAL" clId="{DE760E8C-5AD2-4080-A5CB-74101C9F1B60}" dt="2022-10-03T13:57:02.722" v="2967" actId="115"/>
        <pc:sldMkLst>
          <pc:docMk/>
          <pc:sldMk cId="2319327839" sldId="260"/>
        </pc:sldMkLst>
        <pc:spChg chg="mod">
          <ac:chgData name="Kelley, Todd W" userId="d27d4cb4-89b9-4445-97de-d6d70d6b1c5d" providerId="ADAL" clId="{DE760E8C-5AD2-4080-A5CB-74101C9F1B60}" dt="2022-10-03T13:57:02.722" v="2967" actId="115"/>
          <ac:spMkLst>
            <pc:docMk/>
            <pc:sldMk cId="2319327839" sldId="260"/>
            <ac:spMk id="3" creationId="{95C05EC2-449E-46FD-BC50-75C017411EFA}"/>
          </ac:spMkLst>
        </pc:spChg>
      </pc:sldChg>
      <pc:sldChg chg="addSp modSp mod">
        <pc:chgData name="Kelley, Todd W" userId="d27d4cb4-89b9-4445-97de-d6d70d6b1c5d" providerId="ADAL" clId="{DE760E8C-5AD2-4080-A5CB-74101C9F1B60}" dt="2022-09-29T15:42:50.969" v="421" actId="1076"/>
        <pc:sldMkLst>
          <pc:docMk/>
          <pc:sldMk cId="479185751" sldId="261"/>
        </pc:sldMkLst>
        <pc:spChg chg="mod">
          <ac:chgData name="Kelley, Todd W" userId="d27d4cb4-89b9-4445-97de-d6d70d6b1c5d" providerId="ADAL" clId="{DE760E8C-5AD2-4080-A5CB-74101C9F1B60}" dt="2022-09-29T14:07:26.309" v="77" actId="20577"/>
          <ac:spMkLst>
            <pc:docMk/>
            <pc:sldMk cId="479185751" sldId="261"/>
            <ac:spMk id="3" creationId="{4D4DEDCD-6015-4C9D-BF8E-1A4FC7EF1B9F}"/>
          </ac:spMkLst>
        </pc:spChg>
        <pc:picChg chg="add mod">
          <ac:chgData name="Kelley, Todd W" userId="d27d4cb4-89b9-4445-97de-d6d70d6b1c5d" providerId="ADAL" clId="{DE760E8C-5AD2-4080-A5CB-74101C9F1B60}" dt="2022-09-29T14:05:18.553" v="25" actId="14100"/>
          <ac:picMkLst>
            <pc:docMk/>
            <pc:sldMk cId="479185751" sldId="261"/>
            <ac:picMk id="5" creationId="{2132FFF5-B923-4E91-8466-BE3AD1D955E9}"/>
          </ac:picMkLst>
        </pc:picChg>
        <pc:picChg chg="mod">
          <ac:chgData name="Kelley, Todd W" userId="d27d4cb4-89b9-4445-97de-d6d70d6b1c5d" providerId="ADAL" clId="{DE760E8C-5AD2-4080-A5CB-74101C9F1B60}" dt="2022-09-29T15:42:50.969" v="421" actId="1076"/>
          <ac:picMkLst>
            <pc:docMk/>
            <pc:sldMk cId="479185751" sldId="261"/>
            <ac:picMk id="3078" creationId="{EEDC9C0C-37B9-4802-AE5B-3D30AC353843}"/>
          </ac:picMkLst>
        </pc:picChg>
        <pc:picChg chg="mod">
          <ac:chgData name="Kelley, Todd W" userId="d27d4cb4-89b9-4445-97de-d6d70d6b1c5d" providerId="ADAL" clId="{DE760E8C-5AD2-4080-A5CB-74101C9F1B60}" dt="2022-09-29T14:04:29.472" v="20" actId="1076"/>
          <ac:picMkLst>
            <pc:docMk/>
            <pc:sldMk cId="479185751" sldId="261"/>
            <ac:picMk id="3084" creationId="{52EE2F50-E1BD-474D-823E-45E19509D0FF}"/>
          </ac:picMkLst>
        </pc:picChg>
      </pc:sldChg>
      <pc:sldChg chg="addSp modSp mod">
        <pc:chgData name="Kelley, Todd W" userId="d27d4cb4-89b9-4445-97de-d6d70d6b1c5d" providerId="ADAL" clId="{DE760E8C-5AD2-4080-A5CB-74101C9F1B60}" dt="2022-10-03T13:59:45.770" v="2971" actId="1036"/>
        <pc:sldMkLst>
          <pc:docMk/>
          <pc:sldMk cId="753276453" sldId="262"/>
        </pc:sldMkLst>
        <pc:spChg chg="mod">
          <ac:chgData name="Kelley, Todd W" userId="d27d4cb4-89b9-4445-97de-d6d70d6b1c5d" providerId="ADAL" clId="{DE760E8C-5AD2-4080-A5CB-74101C9F1B60}" dt="2022-09-29T14:18:58.980" v="103" actId="20577"/>
          <ac:spMkLst>
            <pc:docMk/>
            <pc:sldMk cId="753276453" sldId="262"/>
            <ac:spMk id="2" creationId="{11DAEEBB-FAE3-4420-AD0B-EF080B68D59E}"/>
          </ac:spMkLst>
        </pc:spChg>
        <pc:spChg chg="add mod">
          <ac:chgData name="Kelley, Todd W" userId="d27d4cb4-89b9-4445-97de-d6d70d6b1c5d" providerId="ADAL" clId="{DE760E8C-5AD2-4080-A5CB-74101C9F1B60}" dt="2022-10-03T13:59:45.770" v="2971" actId="1036"/>
          <ac:spMkLst>
            <pc:docMk/>
            <pc:sldMk cId="753276453" sldId="262"/>
            <ac:spMk id="4" creationId="{13EC7559-BBCD-4402-B6B2-2F3C42E5101F}"/>
          </ac:spMkLst>
        </pc:spChg>
        <pc:picChg chg="mod">
          <ac:chgData name="Kelley, Todd W" userId="d27d4cb4-89b9-4445-97de-d6d70d6b1c5d" providerId="ADAL" clId="{DE760E8C-5AD2-4080-A5CB-74101C9F1B60}" dt="2022-09-29T14:18:22.994" v="80" actId="14100"/>
          <ac:picMkLst>
            <pc:docMk/>
            <pc:sldMk cId="753276453" sldId="262"/>
            <ac:picMk id="4098" creationId="{6527A6D9-2C85-4A23-843B-45E7EE9130C9}"/>
          </ac:picMkLst>
        </pc:picChg>
      </pc:sldChg>
      <pc:sldChg chg="del">
        <pc:chgData name="Kelley, Todd W" userId="d27d4cb4-89b9-4445-97de-d6d70d6b1c5d" providerId="ADAL" clId="{DE760E8C-5AD2-4080-A5CB-74101C9F1B60}" dt="2022-09-30T13:23:17.949" v="2399" actId="2696"/>
        <pc:sldMkLst>
          <pc:docMk/>
          <pc:sldMk cId="2006739950" sldId="264"/>
        </pc:sldMkLst>
      </pc:sldChg>
      <pc:sldChg chg="addSp modSp mod">
        <pc:chgData name="Kelley, Todd W" userId="d27d4cb4-89b9-4445-97de-d6d70d6b1c5d" providerId="ADAL" clId="{DE760E8C-5AD2-4080-A5CB-74101C9F1B60}" dt="2022-09-29T18:16:53.344" v="1690" actId="1076"/>
        <pc:sldMkLst>
          <pc:docMk/>
          <pc:sldMk cId="3768084921" sldId="265"/>
        </pc:sldMkLst>
        <pc:spChg chg="mod">
          <ac:chgData name="Kelley, Todd W" userId="d27d4cb4-89b9-4445-97de-d6d70d6b1c5d" providerId="ADAL" clId="{DE760E8C-5AD2-4080-A5CB-74101C9F1B60}" dt="2022-09-29T18:16:48.677" v="1688" actId="242"/>
          <ac:spMkLst>
            <pc:docMk/>
            <pc:sldMk cId="3768084921" sldId="265"/>
            <ac:spMk id="3" creationId="{E0AEAA09-0ED5-46F4-930D-0B5F82466C8F}"/>
          </ac:spMkLst>
        </pc:spChg>
        <pc:picChg chg="add mod">
          <ac:chgData name="Kelley, Todd W" userId="d27d4cb4-89b9-4445-97de-d6d70d6b1c5d" providerId="ADAL" clId="{DE760E8C-5AD2-4080-A5CB-74101C9F1B60}" dt="2022-09-29T18:16:53.344" v="1690" actId="1076"/>
          <ac:picMkLst>
            <pc:docMk/>
            <pc:sldMk cId="3768084921" sldId="265"/>
            <ac:picMk id="5" creationId="{75A265B3-F73A-4F05-AEBC-F976BDE5039C}"/>
          </ac:picMkLst>
        </pc:picChg>
      </pc:sldChg>
      <pc:sldChg chg="addSp delSp modSp new mod">
        <pc:chgData name="Kelley, Todd W" userId="d27d4cb4-89b9-4445-97de-d6d70d6b1c5d" providerId="ADAL" clId="{DE760E8C-5AD2-4080-A5CB-74101C9F1B60}" dt="2022-09-29T15:41:39.537" v="420" actId="1076"/>
        <pc:sldMkLst>
          <pc:docMk/>
          <pc:sldMk cId="2573945875" sldId="266"/>
        </pc:sldMkLst>
        <pc:spChg chg="mod">
          <ac:chgData name="Kelley, Todd W" userId="d27d4cb4-89b9-4445-97de-d6d70d6b1c5d" providerId="ADAL" clId="{DE760E8C-5AD2-4080-A5CB-74101C9F1B60}" dt="2022-09-29T14:19:51.958" v="136" actId="20577"/>
          <ac:spMkLst>
            <pc:docMk/>
            <pc:sldMk cId="2573945875" sldId="266"/>
            <ac:spMk id="2" creationId="{4DCC150C-996D-4F23-86BC-A0D47945E294}"/>
          </ac:spMkLst>
        </pc:spChg>
        <pc:spChg chg="del mod">
          <ac:chgData name="Kelley, Todd W" userId="d27d4cb4-89b9-4445-97de-d6d70d6b1c5d" providerId="ADAL" clId="{DE760E8C-5AD2-4080-A5CB-74101C9F1B60}" dt="2022-09-29T15:25:02.358" v="138" actId="931"/>
          <ac:spMkLst>
            <pc:docMk/>
            <pc:sldMk cId="2573945875" sldId="266"/>
            <ac:spMk id="3" creationId="{1DD62D03-1658-4A84-8CAF-74B4DF838B93}"/>
          </ac:spMkLst>
        </pc:spChg>
        <pc:spChg chg="add mod ord">
          <ac:chgData name="Kelley, Todd W" userId="d27d4cb4-89b9-4445-97de-d6d70d6b1c5d" providerId="ADAL" clId="{DE760E8C-5AD2-4080-A5CB-74101C9F1B60}" dt="2022-09-29T15:27:39.621" v="168" actId="14100"/>
          <ac:spMkLst>
            <pc:docMk/>
            <pc:sldMk cId="2573945875" sldId="266"/>
            <ac:spMk id="12" creationId="{3F1A91FA-CA97-41F6-9AAA-5279ED544BE8}"/>
          </ac:spMkLst>
        </pc:spChg>
        <pc:spChg chg="add mod">
          <ac:chgData name="Kelley, Todd W" userId="d27d4cb4-89b9-4445-97de-d6d70d6b1c5d" providerId="ADAL" clId="{DE760E8C-5AD2-4080-A5CB-74101C9F1B60}" dt="2022-09-29T15:38:12.239" v="314" actId="20577"/>
          <ac:spMkLst>
            <pc:docMk/>
            <pc:sldMk cId="2573945875" sldId="266"/>
            <ac:spMk id="50" creationId="{65503C8C-34FE-42F7-9F4C-364024694FC6}"/>
          </ac:spMkLst>
        </pc:spChg>
        <pc:spChg chg="add mod">
          <ac:chgData name="Kelley, Todd W" userId="d27d4cb4-89b9-4445-97de-d6d70d6b1c5d" providerId="ADAL" clId="{DE760E8C-5AD2-4080-A5CB-74101C9F1B60}" dt="2022-09-29T15:38:37.069" v="318" actId="1076"/>
          <ac:spMkLst>
            <pc:docMk/>
            <pc:sldMk cId="2573945875" sldId="266"/>
            <ac:spMk id="71" creationId="{045BB970-696B-4655-8830-5279FF64235A}"/>
          </ac:spMkLst>
        </pc:spChg>
        <pc:spChg chg="add mod">
          <ac:chgData name="Kelley, Todd W" userId="d27d4cb4-89b9-4445-97de-d6d70d6b1c5d" providerId="ADAL" clId="{DE760E8C-5AD2-4080-A5CB-74101C9F1B60}" dt="2022-09-29T15:41:39.537" v="420" actId="1076"/>
          <ac:spMkLst>
            <pc:docMk/>
            <pc:sldMk cId="2573945875" sldId="266"/>
            <ac:spMk id="88" creationId="{B72866EE-2CC9-4654-AFF7-66B0E0B5BF67}"/>
          </ac:spMkLst>
        </pc:spChg>
        <pc:picChg chg="add mod">
          <ac:chgData name="Kelley, Todd W" userId="d27d4cb4-89b9-4445-97de-d6d70d6b1c5d" providerId="ADAL" clId="{DE760E8C-5AD2-4080-A5CB-74101C9F1B60}" dt="2022-09-29T15:39:05.993" v="323" actId="1076"/>
          <ac:picMkLst>
            <pc:docMk/>
            <pc:sldMk cId="2573945875" sldId="266"/>
            <ac:picMk id="5" creationId="{C7DC0A92-FE69-4371-8F84-83B5A12EC021}"/>
          </ac:picMkLst>
        </pc:picChg>
        <pc:picChg chg="add mod">
          <ac:chgData name="Kelley, Todd W" userId="d27d4cb4-89b9-4445-97de-d6d70d6b1c5d" providerId="ADAL" clId="{DE760E8C-5AD2-4080-A5CB-74101C9F1B60}" dt="2022-09-29T15:29:53.397" v="176" actId="1076"/>
          <ac:picMkLst>
            <pc:docMk/>
            <pc:sldMk cId="2573945875" sldId="266"/>
            <ac:picMk id="7" creationId="{F552D304-ECF8-4434-9042-A6E9E75A934E}"/>
          </ac:picMkLst>
        </pc:picChg>
        <pc:picChg chg="add mod">
          <ac:chgData name="Kelley, Todd W" userId="d27d4cb4-89b9-4445-97de-d6d70d6b1c5d" providerId="ADAL" clId="{DE760E8C-5AD2-4080-A5CB-74101C9F1B60}" dt="2022-09-29T15:35:50.927" v="282" actId="1076"/>
          <ac:picMkLst>
            <pc:docMk/>
            <pc:sldMk cId="2573945875" sldId="266"/>
            <ac:picMk id="9" creationId="{B83D87D8-17A2-4045-9A27-41F6D811696D}"/>
          </ac:picMkLst>
        </pc:picChg>
        <pc:picChg chg="add mod">
          <ac:chgData name="Kelley, Todd W" userId="d27d4cb4-89b9-4445-97de-d6d70d6b1c5d" providerId="ADAL" clId="{DE760E8C-5AD2-4080-A5CB-74101C9F1B60}" dt="2022-09-29T15:26:48.445" v="161" actId="1076"/>
          <ac:picMkLst>
            <pc:docMk/>
            <pc:sldMk cId="2573945875" sldId="266"/>
            <ac:picMk id="11" creationId="{E0EF7E63-3C5D-4EB5-A3E9-6A4EFCC3E1CB}"/>
          </ac:picMkLst>
        </pc:picChg>
        <pc:cxnChg chg="add mod">
          <ac:chgData name="Kelley, Todd W" userId="d27d4cb4-89b9-4445-97de-d6d70d6b1c5d" providerId="ADAL" clId="{DE760E8C-5AD2-4080-A5CB-74101C9F1B60}" dt="2022-09-29T15:37:06.484" v="300" actId="1038"/>
          <ac:cxnSpMkLst>
            <pc:docMk/>
            <pc:sldMk cId="2573945875" sldId="266"/>
            <ac:cxnSpMk id="14" creationId="{E12A8F2D-0E03-4B84-A272-C139CE40DB5C}"/>
          </ac:cxnSpMkLst>
        </pc:cxnChg>
        <pc:cxnChg chg="add mod">
          <ac:chgData name="Kelley, Todd W" userId="d27d4cb4-89b9-4445-97de-d6d70d6b1c5d" providerId="ADAL" clId="{DE760E8C-5AD2-4080-A5CB-74101C9F1B60}" dt="2022-09-29T15:35:41.011" v="280" actId="14100"/>
          <ac:cxnSpMkLst>
            <pc:docMk/>
            <pc:sldMk cId="2573945875" sldId="266"/>
            <ac:cxnSpMk id="17" creationId="{39CA47BC-71F6-436C-BCB4-2BBD9CA8010F}"/>
          </ac:cxnSpMkLst>
        </pc:cxnChg>
        <pc:cxnChg chg="add mod">
          <ac:chgData name="Kelley, Todd W" userId="d27d4cb4-89b9-4445-97de-d6d70d6b1c5d" providerId="ADAL" clId="{DE760E8C-5AD2-4080-A5CB-74101C9F1B60}" dt="2022-09-29T15:35:44.816" v="281" actId="14100"/>
          <ac:cxnSpMkLst>
            <pc:docMk/>
            <pc:sldMk cId="2573945875" sldId="266"/>
            <ac:cxnSpMk id="24" creationId="{F8AA515C-498A-473A-B69D-13913DDE9266}"/>
          </ac:cxnSpMkLst>
        </pc:cxnChg>
        <pc:cxnChg chg="add mod">
          <ac:chgData name="Kelley, Todd W" userId="d27d4cb4-89b9-4445-97de-d6d70d6b1c5d" providerId="ADAL" clId="{DE760E8C-5AD2-4080-A5CB-74101C9F1B60}" dt="2022-09-29T15:36:35.895" v="290" actId="14100"/>
          <ac:cxnSpMkLst>
            <pc:docMk/>
            <pc:sldMk cId="2573945875" sldId="266"/>
            <ac:cxnSpMk id="26" creationId="{0851DCF0-0363-4304-AFC7-308A7366469E}"/>
          </ac:cxnSpMkLst>
        </pc:cxnChg>
        <pc:cxnChg chg="add mod">
          <ac:chgData name="Kelley, Todd W" userId="d27d4cb4-89b9-4445-97de-d6d70d6b1c5d" providerId="ADAL" clId="{DE760E8C-5AD2-4080-A5CB-74101C9F1B60}" dt="2022-09-29T15:36:44.489" v="291" actId="14100"/>
          <ac:cxnSpMkLst>
            <pc:docMk/>
            <pc:sldMk cId="2573945875" sldId="266"/>
            <ac:cxnSpMk id="32" creationId="{D5D50938-C73A-4F1F-8014-159E67F088E7}"/>
          </ac:cxnSpMkLst>
        </pc:cxnChg>
        <pc:cxnChg chg="add mod">
          <ac:chgData name="Kelley, Todd W" userId="d27d4cb4-89b9-4445-97de-d6d70d6b1c5d" providerId="ADAL" clId="{DE760E8C-5AD2-4080-A5CB-74101C9F1B60}" dt="2022-09-29T15:32:42.973" v="226" actId="1037"/>
          <ac:cxnSpMkLst>
            <pc:docMk/>
            <pc:sldMk cId="2573945875" sldId="266"/>
            <ac:cxnSpMk id="35" creationId="{2761CED8-523C-4F98-A229-1C4486B328EB}"/>
          </ac:cxnSpMkLst>
        </pc:cxnChg>
        <pc:cxnChg chg="add mod">
          <ac:chgData name="Kelley, Todd W" userId="d27d4cb4-89b9-4445-97de-d6d70d6b1c5d" providerId="ADAL" clId="{DE760E8C-5AD2-4080-A5CB-74101C9F1B60}" dt="2022-09-29T15:33:20.146" v="233" actId="208"/>
          <ac:cxnSpMkLst>
            <pc:docMk/>
            <pc:sldMk cId="2573945875" sldId="266"/>
            <ac:cxnSpMk id="42" creationId="{FF1E76DC-DC39-488D-8CD0-5E1654398A8E}"/>
          </ac:cxnSpMkLst>
        </pc:cxnChg>
        <pc:cxnChg chg="add mod">
          <ac:chgData name="Kelley, Todd W" userId="d27d4cb4-89b9-4445-97de-d6d70d6b1c5d" providerId="ADAL" clId="{DE760E8C-5AD2-4080-A5CB-74101C9F1B60}" dt="2022-09-29T15:33:30.957" v="236" actId="14100"/>
          <ac:cxnSpMkLst>
            <pc:docMk/>
            <pc:sldMk cId="2573945875" sldId="266"/>
            <ac:cxnSpMk id="45" creationId="{93695033-1291-4662-AA27-C301B2DBFC42}"/>
          </ac:cxnSpMkLst>
        </pc:cxnChg>
        <pc:cxnChg chg="add mod">
          <ac:chgData name="Kelley, Todd W" userId="d27d4cb4-89b9-4445-97de-d6d70d6b1c5d" providerId="ADAL" clId="{DE760E8C-5AD2-4080-A5CB-74101C9F1B60}" dt="2022-09-29T15:33:44.755" v="242" actId="14100"/>
          <ac:cxnSpMkLst>
            <pc:docMk/>
            <pc:sldMk cId="2573945875" sldId="266"/>
            <ac:cxnSpMk id="48" creationId="{477F3060-0445-4D66-9D9D-118CB0FFCF2A}"/>
          </ac:cxnSpMkLst>
        </pc:cxnChg>
        <pc:cxnChg chg="add mod">
          <ac:chgData name="Kelley, Todd W" userId="d27d4cb4-89b9-4445-97de-d6d70d6b1c5d" providerId="ADAL" clId="{DE760E8C-5AD2-4080-A5CB-74101C9F1B60}" dt="2022-09-29T15:36:04.519" v="285" actId="14100"/>
          <ac:cxnSpMkLst>
            <pc:docMk/>
            <pc:sldMk cId="2573945875" sldId="266"/>
            <ac:cxnSpMk id="55" creationId="{4B7D1629-89AC-4BAF-A7B7-742FCBCB9DFB}"/>
          </ac:cxnSpMkLst>
        </pc:cxnChg>
        <pc:cxnChg chg="add mod">
          <ac:chgData name="Kelley, Todd W" userId="d27d4cb4-89b9-4445-97de-d6d70d6b1c5d" providerId="ADAL" clId="{DE760E8C-5AD2-4080-A5CB-74101C9F1B60}" dt="2022-09-29T15:36:16.567" v="288" actId="208"/>
          <ac:cxnSpMkLst>
            <pc:docMk/>
            <pc:sldMk cId="2573945875" sldId="266"/>
            <ac:cxnSpMk id="57" creationId="{5CDAE497-8D91-4945-8337-8A6FED3DE79F}"/>
          </ac:cxnSpMkLst>
        </pc:cxnChg>
        <pc:cxnChg chg="add mod">
          <ac:chgData name="Kelley, Todd W" userId="d27d4cb4-89b9-4445-97de-d6d70d6b1c5d" providerId="ADAL" clId="{DE760E8C-5AD2-4080-A5CB-74101C9F1B60}" dt="2022-09-29T15:36:55.282" v="294" actId="14100"/>
          <ac:cxnSpMkLst>
            <pc:docMk/>
            <pc:sldMk cId="2573945875" sldId="266"/>
            <ac:cxnSpMk id="61" creationId="{6F94AA3E-E501-4762-B451-53EC923D810E}"/>
          </ac:cxnSpMkLst>
        </pc:cxnChg>
        <pc:cxnChg chg="add mod">
          <ac:chgData name="Kelley, Todd W" userId="d27d4cb4-89b9-4445-97de-d6d70d6b1c5d" providerId="ADAL" clId="{DE760E8C-5AD2-4080-A5CB-74101C9F1B60}" dt="2022-09-29T15:37:18.609" v="303" actId="14100"/>
          <ac:cxnSpMkLst>
            <pc:docMk/>
            <pc:sldMk cId="2573945875" sldId="266"/>
            <ac:cxnSpMk id="64" creationId="{3D7302A6-59BF-4AEC-B8FA-26CCC7464731}"/>
          </ac:cxnSpMkLst>
        </pc:cxnChg>
        <pc:cxnChg chg="add mod">
          <ac:chgData name="Kelley, Todd W" userId="d27d4cb4-89b9-4445-97de-d6d70d6b1c5d" providerId="ADAL" clId="{DE760E8C-5AD2-4080-A5CB-74101C9F1B60}" dt="2022-09-29T15:37:52.201" v="312" actId="14100"/>
          <ac:cxnSpMkLst>
            <pc:docMk/>
            <pc:sldMk cId="2573945875" sldId="266"/>
            <ac:cxnSpMk id="66" creationId="{B8F203E2-E8D9-4226-8E32-B5082C7F16F4}"/>
          </ac:cxnSpMkLst>
        </pc:cxnChg>
        <pc:cxnChg chg="add mod">
          <ac:chgData name="Kelley, Todd W" userId="d27d4cb4-89b9-4445-97de-d6d70d6b1c5d" providerId="ADAL" clId="{DE760E8C-5AD2-4080-A5CB-74101C9F1B60}" dt="2022-09-29T15:37:55.568" v="313" actId="14100"/>
          <ac:cxnSpMkLst>
            <pc:docMk/>
            <pc:sldMk cId="2573945875" sldId="266"/>
            <ac:cxnSpMk id="68" creationId="{200C491F-969C-44D9-B874-371F3DA805B2}"/>
          </ac:cxnSpMkLst>
        </pc:cxnChg>
        <pc:cxnChg chg="add mod">
          <ac:chgData name="Kelley, Todd W" userId="d27d4cb4-89b9-4445-97de-d6d70d6b1c5d" providerId="ADAL" clId="{DE760E8C-5AD2-4080-A5CB-74101C9F1B60}" dt="2022-09-29T15:38:58.693" v="320" actId="208"/>
          <ac:cxnSpMkLst>
            <pc:docMk/>
            <pc:sldMk cId="2573945875" sldId="266"/>
            <ac:cxnSpMk id="73" creationId="{AF0395A2-5354-4B11-84EC-DAC1FB9A6926}"/>
          </ac:cxnSpMkLst>
        </pc:cxnChg>
        <pc:cxnChg chg="add mod">
          <ac:chgData name="Kelley, Todd W" userId="d27d4cb4-89b9-4445-97de-d6d70d6b1c5d" providerId="ADAL" clId="{DE760E8C-5AD2-4080-A5CB-74101C9F1B60}" dt="2022-09-29T15:39:10.319" v="324" actId="14100"/>
          <ac:cxnSpMkLst>
            <pc:docMk/>
            <pc:sldMk cId="2573945875" sldId="266"/>
            <ac:cxnSpMk id="74" creationId="{D970C48F-2C0B-4268-8BD1-ADB739C823A4}"/>
          </ac:cxnSpMkLst>
        </pc:cxnChg>
        <pc:cxnChg chg="add mod">
          <ac:chgData name="Kelley, Todd W" userId="d27d4cb4-89b9-4445-97de-d6d70d6b1c5d" providerId="ADAL" clId="{DE760E8C-5AD2-4080-A5CB-74101C9F1B60}" dt="2022-09-29T15:39:17.567" v="327" actId="14100"/>
          <ac:cxnSpMkLst>
            <pc:docMk/>
            <pc:sldMk cId="2573945875" sldId="266"/>
            <ac:cxnSpMk id="76" creationId="{C272FB0E-A1AB-4811-916D-C70F59C9905B}"/>
          </ac:cxnSpMkLst>
        </pc:cxnChg>
        <pc:cxnChg chg="add mod">
          <ac:chgData name="Kelley, Todd W" userId="d27d4cb4-89b9-4445-97de-d6d70d6b1c5d" providerId="ADAL" clId="{DE760E8C-5AD2-4080-A5CB-74101C9F1B60}" dt="2022-09-29T15:39:27.584" v="331" actId="14100"/>
          <ac:cxnSpMkLst>
            <pc:docMk/>
            <pc:sldMk cId="2573945875" sldId="266"/>
            <ac:cxnSpMk id="79" creationId="{0F537E78-B3F4-4108-8FCA-E06B98CC0C2C}"/>
          </ac:cxnSpMkLst>
        </pc:cxnChg>
        <pc:cxnChg chg="add mod">
          <ac:chgData name="Kelley, Todd W" userId="d27d4cb4-89b9-4445-97de-d6d70d6b1c5d" providerId="ADAL" clId="{DE760E8C-5AD2-4080-A5CB-74101C9F1B60}" dt="2022-09-29T15:39:35.904" v="334" actId="14100"/>
          <ac:cxnSpMkLst>
            <pc:docMk/>
            <pc:sldMk cId="2573945875" sldId="266"/>
            <ac:cxnSpMk id="82" creationId="{8EC632C3-5809-49F0-8142-70804D4C7273}"/>
          </ac:cxnSpMkLst>
        </pc:cxnChg>
        <pc:cxnChg chg="add mod">
          <ac:chgData name="Kelley, Todd W" userId="d27d4cb4-89b9-4445-97de-d6d70d6b1c5d" providerId="ADAL" clId="{DE760E8C-5AD2-4080-A5CB-74101C9F1B60}" dt="2022-09-29T15:40:35.815" v="337" actId="1582"/>
          <ac:cxnSpMkLst>
            <pc:docMk/>
            <pc:sldMk cId="2573945875" sldId="266"/>
            <ac:cxnSpMk id="86" creationId="{4111CF8D-895E-4A67-B5BA-AE1A996AEC7A}"/>
          </ac:cxnSpMkLst>
        </pc:cxnChg>
        <pc:cxnChg chg="add mod">
          <ac:chgData name="Kelley, Todd W" userId="d27d4cb4-89b9-4445-97de-d6d70d6b1c5d" providerId="ADAL" clId="{DE760E8C-5AD2-4080-A5CB-74101C9F1B60}" dt="2022-09-29T15:40:45.290" v="363" actId="1036"/>
          <ac:cxnSpMkLst>
            <pc:docMk/>
            <pc:sldMk cId="2573945875" sldId="266"/>
            <ac:cxnSpMk id="87" creationId="{7FB12B16-E55B-46E1-89ED-114B020ABDA4}"/>
          </ac:cxnSpMkLst>
        </pc:cxnChg>
      </pc:sldChg>
      <pc:sldChg chg="addSp delSp modSp new mod ord">
        <pc:chgData name="Kelley, Todd W" userId="d27d4cb4-89b9-4445-97de-d6d70d6b1c5d" providerId="ADAL" clId="{DE760E8C-5AD2-4080-A5CB-74101C9F1B60}" dt="2022-09-30T13:25:39.468" v="2560"/>
        <pc:sldMkLst>
          <pc:docMk/>
          <pc:sldMk cId="60200178" sldId="267"/>
        </pc:sldMkLst>
        <pc:spChg chg="mod">
          <ac:chgData name="Kelley, Todd W" userId="d27d4cb4-89b9-4445-97de-d6d70d6b1c5d" providerId="ADAL" clId="{DE760E8C-5AD2-4080-A5CB-74101C9F1B60}" dt="2022-09-29T15:46:48.234" v="476" actId="20577"/>
          <ac:spMkLst>
            <pc:docMk/>
            <pc:sldMk cId="60200178" sldId="267"/>
            <ac:spMk id="2" creationId="{E7B8EF1A-323B-46D4-93CD-3EF34A9BE161}"/>
          </ac:spMkLst>
        </pc:spChg>
        <pc:spChg chg="del mod">
          <ac:chgData name="Kelley, Todd W" userId="d27d4cb4-89b9-4445-97de-d6d70d6b1c5d" providerId="ADAL" clId="{DE760E8C-5AD2-4080-A5CB-74101C9F1B60}" dt="2022-09-29T15:47:26.551" v="478" actId="22"/>
          <ac:spMkLst>
            <pc:docMk/>
            <pc:sldMk cId="60200178" sldId="267"/>
            <ac:spMk id="3" creationId="{636857A2-8FA8-4D00-B5E8-3891BBAD623B}"/>
          </ac:spMkLst>
        </pc:spChg>
        <pc:spChg chg="add mod">
          <ac:chgData name="Kelley, Todd W" userId="d27d4cb4-89b9-4445-97de-d6d70d6b1c5d" providerId="ADAL" clId="{DE760E8C-5AD2-4080-A5CB-74101C9F1B60}" dt="2022-09-29T15:56:24.881" v="801" actId="20577"/>
          <ac:spMkLst>
            <pc:docMk/>
            <pc:sldMk cId="60200178" sldId="267"/>
            <ac:spMk id="6" creationId="{E3F31581-7A0E-4FCB-82B0-6EB2491D2771}"/>
          </ac:spMkLst>
        </pc:spChg>
        <pc:picChg chg="add mod ord">
          <ac:chgData name="Kelley, Todd W" userId="d27d4cb4-89b9-4445-97de-d6d70d6b1c5d" providerId="ADAL" clId="{DE760E8C-5AD2-4080-A5CB-74101C9F1B60}" dt="2022-09-29T15:55:22.985" v="710" actId="1076"/>
          <ac:picMkLst>
            <pc:docMk/>
            <pc:sldMk cId="60200178" sldId="267"/>
            <ac:picMk id="5" creationId="{7E81EB05-6F5D-4EE9-8687-05183828543A}"/>
          </ac:picMkLst>
        </pc:picChg>
        <pc:picChg chg="add mod">
          <ac:chgData name="Kelley, Todd W" userId="d27d4cb4-89b9-4445-97de-d6d70d6b1c5d" providerId="ADAL" clId="{DE760E8C-5AD2-4080-A5CB-74101C9F1B60}" dt="2022-09-29T15:55:27.054" v="719" actId="1036"/>
          <ac:picMkLst>
            <pc:docMk/>
            <pc:sldMk cId="60200178" sldId="267"/>
            <ac:picMk id="7" creationId="{A60453FA-691B-42B0-BC4E-A92FEC8A2C61}"/>
          </ac:picMkLst>
        </pc:picChg>
      </pc:sldChg>
      <pc:sldChg chg="addSp delSp modSp new mod">
        <pc:chgData name="Kelley, Todd W" userId="d27d4cb4-89b9-4445-97de-d6d70d6b1c5d" providerId="ADAL" clId="{DE760E8C-5AD2-4080-A5CB-74101C9F1B60}" dt="2022-09-29T16:25:12.930" v="1347" actId="1076"/>
        <pc:sldMkLst>
          <pc:docMk/>
          <pc:sldMk cId="111397566" sldId="268"/>
        </pc:sldMkLst>
        <pc:spChg chg="mod">
          <ac:chgData name="Kelley, Todd W" userId="d27d4cb4-89b9-4445-97de-d6d70d6b1c5d" providerId="ADAL" clId="{DE760E8C-5AD2-4080-A5CB-74101C9F1B60}" dt="2022-09-29T16:04:18.772" v="1167" actId="20577"/>
          <ac:spMkLst>
            <pc:docMk/>
            <pc:sldMk cId="111397566" sldId="268"/>
            <ac:spMk id="2" creationId="{D26ABF7B-0E07-48A1-9695-855CEEBEBBB0}"/>
          </ac:spMkLst>
        </pc:spChg>
        <pc:spChg chg="mod">
          <ac:chgData name="Kelley, Todd W" userId="d27d4cb4-89b9-4445-97de-d6d70d6b1c5d" providerId="ADAL" clId="{DE760E8C-5AD2-4080-A5CB-74101C9F1B60}" dt="2022-09-29T16:25:09.751" v="1346" actId="20577"/>
          <ac:spMkLst>
            <pc:docMk/>
            <pc:sldMk cId="111397566" sldId="268"/>
            <ac:spMk id="3" creationId="{733440B7-405F-4C1F-B78C-E62D9FE8C230}"/>
          </ac:spMkLst>
        </pc:spChg>
        <pc:picChg chg="add del mod">
          <ac:chgData name="Kelley, Todd W" userId="d27d4cb4-89b9-4445-97de-d6d70d6b1c5d" providerId="ADAL" clId="{DE760E8C-5AD2-4080-A5CB-74101C9F1B60}" dt="2022-09-29T15:55:01.485" v="703" actId="21"/>
          <ac:picMkLst>
            <pc:docMk/>
            <pc:sldMk cId="111397566" sldId="268"/>
            <ac:picMk id="5" creationId="{9B5C6F4A-07A9-44DB-9711-4F6A474EC107}"/>
          </ac:picMkLst>
        </pc:picChg>
        <pc:picChg chg="add mod">
          <ac:chgData name="Kelley, Todd W" userId="d27d4cb4-89b9-4445-97de-d6d70d6b1c5d" providerId="ADAL" clId="{DE760E8C-5AD2-4080-A5CB-74101C9F1B60}" dt="2022-09-29T16:25:12.930" v="1347" actId="1076"/>
          <ac:picMkLst>
            <pc:docMk/>
            <pc:sldMk cId="111397566" sldId="268"/>
            <ac:picMk id="7" creationId="{6C1C8FF8-E058-406B-AE08-2C1DD39B8DC6}"/>
          </ac:picMkLst>
        </pc:picChg>
      </pc:sldChg>
      <pc:sldChg chg="addSp delSp modSp add mod">
        <pc:chgData name="Kelley, Todd W" userId="d27d4cb4-89b9-4445-97de-d6d70d6b1c5d" providerId="ADAL" clId="{DE760E8C-5AD2-4080-A5CB-74101C9F1B60}" dt="2022-10-03T13:55:35.596" v="2964" actId="20577"/>
        <pc:sldMkLst>
          <pc:docMk/>
          <pc:sldMk cId="798460132" sldId="269"/>
        </pc:sldMkLst>
        <pc:spChg chg="mod">
          <ac:chgData name="Kelley, Todd W" userId="d27d4cb4-89b9-4445-97de-d6d70d6b1c5d" providerId="ADAL" clId="{DE760E8C-5AD2-4080-A5CB-74101C9F1B60}" dt="2022-10-03T13:55:35.596" v="2964" actId="20577"/>
          <ac:spMkLst>
            <pc:docMk/>
            <pc:sldMk cId="798460132" sldId="269"/>
            <ac:spMk id="3" creationId="{733440B7-405F-4C1F-B78C-E62D9FE8C230}"/>
          </ac:spMkLst>
        </pc:spChg>
        <pc:picChg chg="add mod">
          <ac:chgData name="Kelley, Todd W" userId="d27d4cb4-89b9-4445-97de-d6d70d6b1c5d" providerId="ADAL" clId="{DE760E8C-5AD2-4080-A5CB-74101C9F1B60}" dt="2022-09-29T16:26:23.378" v="1387" actId="1076"/>
          <ac:picMkLst>
            <pc:docMk/>
            <pc:sldMk cId="798460132" sldId="269"/>
            <ac:picMk id="5" creationId="{D53C26A7-06B8-4612-9953-53A35D959820}"/>
          </ac:picMkLst>
        </pc:picChg>
        <pc:picChg chg="del">
          <ac:chgData name="Kelley, Todd W" userId="d27d4cb4-89b9-4445-97de-d6d70d6b1c5d" providerId="ADAL" clId="{DE760E8C-5AD2-4080-A5CB-74101C9F1B60}" dt="2022-09-29T16:25:41.024" v="1349" actId="478"/>
          <ac:picMkLst>
            <pc:docMk/>
            <pc:sldMk cId="798460132" sldId="269"/>
            <ac:picMk id="7" creationId="{6C1C8FF8-E058-406B-AE08-2C1DD39B8DC6}"/>
          </ac:picMkLst>
        </pc:picChg>
      </pc:sldChg>
      <pc:sldChg chg="addSp modSp new mod ord">
        <pc:chgData name="Kelley, Todd W" userId="d27d4cb4-89b9-4445-97de-d6d70d6b1c5d" providerId="ADAL" clId="{DE760E8C-5AD2-4080-A5CB-74101C9F1B60}" dt="2022-09-29T21:21:48.436" v="1959"/>
        <pc:sldMkLst>
          <pc:docMk/>
          <pc:sldMk cId="2051628862" sldId="270"/>
        </pc:sldMkLst>
        <pc:spChg chg="mod">
          <ac:chgData name="Kelley, Todd W" userId="d27d4cb4-89b9-4445-97de-d6d70d6b1c5d" providerId="ADAL" clId="{DE760E8C-5AD2-4080-A5CB-74101C9F1B60}" dt="2022-09-29T17:16:52.115" v="1589" actId="20577"/>
          <ac:spMkLst>
            <pc:docMk/>
            <pc:sldMk cId="2051628862" sldId="270"/>
            <ac:spMk id="2" creationId="{4D069275-3EBB-4420-BF65-218F41EF55A0}"/>
          </ac:spMkLst>
        </pc:spChg>
        <pc:spChg chg="mod">
          <ac:chgData name="Kelley, Todd W" userId="d27d4cb4-89b9-4445-97de-d6d70d6b1c5d" providerId="ADAL" clId="{DE760E8C-5AD2-4080-A5CB-74101C9F1B60}" dt="2022-09-29T18:04:26.277" v="1684" actId="20577"/>
          <ac:spMkLst>
            <pc:docMk/>
            <pc:sldMk cId="2051628862" sldId="270"/>
            <ac:spMk id="3" creationId="{D8434A3C-484D-4C37-BA9A-61CB8420FBB2}"/>
          </ac:spMkLst>
        </pc:spChg>
        <pc:picChg chg="add mod">
          <ac:chgData name="Kelley, Todd W" userId="d27d4cb4-89b9-4445-97de-d6d70d6b1c5d" providerId="ADAL" clId="{DE760E8C-5AD2-4080-A5CB-74101C9F1B60}" dt="2022-09-29T18:04:36.770" v="1687" actId="14100"/>
          <ac:picMkLst>
            <pc:docMk/>
            <pc:sldMk cId="2051628862" sldId="270"/>
            <ac:picMk id="4" creationId="{C852A238-5E24-45DC-AB45-351DA67B796E}"/>
          </ac:picMkLst>
        </pc:picChg>
      </pc:sldChg>
      <pc:sldChg chg="modSp new mod">
        <pc:chgData name="Kelley, Todd W" userId="d27d4cb4-89b9-4445-97de-d6d70d6b1c5d" providerId="ADAL" clId="{DE760E8C-5AD2-4080-A5CB-74101C9F1B60}" dt="2022-10-03T14:01:55.540" v="3014" actId="20577"/>
        <pc:sldMkLst>
          <pc:docMk/>
          <pc:sldMk cId="3251687512" sldId="271"/>
        </pc:sldMkLst>
        <pc:spChg chg="mod">
          <ac:chgData name="Kelley, Todd W" userId="d27d4cb4-89b9-4445-97de-d6d70d6b1c5d" providerId="ADAL" clId="{DE760E8C-5AD2-4080-A5CB-74101C9F1B60}" dt="2022-10-03T14:01:55.540" v="3014" actId="20577"/>
          <ac:spMkLst>
            <pc:docMk/>
            <pc:sldMk cId="3251687512" sldId="271"/>
            <ac:spMk id="2" creationId="{C10FBF41-5634-4DA1-9F0A-36E7CE61911D}"/>
          </ac:spMkLst>
        </pc:spChg>
        <pc:spChg chg="mod">
          <ac:chgData name="Kelley, Todd W" userId="d27d4cb4-89b9-4445-97de-d6d70d6b1c5d" providerId="ADAL" clId="{DE760E8C-5AD2-4080-A5CB-74101C9F1B60}" dt="2022-10-03T14:00:52.877" v="2973"/>
          <ac:spMkLst>
            <pc:docMk/>
            <pc:sldMk cId="3251687512" sldId="271"/>
            <ac:spMk id="3" creationId="{2B4A4C7A-26FD-47C9-B0B7-1C1622B46D68}"/>
          </ac:spMkLst>
        </pc:spChg>
      </pc:sldChg>
      <pc:sldChg chg="addSp modSp new mod">
        <pc:chgData name="Kelley, Todd W" userId="d27d4cb4-89b9-4445-97de-d6d70d6b1c5d" providerId="ADAL" clId="{DE760E8C-5AD2-4080-A5CB-74101C9F1B60}" dt="2022-09-29T21:27:50.280" v="2112" actId="1076"/>
        <pc:sldMkLst>
          <pc:docMk/>
          <pc:sldMk cId="1881888866" sldId="272"/>
        </pc:sldMkLst>
        <pc:spChg chg="mod">
          <ac:chgData name="Kelley, Todd W" userId="d27d4cb4-89b9-4445-97de-d6d70d6b1c5d" providerId="ADAL" clId="{DE760E8C-5AD2-4080-A5CB-74101C9F1B60}" dt="2022-09-29T21:23:40.748" v="2032" actId="20577"/>
          <ac:spMkLst>
            <pc:docMk/>
            <pc:sldMk cId="1881888866" sldId="272"/>
            <ac:spMk id="2" creationId="{6341B30B-552B-4862-B3AB-8F4A4F41FC49}"/>
          </ac:spMkLst>
        </pc:spChg>
        <pc:spChg chg="mod">
          <ac:chgData name="Kelley, Todd W" userId="d27d4cb4-89b9-4445-97de-d6d70d6b1c5d" providerId="ADAL" clId="{DE760E8C-5AD2-4080-A5CB-74101C9F1B60}" dt="2022-09-29T21:27:44.846" v="2110" actId="20577"/>
          <ac:spMkLst>
            <pc:docMk/>
            <pc:sldMk cId="1881888866" sldId="272"/>
            <ac:spMk id="3" creationId="{512AEF99-0A5B-4E03-AD58-30074789BB49}"/>
          </ac:spMkLst>
        </pc:spChg>
        <pc:picChg chg="add mod">
          <ac:chgData name="Kelley, Todd W" userId="d27d4cb4-89b9-4445-97de-d6d70d6b1c5d" providerId="ADAL" clId="{DE760E8C-5AD2-4080-A5CB-74101C9F1B60}" dt="2022-09-29T21:27:50.280" v="2112" actId="1076"/>
          <ac:picMkLst>
            <pc:docMk/>
            <pc:sldMk cId="1881888866" sldId="272"/>
            <ac:picMk id="5" creationId="{93A18736-CD4E-4B13-A383-307B59678782}"/>
          </ac:picMkLst>
        </pc:picChg>
      </pc:sldChg>
      <pc:sldChg chg="delSp modSp add mod">
        <pc:chgData name="Kelley, Todd W" userId="d27d4cb4-89b9-4445-97de-d6d70d6b1c5d" providerId="ADAL" clId="{DE760E8C-5AD2-4080-A5CB-74101C9F1B60}" dt="2022-09-29T21:37:26.234" v="2386" actId="20577"/>
        <pc:sldMkLst>
          <pc:docMk/>
          <pc:sldMk cId="1395005278" sldId="273"/>
        </pc:sldMkLst>
        <pc:spChg chg="mod">
          <ac:chgData name="Kelley, Todd W" userId="d27d4cb4-89b9-4445-97de-d6d70d6b1c5d" providerId="ADAL" clId="{DE760E8C-5AD2-4080-A5CB-74101C9F1B60}" dt="2022-09-29T21:28:25.253" v="2118" actId="20577"/>
          <ac:spMkLst>
            <pc:docMk/>
            <pc:sldMk cId="1395005278" sldId="273"/>
            <ac:spMk id="2" creationId="{6341B30B-552B-4862-B3AB-8F4A4F41FC49}"/>
          </ac:spMkLst>
        </pc:spChg>
        <pc:spChg chg="mod">
          <ac:chgData name="Kelley, Todd W" userId="d27d4cb4-89b9-4445-97de-d6d70d6b1c5d" providerId="ADAL" clId="{DE760E8C-5AD2-4080-A5CB-74101C9F1B60}" dt="2022-09-29T21:37:26.234" v="2386" actId="20577"/>
          <ac:spMkLst>
            <pc:docMk/>
            <pc:sldMk cId="1395005278" sldId="273"/>
            <ac:spMk id="3" creationId="{512AEF99-0A5B-4E03-AD58-30074789BB49}"/>
          </ac:spMkLst>
        </pc:spChg>
        <pc:picChg chg="del">
          <ac:chgData name="Kelley, Todd W" userId="d27d4cb4-89b9-4445-97de-d6d70d6b1c5d" providerId="ADAL" clId="{DE760E8C-5AD2-4080-A5CB-74101C9F1B60}" dt="2022-09-29T21:29:07.374" v="2120" actId="478"/>
          <ac:picMkLst>
            <pc:docMk/>
            <pc:sldMk cId="1395005278" sldId="273"/>
            <ac:picMk id="5" creationId="{93A18736-CD4E-4B13-A383-307B59678782}"/>
          </ac:picMkLst>
        </pc:picChg>
      </pc:sldChg>
      <pc:sldChg chg="addSp modSp new mod ord">
        <pc:chgData name="Kelley, Todd W" userId="d27d4cb4-89b9-4445-97de-d6d70d6b1c5d" providerId="ADAL" clId="{DE760E8C-5AD2-4080-A5CB-74101C9F1B60}" dt="2022-09-30T20:45:19.638" v="2897" actId="113"/>
        <pc:sldMkLst>
          <pc:docMk/>
          <pc:sldMk cId="4169985373" sldId="274"/>
        </pc:sldMkLst>
        <pc:spChg chg="mod">
          <ac:chgData name="Kelley, Todd W" userId="d27d4cb4-89b9-4445-97de-d6d70d6b1c5d" providerId="ADAL" clId="{DE760E8C-5AD2-4080-A5CB-74101C9F1B60}" dt="2022-09-29T21:37:51.562" v="2395" actId="20577"/>
          <ac:spMkLst>
            <pc:docMk/>
            <pc:sldMk cId="4169985373" sldId="274"/>
            <ac:spMk id="2" creationId="{3C8B3F3B-9417-4BA8-8679-C9A54B201C45}"/>
          </ac:spMkLst>
        </pc:spChg>
        <pc:spChg chg="mod">
          <ac:chgData name="Kelley, Todd W" userId="d27d4cb4-89b9-4445-97de-d6d70d6b1c5d" providerId="ADAL" clId="{DE760E8C-5AD2-4080-A5CB-74101C9F1B60}" dt="2022-09-30T20:45:19.638" v="2897" actId="113"/>
          <ac:spMkLst>
            <pc:docMk/>
            <pc:sldMk cId="4169985373" sldId="274"/>
            <ac:spMk id="3" creationId="{74F9B54F-21FE-4F8F-9926-328F142BDB21}"/>
          </ac:spMkLst>
        </pc:spChg>
        <pc:picChg chg="add mod">
          <ac:chgData name="Kelley, Todd W" userId="d27d4cb4-89b9-4445-97de-d6d70d6b1c5d" providerId="ADAL" clId="{DE760E8C-5AD2-4080-A5CB-74101C9F1B60}" dt="2022-09-30T13:28:57.080" v="2612" actId="1076"/>
          <ac:picMkLst>
            <pc:docMk/>
            <pc:sldMk cId="4169985373" sldId="274"/>
            <ac:picMk id="4" creationId="{E6D6D3D9-93EA-4843-BEE7-5ED9C2A51978}"/>
          </ac:picMkLst>
        </pc:picChg>
        <pc:picChg chg="add mod">
          <ac:chgData name="Kelley, Todd W" userId="d27d4cb4-89b9-4445-97de-d6d70d6b1c5d" providerId="ADAL" clId="{DE760E8C-5AD2-4080-A5CB-74101C9F1B60}" dt="2022-09-30T13:28:59.965" v="2613" actId="1076"/>
          <ac:picMkLst>
            <pc:docMk/>
            <pc:sldMk cId="4169985373" sldId="274"/>
            <ac:picMk id="6" creationId="{7DFEC8AB-4A27-43B3-9FBB-DE48627747DA}"/>
          </ac:picMkLst>
        </pc:picChg>
      </pc:sldChg>
      <pc:sldChg chg="modSp new del mod">
        <pc:chgData name="Kelley, Todd W" userId="d27d4cb4-89b9-4445-97de-d6d70d6b1c5d" providerId="ADAL" clId="{DE760E8C-5AD2-4080-A5CB-74101C9F1B60}" dt="2022-10-03T14:03:35.883" v="3027" actId="680"/>
        <pc:sldMkLst>
          <pc:docMk/>
          <pc:sldMk cId="3609285488" sldId="275"/>
        </pc:sldMkLst>
        <pc:spChg chg="mod">
          <ac:chgData name="Kelley, Todd W" userId="d27d4cb4-89b9-4445-97de-d6d70d6b1c5d" providerId="ADAL" clId="{DE760E8C-5AD2-4080-A5CB-74101C9F1B60}" dt="2022-10-03T14:03:35.133" v="3026" actId="20577"/>
          <ac:spMkLst>
            <pc:docMk/>
            <pc:sldMk cId="3609285488" sldId="275"/>
            <ac:spMk id="2" creationId="{75020B51-1E46-43E6-A44D-97408AEA9537}"/>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A62B65B-33D8-414C-8151-E8CE1A9FB666}" type="datetimeFigureOut">
              <a:rPr lang="en-US" smtClean="0"/>
              <a:t>4/5/2023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DA2D3F-4671-46FB-A378-90C4E1EC22B6}" type="slidenum">
              <a:rPr lang="en-US" smtClean="0"/>
              <a:t>‹#›</a:t>
            </a:fld>
            <a:endParaRPr lang="en-US"/>
          </a:p>
        </p:txBody>
      </p:sp>
    </p:spTree>
    <p:extLst>
      <p:ext uri="{BB962C8B-B14F-4D97-AF65-F5344CB8AC3E}">
        <p14:creationId xmlns:p14="http://schemas.microsoft.com/office/powerpoint/2010/main" val="33334125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33333"/>
                </a:solidFill>
                <a:effectLst/>
                <a:latin typeface="proxima nova"/>
              </a:rPr>
              <a:t>Incorporating scads of LEDs into an electronic project used to be a hairy prospect, a veritable rat’s nest of wires and code. The arrival of dedicated LED driver chips brought welcome relief, offloading grunt work from the microcontroller and allowing one to focus on the application. Much simpler, but still not “Christmas light” simple.</a:t>
            </a:r>
            <a:br>
              <a:rPr lang="en-US" dirty="0"/>
            </a:br>
            <a:br>
              <a:rPr lang="en-US" dirty="0"/>
            </a:br>
            <a:r>
              <a:rPr lang="en-US" b="0" i="0" dirty="0">
                <a:solidFill>
                  <a:srgbClr val="333333"/>
                </a:solidFill>
                <a:effectLst/>
                <a:latin typeface="proxima nova"/>
              </a:rPr>
              <a:t>The </a:t>
            </a:r>
            <a:r>
              <a:rPr lang="en-US" b="1" i="0" dirty="0">
                <a:solidFill>
                  <a:srgbClr val="333333"/>
                </a:solidFill>
                <a:effectLst/>
                <a:latin typeface="proxima nova"/>
              </a:rPr>
              <a:t>WS2812</a:t>
            </a:r>
            <a:r>
              <a:rPr lang="en-US" b="0" i="0" dirty="0">
                <a:solidFill>
                  <a:srgbClr val="333333"/>
                </a:solidFill>
                <a:effectLst/>
                <a:latin typeface="proxima nova"/>
              </a:rPr>
              <a:t> Integrated Light Source — or </a:t>
            </a:r>
            <a:r>
              <a:rPr lang="en-US" b="1" i="1" dirty="0" err="1">
                <a:solidFill>
                  <a:srgbClr val="333333"/>
                </a:solidFill>
                <a:effectLst/>
                <a:latin typeface="proxima nova"/>
              </a:rPr>
              <a:t>NeoPixel</a:t>
            </a:r>
            <a:r>
              <a:rPr lang="en-US" b="0" i="0" dirty="0">
                <a:solidFill>
                  <a:srgbClr val="333333"/>
                </a:solidFill>
                <a:effectLst/>
                <a:latin typeface="proxima nova"/>
              </a:rPr>
              <a:t> in Adafruit parlance — is the latest advance in the quest for a simple, scalable and affordable full-color LED. Red, green and blue LEDs are integrated alongside a driver chip into a tiny surface-mount package controlled through a single wire. They can be used individually, chained into longer strings or assembled into still more interesting form-factors.</a:t>
            </a:r>
            <a:endParaRPr lang="en-US" dirty="0"/>
          </a:p>
        </p:txBody>
      </p:sp>
      <p:sp>
        <p:nvSpPr>
          <p:cNvPr id="4" name="Slide Number Placeholder 3"/>
          <p:cNvSpPr>
            <a:spLocks noGrp="1"/>
          </p:cNvSpPr>
          <p:nvPr>
            <p:ph type="sldNum" sz="quarter" idx="5"/>
          </p:nvPr>
        </p:nvSpPr>
        <p:spPr/>
        <p:txBody>
          <a:bodyPr/>
          <a:lstStyle/>
          <a:p>
            <a:fld id="{68DA2D3F-4671-46FB-A378-90C4E1EC22B6}" type="slidenum">
              <a:rPr lang="en-US" smtClean="0"/>
              <a:t>2</a:t>
            </a:fld>
            <a:endParaRPr lang="en-US"/>
          </a:p>
        </p:txBody>
      </p:sp>
    </p:spTree>
    <p:extLst>
      <p:ext uri="{BB962C8B-B14F-4D97-AF65-F5344CB8AC3E}">
        <p14:creationId xmlns:p14="http://schemas.microsoft.com/office/powerpoint/2010/main" val="3288169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DA2D3F-4671-46FB-A378-90C4E1EC22B6}" type="slidenum">
              <a:rPr lang="en-US" smtClean="0"/>
              <a:t>4</a:t>
            </a:fld>
            <a:endParaRPr lang="en-US"/>
          </a:p>
        </p:txBody>
      </p:sp>
    </p:spTree>
    <p:extLst>
      <p:ext uri="{BB962C8B-B14F-4D97-AF65-F5344CB8AC3E}">
        <p14:creationId xmlns:p14="http://schemas.microsoft.com/office/powerpoint/2010/main" val="28856827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DA2D3F-4671-46FB-A378-90C4E1EC22B6}" type="slidenum">
              <a:rPr lang="en-US" smtClean="0"/>
              <a:t>6</a:t>
            </a:fld>
            <a:endParaRPr lang="en-US"/>
          </a:p>
        </p:txBody>
      </p:sp>
    </p:spTree>
    <p:extLst>
      <p:ext uri="{BB962C8B-B14F-4D97-AF65-F5344CB8AC3E}">
        <p14:creationId xmlns:p14="http://schemas.microsoft.com/office/powerpoint/2010/main" val="15500543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DA2D3F-4671-46FB-A378-90C4E1EC22B6}" type="slidenum">
              <a:rPr lang="en-US" smtClean="0"/>
              <a:t>10</a:t>
            </a:fld>
            <a:endParaRPr lang="en-US"/>
          </a:p>
        </p:txBody>
      </p:sp>
    </p:spTree>
    <p:extLst>
      <p:ext uri="{BB962C8B-B14F-4D97-AF65-F5344CB8AC3E}">
        <p14:creationId xmlns:p14="http://schemas.microsoft.com/office/powerpoint/2010/main" val="5191835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8"/>
        <p:cNvGrpSpPr/>
        <p:nvPr/>
      </p:nvGrpSpPr>
      <p:grpSpPr>
        <a:xfrm>
          <a:off x="0" y="0"/>
          <a:ext cx="0" cy="0"/>
          <a:chOff x="0" y="0"/>
          <a:chExt cx="0" cy="0"/>
        </a:xfrm>
      </p:grpSpPr>
      <p:grpSp>
        <p:nvGrpSpPr>
          <p:cNvPr id="9" name="Google Shape;9;p2"/>
          <p:cNvGrpSpPr/>
          <p:nvPr/>
        </p:nvGrpSpPr>
        <p:grpSpPr>
          <a:xfrm>
            <a:off x="559612" y="2861012"/>
            <a:ext cx="386491" cy="1136000"/>
            <a:chOff x="456616" y="2161476"/>
            <a:chExt cx="289868" cy="852000"/>
          </a:xfrm>
        </p:grpSpPr>
        <p:sp>
          <p:nvSpPr>
            <p:cNvPr id="10" name="Google Shape;10;p2"/>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 name="Google Shape;11;p2"/>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 name="Google Shape;12;p2"/>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 name="Google Shape;13;p2"/>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 name="Google Shape;14;p2"/>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5" name="Google Shape;15;p2"/>
          <p:cNvGrpSpPr/>
          <p:nvPr/>
        </p:nvGrpSpPr>
        <p:grpSpPr>
          <a:xfrm>
            <a:off x="8685918" y="6075522"/>
            <a:ext cx="3745039" cy="1531967"/>
            <a:chOff x="6525475" y="148600"/>
            <a:chExt cx="2808779" cy="1148975"/>
          </a:xfrm>
        </p:grpSpPr>
        <p:sp>
          <p:nvSpPr>
            <p:cNvPr id="16" name="Google Shape;16;p2"/>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 name="Google Shape;17;p2"/>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8" name="Google Shape;18;p2"/>
          <p:cNvGrpSpPr/>
          <p:nvPr/>
        </p:nvGrpSpPr>
        <p:grpSpPr>
          <a:xfrm>
            <a:off x="3678185" y="5565239"/>
            <a:ext cx="4238367" cy="1919000"/>
            <a:chOff x="2608550" y="4236013"/>
            <a:chExt cx="3178775" cy="1439250"/>
          </a:xfrm>
        </p:grpSpPr>
        <p:grpSp>
          <p:nvGrpSpPr>
            <p:cNvPr id="19" name="Google Shape;19;p2"/>
            <p:cNvGrpSpPr/>
            <p:nvPr/>
          </p:nvGrpSpPr>
          <p:grpSpPr>
            <a:xfrm rot="10800000" flipH="1">
              <a:off x="2608550" y="4596963"/>
              <a:ext cx="1368260" cy="1078296"/>
              <a:chOff x="4231725" y="-443721"/>
              <a:chExt cx="1368260" cy="1078296"/>
            </a:xfrm>
          </p:grpSpPr>
          <p:sp>
            <p:nvSpPr>
              <p:cNvPr id="20" name="Google Shape;20;p2"/>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 name="Google Shape;21;p2"/>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2" name="Google Shape;22;p2"/>
            <p:cNvGrpSpPr/>
            <p:nvPr/>
          </p:nvGrpSpPr>
          <p:grpSpPr>
            <a:xfrm rot="10800000" flipH="1">
              <a:off x="3550450" y="4236013"/>
              <a:ext cx="1129225" cy="1439250"/>
              <a:chOff x="5173625" y="-443725"/>
              <a:chExt cx="1129225" cy="1439250"/>
            </a:xfrm>
          </p:grpSpPr>
          <p:sp>
            <p:nvSpPr>
              <p:cNvPr id="23" name="Google Shape;23;p2"/>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 name="Google Shape;24;p2"/>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5" name="Google Shape;25;p2"/>
            <p:cNvGrpSpPr/>
            <p:nvPr/>
          </p:nvGrpSpPr>
          <p:grpSpPr>
            <a:xfrm rot="10800000">
              <a:off x="4867050" y="4596963"/>
              <a:ext cx="920275" cy="1078300"/>
              <a:chOff x="4679675" y="-443725"/>
              <a:chExt cx="920275" cy="1078300"/>
            </a:xfrm>
          </p:grpSpPr>
          <p:sp>
            <p:nvSpPr>
              <p:cNvPr id="26" name="Google Shape;26;p2"/>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 name="Google Shape;27;p2"/>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8" name="Google Shape;28;p2"/>
            <p:cNvGrpSpPr/>
            <p:nvPr/>
          </p:nvGrpSpPr>
          <p:grpSpPr>
            <a:xfrm rot="10800000">
              <a:off x="4164150" y="4236013"/>
              <a:ext cx="1129225" cy="1439250"/>
              <a:chOff x="5173625" y="-443725"/>
              <a:chExt cx="1129225" cy="1439250"/>
            </a:xfrm>
          </p:grpSpPr>
          <p:sp>
            <p:nvSpPr>
              <p:cNvPr id="29" name="Google Shape;29;p2"/>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 name="Google Shape;30;p2"/>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31" name="Google Shape;31;p2"/>
          <p:cNvGrpSpPr/>
          <p:nvPr/>
        </p:nvGrpSpPr>
        <p:grpSpPr>
          <a:xfrm rot="10800000" flipH="1">
            <a:off x="9539100" y="5233018"/>
            <a:ext cx="632267" cy="2007133"/>
            <a:chOff x="3995775" y="-443725"/>
            <a:chExt cx="474200" cy="1505350"/>
          </a:xfrm>
        </p:grpSpPr>
        <p:sp>
          <p:nvSpPr>
            <p:cNvPr id="32" name="Google Shape;32;p2"/>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 name="Google Shape;33;p2"/>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4" name="Google Shape;34;p2"/>
          <p:cNvGrpSpPr/>
          <p:nvPr/>
        </p:nvGrpSpPr>
        <p:grpSpPr>
          <a:xfrm>
            <a:off x="8817265" y="7667"/>
            <a:ext cx="1593799" cy="1437728"/>
            <a:chOff x="4404625" y="-443721"/>
            <a:chExt cx="1195349" cy="1078296"/>
          </a:xfrm>
        </p:grpSpPr>
        <p:sp>
          <p:nvSpPr>
            <p:cNvPr id="35" name="Google Shape;35;p2"/>
            <p:cNvSpPr/>
            <p:nvPr/>
          </p:nvSpPr>
          <p:spPr>
            <a:xfrm>
              <a:off x="4501128" y="-443721"/>
              <a:ext cx="109884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 name="Google Shape;36;p2"/>
            <p:cNvSpPr/>
            <p:nvPr/>
          </p:nvSpPr>
          <p:spPr>
            <a:xfrm>
              <a:off x="44046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7" name="Google Shape;37;p2"/>
          <p:cNvGrpSpPr/>
          <p:nvPr/>
        </p:nvGrpSpPr>
        <p:grpSpPr>
          <a:xfrm>
            <a:off x="9905536" y="-139035"/>
            <a:ext cx="1505633" cy="1919000"/>
            <a:chOff x="5173625" y="-443725"/>
            <a:chExt cx="1129225" cy="1439250"/>
          </a:xfrm>
        </p:grpSpPr>
        <p:sp>
          <p:nvSpPr>
            <p:cNvPr id="38" name="Google Shape;38;p2"/>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 name="Google Shape;39;p2"/>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0" name="Google Shape;40;p2"/>
          <p:cNvGrpSpPr/>
          <p:nvPr/>
        </p:nvGrpSpPr>
        <p:grpSpPr>
          <a:xfrm>
            <a:off x="4161533" y="-633547"/>
            <a:ext cx="643400" cy="2007133"/>
            <a:chOff x="3121150" y="-443725"/>
            <a:chExt cx="482550" cy="1505350"/>
          </a:xfrm>
        </p:grpSpPr>
        <p:sp>
          <p:nvSpPr>
            <p:cNvPr id="41" name="Google Shape;41;p2"/>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 name="Google Shape;42;p2"/>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3" name="Google Shape;43;p2"/>
          <p:cNvGrpSpPr/>
          <p:nvPr/>
        </p:nvGrpSpPr>
        <p:grpSpPr>
          <a:xfrm>
            <a:off x="2653901" y="-623068"/>
            <a:ext cx="1239167" cy="1437733"/>
            <a:chOff x="1990425" y="-443725"/>
            <a:chExt cx="929375" cy="1078300"/>
          </a:xfrm>
        </p:grpSpPr>
        <p:sp>
          <p:nvSpPr>
            <p:cNvPr id="44" name="Google Shape;44;p2"/>
            <p:cNvSpPr/>
            <p:nvPr/>
          </p:nvSpPr>
          <p:spPr>
            <a:xfrm>
              <a:off x="1990425" y="-443725"/>
              <a:ext cx="826800" cy="1006875"/>
            </a:xfrm>
            <a:custGeom>
              <a:avLst/>
              <a:gdLst/>
              <a:ahLst/>
              <a:cxnLst/>
              <a:rect l="l" t="t" r="r" b="b"/>
              <a:pathLst>
                <a:path w="33072" h="40275" fill="none" extrusionOk="0">
                  <a:moveTo>
                    <a:pt x="33071" y="40274"/>
                  </a:moveTo>
                  <a:lnTo>
                    <a:pt x="0" y="40274"/>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 name="Google Shape;45;p2"/>
            <p:cNvSpPr/>
            <p:nvPr/>
          </p:nvSpPr>
          <p:spPr>
            <a:xfrm>
              <a:off x="2801225" y="516000"/>
              <a:ext cx="118575" cy="118575"/>
            </a:xfrm>
            <a:custGeom>
              <a:avLst/>
              <a:gdLst/>
              <a:ahLst/>
              <a:cxnLst/>
              <a:rect l="l" t="t" r="r" b="b"/>
              <a:pathLst>
                <a:path w="4743" h="4743" fill="none" extrusionOk="0">
                  <a:moveTo>
                    <a:pt x="4742" y="2037"/>
                  </a:moveTo>
                  <a:cubicBezTo>
                    <a:pt x="4742" y="3830"/>
                    <a:pt x="2554" y="4742"/>
                    <a:pt x="1277" y="3466"/>
                  </a:cubicBezTo>
                  <a:cubicBezTo>
                    <a:pt x="1" y="2189"/>
                    <a:pt x="913" y="31"/>
                    <a:pt x="2706" y="31"/>
                  </a:cubicBezTo>
                  <a:cubicBezTo>
                    <a:pt x="3831"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6" name="Google Shape;46;p2"/>
          <p:cNvGrpSpPr/>
          <p:nvPr/>
        </p:nvGrpSpPr>
        <p:grpSpPr>
          <a:xfrm>
            <a:off x="1716700" y="-623068"/>
            <a:ext cx="1517800" cy="1919000"/>
            <a:chOff x="1287525" y="-443725"/>
            <a:chExt cx="1138350" cy="1439250"/>
          </a:xfrm>
        </p:grpSpPr>
        <p:sp>
          <p:nvSpPr>
            <p:cNvPr id="47" name="Google Shape;47;p2"/>
            <p:cNvSpPr/>
            <p:nvPr/>
          </p:nvSpPr>
          <p:spPr>
            <a:xfrm>
              <a:off x="1287525" y="-443725"/>
              <a:ext cx="1082875" cy="1320700"/>
            </a:xfrm>
            <a:custGeom>
              <a:avLst/>
              <a:gdLst/>
              <a:ahLst/>
              <a:cxnLst/>
              <a:rect l="l" t="t" r="r" b="b"/>
              <a:pathLst>
                <a:path w="43315" h="52828" fill="none" extrusionOk="0">
                  <a:moveTo>
                    <a:pt x="43314" y="52828"/>
                  </a:moveTo>
                  <a:lnTo>
                    <a:pt x="43314" y="25836"/>
                  </a:lnTo>
                  <a:lnTo>
                    <a:pt x="0" y="25836"/>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 name="Google Shape;48;p2"/>
            <p:cNvSpPr/>
            <p:nvPr/>
          </p:nvSpPr>
          <p:spPr>
            <a:xfrm>
              <a:off x="2307300" y="87695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9" name="Google Shape;49;p2"/>
          <p:cNvGrpSpPr/>
          <p:nvPr/>
        </p:nvGrpSpPr>
        <p:grpSpPr>
          <a:xfrm>
            <a:off x="-322533" y="651734"/>
            <a:ext cx="1833900" cy="763740"/>
            <a:chOff x="-241900" y="154825"/>
            <a:chExt cx="1375425" cy="572805"/>
          </a:xfrm>
        </p:grpSpPr>
        <p:sp>
          <p:nvSpPr>
            <p:cNvPr id="50" name="Google Shape;50;p2"/>
            <p:cNvSpPr/>
            <p:nvPr/>
          </p:nvSpPr>
          <p:spPr>
            <a:xfrm>
              <a:off x="-241900" y="201925"/>
              <a:ext cx="1272850" cy="525705"/>
            </a:xfrm>
            <a:custGeom>
              <a:avLst/>
              <a:gdLst/>
              <a:ahLst/>
              <a:cxnLst/>
              <a:rect l="l" t="t" r="r" b="b"/>
              <a:pathLst>
                <a:path w="50914" h="44075" fill="none" extrusionOk="0">
                  <a:moveTo>
                    <a:pt x="0" y="44074"/>
                  </a:moveTo>
                  <a:lnTo>
                    <a:pt x="25077" y="44074"/>
                  </a:lnTo>
                  <a:lnTo>
                    <a:pt x="25077" y="1"/>
                  </a:lnTo>
                  <a:lnTo>
                    <a:pt x="50913" y="1"/>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 name="Google Shape;51;p2"/>
            <p:cNvSpPr/>
            <p:nvPr/>
          </p:nvSpPr>
          <p:spPr>
            <a:xfrm>
              <a:off x="1015725" y="154825"/>
              <a:ext cx="117800" cy="118550"/>
            </a:xfrm>
            <a:custGeom>
              <a:avLst/>
              <a:gdLst/>
              <a:ahLst/>
              <a:cxnLst/>
              <a:rect l="l" t="t" r="r" b="b"/>
              <a:pathLst>
                <a:path w="4712" h="4742" fill="none" extrusionOk="0">
                  <a:moveTo>
                    <a:pt x="4712" y="2037"/>
                  </a:moveTo>
                  <a:cubicBezTo>
                    <a:pt x="4712" y="3830"/>
                    <a:pt x="2554" y="4742"/>
                    <a:pt x="1277" y="3465"/>
                  </a:cubicBezTo>
                  <a:cubicBezTo>
                    <a:pt x="0" y="2189"/>
                    <a:pt x="882" y="30"/>
                    <a:pt x="2705" y="30"/>
                  </a:cubicBezTo>
                  <a:cubicBezTo>
                    <a:pt x="3800" y="0"/>
                    <a:pt x="4712" y="912"/>
                    <a:pt x="4712"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2" name="Google Shape;52;p2"/>
          <p:cNvGrpSpPr/>
          <p:nvPr/>
        </p:nvGrpSpPr>
        <p:grpSpPr>
          <a:xfrm>
            <a:off x="5327700" y="-633547"/>
            <a:ext cx="632267" cy="2007133"/>
            <a:chOff x="3995775" y="-443725"/>
            <a:chExt cx="474200" cy="1505350"/>
          </a:xfrm>
        </p:grpSpPr>
        <p:sp>
          <p:nvSpPr>
            <p:cNvPr id="53" name="Google Shape;53;p2"/>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 name="Google Shape;54;p2"/>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5" name="Google Shape;55;p2"/>
          <p:cNvGrpSpPr/>
          <p:nvPr/>
        </p:nvGrpSpPr>
        <p:grpSpPr>
          <a:xfrm>
            <a:off x="6239567" y="-623068"/>
            <a:ext cx="1227033" cy="1437733"/>
            <a:chOff x="4679675" y="-443725"/>
            <a:chExt cx="920275" cy="1078300"/>
          </a:xfrm>
        </p:grpSpPr>
        <p:sp>
          <p:nvSpPr>
            <p:cNvPr id="56" name="Google Shape;56;p2"/>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 name="Google Shape;57;p2"/>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8" name="Google Shape;58;p2"/>
          <p:cNvGrpSpPr/>
          <p:nvPr/>
        </p:nvGrpSpPr>
        <p:grpSpPr>
          <a:xfrm>
            <a:off x="6898168" y="-623068"/>
            <a:ext cx="1505633" cy="1919000"/>
            <a:chOff x="5173625" y="-443725"/>
            <a:chExt cx="1129225" cy="1439250"/>
          </a:xfrm>
        </p:grpSpPr>
        <p:sp>
          <p:nvSpPr>
            <p:cNvPr id="59" name="Google Shape;59;p2"/>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 name="Google Shape;60;p2"/>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1" name="Google Shape;61;p2"/>
          <p:cNvGrpSpPr/>
          <p:nvPr/>
        </p:nvGrpSpPr>
        <p:grpSpPr>
          <a:xfrm rot="-5400000">
            <a:off x="9974215" y="6282145"/>
            <a:ext cx="2686388" cy="959641"/>
            <a:chOff x="-85249" y="4203623"/>
            <a:chExt cx="2014791" cy="719731"/>
          </a:xfrm>
        </p:grpSpPr>
        <p:grpSp>
          <p:nvGrpSpPr>
            <p:cNvPr id="62" name="Google Shape;62;p2"/>
            <p:cNvGrpSpPr/>
            <p:nvPr/>
          </p:nvGrpSpPr>
          <p:grpSpPr>
            <a:xfrm>
              <a:off x="-85249" y="4203623"/>
              <a:ext cx="2014791" cy="469195"/>
              <a:chOff x="-35118" y="4163517"/>
              <a:chExt cx="2014791" cy="469195"/>
            </a:xfrm>
          </p:grpSpPr>
          <p:sp>
            <p:nvSpPr>
              <p:cNvPr id="63" name="Google Shape;63;p2"/>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 name="Google Shape;64;p2"/>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5" name="Google Shape;65;p2"/>
            <p:cNvGrpSpPr/>
            <p:nvPr/>
          </p:nvGrpSpPr>
          <p:grpSpPr>
            <a:xfrm>
              <a:off x="-85249" y="4454155"/>
              <a:ext cx="2014791" cy="469199"/>
              <a:chOff x="-35118" y="4345992"/>
              <a:chExt cx="2014791" cy="469199"/>
            </a:xfrm>
          </p:grpSpPr>
          <p:sp>
            <p:nvSpPr>
              <p:cNvPr id="66" name="Google Shape;66;p2"/>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 name="Google Shape;67;p2"/>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
        <p:nvSpPr>
          <p:cNvPr id="68" name="Google Shape;68;p2"/>
          <p:cNvSpPr txBox="1">
            <a:spLocks noGrp="1"/>
          </p:cNvSpPr>
          <p:nvPr>
            <p:ph type="ctrTitle"/>
          </p:nvPr>
        </p:nvSpPr>
        <p:spPr>
          <a:xfrm>
            <a:off x="1238967" y="1962847"/>
            <a:ext cx="7215200" cy="2484800"/>
          </a:xfrm>
          <a:prstGeom prst="rect">
            <a:avLst/>
          </a:prstGeom>
        </p:spPr>
        <p:txBody>
          <a:bodyPr spcFirstLastPara="1" wrap="square" lIns="91425" tIns="91425" rIns="91425" bIns="91425" anchor="ctr" anchorCtr="0">
            <a:noAutofit/>
          </a:bodyPr>
          <a:lstStyle>
            <a:lvl1pPr lvl="0">
              <a:spcBef>
                <a:spcPts val="0"/>
              </a:spcBef>
              <a:spcAft>
                <a:spcPts val="0"/>
              </a:spcAft>
              <a:buSzPts val="5200"/>
              <a:buNone/>
              <a:defRPr sz="6933" b="1">
                <a:latin typeface="Montserrat"/>
                <a:ea typeface="Montserrat"/>
                <a:cs typeface="Montserrat"/>
                <a:sym typeface="Montserrat"/>
              </a:defRPr>
            </a:lvl1pPr>
            <a:lvl2pPr lvl="1" algn="ctr">
              <a:spcBef>
                <a:spcPts val="0"/>
              </a:spcBef>
              <a:spcAft>
                <a:spcPts val="0"/>
              </a:spcAft>
              <a:buClr>
                <a:srgbClr val="191919"/>
              </a:buClr>
              <a:buSzPts val="5200"/>
              <a:buNone/>
              <a:defRPr sz="6933">
                <a:solidFill>
                  <a:srgbClr val="191919"/>
                </a:solidFill>
              </a:defRPr>
            </a:lvl2pPr>
            <a:lvl3pPr lvl="2" algn="ctr">
              <a:spcBef>
                <a:spcPts val="0"/>
              </a:spcBef>
              <a:spcAft>
                <a:spcPts val="0"/>
              </a:spcAft>
              <a:buClr>
                <a:srgbClr val="191919"/>
              </a:buClr>
              <a:buSzPts val="5200"/>
              <a:buNone/>
              <a:defRPr sz="6933">
                <a:solidFill>
                  <a:srgbClr val="191919"/>
                </a:solidFill>
              </a:defRPr>
            </a:lvl3pPr>
            <a:lvl4pPr lvl="3" algn="ctr">
              <a:spcBef>
                <a:spcPts val="0"/>
              </a:spcBef>
              <a:spcAft>
                <a:spcPts val="0"/>
              </a:spcAft>
              <a:buClr>
                <a:srgbClr val="191919"/>
              </a:buClr>
              <a:buSzPts val="5200"/>
              <a:buNone/>
              <a:defRPr sz="6933">
                <a:solidFill>
                  <a:srgbClr val="191919"/>
                </a:solidFill>
              </a:defRPr>
            </a:lvl4pPr>
            <a:lvl5pPr lvl="4" algn="ctr">
              <a:spcBef>
                <a:spcPts val="0"/>
              </a:spcBef>
              <a:spcAft>
                <a:spcPts val="0"/>
              </a:spcAft>
              <a:buClr>
                <a:srgbClr val="191919"/>
              </a:buClr>
              <a:buSzPts val="5200"/>
              <a:buNone/>
              <a:defRPr sz="6933">
                <a:solidFill>
                  <a:srgbClr val="191919"/>
                </a:solidFill>
              </a:defRPr>
            </a:lvl5pPr>
            <a:lvl6pPr lvl="5" algn="ctr">
              <a:spcBef>
                <a:spcPts val="0"/>
              </a:spcBef>
              <a:spcAft>
                <a:spcPts val="0"/>
              </a:spcAft>
              <a:buClr>
                <a:srgbClr val="191919"/>
              </a:buClr>
              <a:buSzPts val="5200"/>
              <a:buNone/>
              <a:defRPr sz="6933">
                <a:solidFill>
                  <a:srgbClr val="191919"/>
                </a:solidFill>
              </a:defRPr>
            </a:lvl6pPr>
            <a:lvl7pPr lvl="6" algn="ctr">
              <a:spcBef>
                <a:spcPts val="0"/>
              </a:spcBef>
              <a:spcAft>
                <a:spcPts val="0"/>
              </a:spcAft>
              <a:buClr>
                <a:srgbClr val="191919"/>
              </a:buClr>
              <a:buSzPts val="5200"/>
              <a:buNone/>
              <a:defRPr sz="6933">
                <a:solidFill>
                  <a:srgbClr val="191919"/>
                </a:solidFill>
              </a:defRPr>
            </a:lvl7pPr>
            <a:lvl8pPr lvl="7" algn="ctr">
              <a:spcBef>
                <a:spcPts val="0"/>
              </a:spcBef>
              <a:spcAft>
                <a:spcPts val="0"/>
              </a:spcAft>
              <a:buClr>
                <a:srgbClr val="191919"/>
              </a:buClr>
              <a:buSzPts val="5200"/>
              <a:buNone/>
              <a:defRPr sz="6933">
                <a:solidFill>
                  <a:srgbClr val="191919"/>
                </a:solidFill>
              </a:defRPr>
            </a:lvl8pPr>
            <a:lvl9pPr lvl="8" algn="ctr">
              <a:spcBef>
                <a:spcPts val="0"/>
              </a:spcBef>
              <a:spcAft>
                <a:spcPts val="0"/>
              </a:spcAft>
              <a:buClr>
                <a:srgbClr val="191919"/>
              </a:buClr>
              <a:buSzPts val="5200"/>
              <a:buNone/>
              <a:defRPr sz="6933">
                <a:solidFill>
                  <a:srgbClr val="191919"/>
                </a:solidFill>
              </a:defRPr>
            </a:lvl9pPr>
          </a:lstStyle>
          <a:p>
            <a:r>
              <a:rPr lang="en-US"/>
              <a:t>Click to edit Master title style</a:t>
            </a:r>
            <a:endParaRPr/>
          </a:p>
        </p:txBody>
      </p:sp>
      <p:sp>
        <p:nvSpPr>
          <p:cNvPr id="69" name="Google Shape;69;p2"/>
          <p:cNvSpPr txBox="1">
            <a:spLocks noGrp="1"/>
          </p:cNvSpPr>
          <p:nvPr>
            <p:ph type="subTitle" idx="1"/>
          </p:nvPr>
        </p:nvSpPr>
        <p:spPr>
          <a:xfrm>
            <a:off x="1238951" y="4385067"/>
            <a:ext cx="6674000" cy="6536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1400"/>
              <a:buNone/>
              <a:defRPr sz="2267">
                <a:latin typeface="Source Sans Pro"/>
                <a:ea typeface="Source Sans Pro"/>
                <a:cs typeface="Source Sans Pro"/>
                <a:sym typeface="Source Sans Pro"/>
              </a:defRPr>
            </a:lvl1pPr>
            <a:lvl2pPr lvl="1" algn="ctr">
              <a:lnSpc>
                <a:spcPct val="100000"/>
              </a:lnSpc>
              <a:spcBef>
                <a:spcPts val="0"/>
              </a:spcBef>
              <a:spcAft>
                <a:spcPts val="0"/>
              </a:spcAft>
              <a:buSzPts val="1800"/>
              <a:buNone/>
              <a:defRPr sz="2400"/>
            </a:lvl2pPr>
            <a:lvl3pPr lvl="2" algn="ctr">
              <a:lnSpc>
                <a:spcPct val="100000"/>
              </a:lnSpc>
              <a:spcBef>
                <a:spcPts val="0"/>
              </a:spcBef>
              <a:spcAft>
                <a:spcPts val="0"/>
              </a:spcAft>
              <a:buSzPts val="1800"/>
              <a:buNone/>
              <a:defRPr sz="2400"/>
            </a:lvl3pPr>
            <a:lvl4pPr lvl="3" algn="ctr">
              <a:lnSpc>
                <a:spcPct val="100000"/>
              </a:lnSpc>
              <a:spcBef>
                <a:spcPts val="0"/>
              </a:spcBef>
              <a:spcAft>
                <a:spcPts val="0"/>
              </a:spcAft>
              <a:buSzPts val="1800"/>
              <a:buNone/>
              <a:defRPr sz="2400"/>
            </a:lvl4pPr>
            <a:lvl5pPr lvl="4" algn="ctr">
              <a:lnSpc>
                <a:spcPct val="100000"/>
              </a:lnSpc>
              <a:spcBef>
                <a:spcPts val="0"/>
              </a:spcBef>
              <a:spcAft>
                <a:spcPts val="0"/>
              </a:spcAft>
              <a:buSzPts val="1800"/>
              <a:buNone/>
              <a:defRPr sz="2400"/>
            </a:lvl5pPr>
            <a:lvl6pPr lvl="5" algn="ctr">
              <a:lnSpc>
                <a:spcPct val="100000"/>
              </a:lnSpc>
              <a:spcBef>
                <a:spcPts val="0"/>
              </a:spcBef>
              <a:spcAft>
                <a:spcPts val="0"/>
              </a:spcAft>
              <a:buSzPts val="1800"/>
              <a:buNone/>
              <a:defRPr sz="2400"/>
            </a:lvl6pPr>
            <a:lvl7pPr lvl="6" algn="ctr">
              <a:lnSpc>
                <a:spcPct val="100000"/>
              </a:lnSpc>
              <a:spcBef>
                <a:spcPts val="0"/>
              </a:spcBef>
              <a:spcAft>
                <a:spcPts val="0"/>
              </a:spcAft>
              <a:buSzPts val="1800"/>
              <a:buNone/>
              <a:defRPr sz="2400"/>
            </a:lvl7pPr>
            <a:lvl8pPr lvl="7" algn="ctr">
              <a:lnSpc>
                <a:spcPct val="100000"/>
              </a:lnSpc>
              <a:spcBef>
                <a:spcPts val="0"/>
              </a:spcBef>
              <a:spcAft>
                <a:spcPts val="0"/>
              </a:spcAft>
              <a:buSzPts val="1800"/>
              <a:buNone/>
              <a:defRPr sz="2400"/>
            </a:lvl8pPr>
            <a:lvl9pPr lvl="8" algn="ctr">
              <a:lnSpc>
                <a:spcPct val="100000"/>
              </a:lnSpc>
              <a:spcBef>
                <a:spcPts val="0"/>
              </a:spcBef>
              <a:spcAft>
                <a:spcPts val="0"/>
              </a:spcAft>
              <a:buSzPts val="1800"/>
              <a:buNone/>
              <a:defRPr sz="2400"/>
            </a:lvl9pPr>
          </a:lstStyle>
          <a:p>
            <a:r>
              <a:rPr lang="en-US"/>
              <a:t>Click to edit Master subtitle style</a:t>
            </a:r>
            <a:endParaRPr/>
          </a:p>
        </p:txBody>
      </p:sp>
    </p:spTree>
    <p:extLst>
      <p:ext uri="{BB962C8B-B14F-4D97-AF65-F5344CB8AC3E}">
        <p14:creationId xmlns:p14="http://schemas.microsoft.com/office/powerpoint/2010/main" val="12711815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264"/>
        <p:cNvGrpSpPr/>
        <p:nvPr/>
      </p:nvGrpSpPr>
      <p:grpSpPr>
        <a:xfrm>
          <a:off x="0" y="0"/>
          <a:ext cx="0" cy="0"/>
          <a:chOff x="0" y="0"/>
          <a:chExt cx="0" cy="0"/>
        </a:xfrm>
      </p:grpSpPr>
      <p:grpSp>
        <p:nvGrpSpPr>
          <p:cNvPr id="265" name="Google Shape;265;p11"/>
          <p:cNvGrpSpPr/>
          <p:nvPr/>
        </p:nvGrpSpPr>
        <p:grpSpPr>
          <a:xfrm rot="10800000" flipH="1">
            <a:off x="7127184" y="5490608"/>
            <a:ext cx="643400" cy="2007133"/>
            <a:chOff x="3121150" y="-443725"/>
            <a:chExt cx="482550" cy="1505350"/>
          </a:xfrm>
        </p:grpSpPr>
        <p:sp>
          <p:nvSpPr>
            <p:cNvPr id="266" name="Google Shape;266;p11"/>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7" name="Google Shape;267;p11"/>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68" name="Google Shape;268;p11"/>
          <p:cNvGrpSpPr/>
          <p:nvPr/>
        </p:nvGrpSpPr>
        <p:grpSpPr>
          <a:xfrm rot="10800000" flipH="1">
            <a:off x="5619551" y="6060008"/>
            <a:ext cx="1239167" cy="1437733"/>
            <a:chOff x="1990425" y="-443725"/>
            <a:chExt cx="929375" cy="1078300"/>
          </a:xfrm>
        </p:grpSpPr>
        <p:sp>
          <p:nvSpPr>
            <p:cNvPr id="269" name="Google Shape;269;p11"/>
            <p:cNvSpPr/>
            <p:nvPr/>
          </p:nvSpPr>
          <p:spPr>
            <a:xfrm>
              <a:off x="1990425" y="-443725"/>
              <a:ext cx="826800" cy="1006875"/>
            </a:xfrm>
            <a:custGeom>
              <a:avLst/>
              <a:gdLst/>
              <a:ahLst/>
              <a:cxnLst/>
              <a:rect l="l" t="t" r="r" b="b"/>
              <a:pathLst>
                <a:path w="33072" h="40275" fill="none" extrusionOk="0">
                  <a:moveTo>
                    <a:pt x="33071" y="40274"/>
                  </a:moveTo>
                  <a:lnTo>
                    <a:pt x="0" y="40274"/>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0" name="Google Shape;270;p11"/>
            <p:cNvSpPr/>
            <p:nvPr/>
          </p:nvSpPr>
          <p:spPr>
            <a:xfrm>
              <a:off x="2801225" y="516000"/>
              <a:ext cx="118575" cy="118575"/>
            </a:xfrm>
            <a:custGeom>
              <a:avLst/>
              <a:gdLst/>
              <a:ahLst/>
              <a:cxnLst/>
              <a:rect l="l" t="t" r="r" b="b"/>
              <a:pathLst>
                <a:path w="4743" h="4743" fill="none" extrusionOk="0">
                  <a:moveTo>
                    <a:pt x="4742" y="2037"/>
                  </a:moveTo>
                  <a:cubicBezTo>
                    <a:pt x="4742" y="3830"/>
                    <a:pt x="2554" y="4742"/>
                    <a:pt x="1277" y="3466"/>
                  </a:cubicBezTo>
                  <a:cubicBezTo>
                    <a:pt x="1" y="2189"/>
                    <a:pt x="913" y="31"/>
                    <a:pt x="2706" y="31"/>
                  </a:cubicBezTo>
                  <a:cubicBezTo>
                    <a:pt x="3831"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71" name="Google Shape;271;p11"/>
          <p:cNvGrpSpPr/>
          <p:nvPr/>
        </p:nvGrpSpPr>
        <p:grpSpPr>
          <a:xfrm rot="10800000" flipH="1">
            <a:off x="4682351" y="5578741"/>
            <a:ext cx="1517800" cy="1919000"/>
            <a:chOff x="1287525" y="-443725"/>
            <a:chExt cx="1138350" cy="1439250"/>
          </a:xfrm>
        </p:grpSpPr>
        <p:sp>
          <p:nvSpPr>
            <p:cNvPr id="272" name="Google Shape;272;p11"/>
            <p:cNvSpPr/>
            <p:nvPr/>
          </p:nvSpPr>
          <p:spPr>
            <a:xfrm>
              <a:off x="1287525" y="-443725"/>
              <a:ext cx="1082875" cy="1320700"/>
            </a:xfrm>
            <a:custGeom>
              <a:avLst/>
              <a:gdLst/>
              <a:ahLst/>
              <a:cxnLst/>
              <a:rect l="l" t="t" r="r" b="b"/>
              <a:pathLst>
                <a:path w="43315" h="52828" fill="none" extrusionOk="0">
                  <a:moveTo>
                    <a:pt x="43314" y="52828"/>
                  </a:moveTo>
                  <a:lnTo>
                    <a:pt x="43314" y="25836"/>
                  </a:lnTo>
                  <a:lnTo>
                    <a:pt x="0" y="25836"/>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3" name="Google Shape;273;p11"/>
            <p:cNvSpPr/>
            <p:nvPr/>
          </p:nvSpPr>
          <p:spPr>
            <a:xfrm>
              <a:off x="2307300" y="87695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74" name="Google Shape;274;p11"/>
          <p:cNvGrpSpPr/>
          <p:nvPr/>
        </p:nvGrpSpPr>
        <p:grpSpPr>
          <a:xfrm rot="10800000" flipH="1">
            <a:off x="8293351" y="5490608"/>
            <a:ext cx="632267" cy="2007133"/>
            <a:chOff x="3995775" y="-443725"/>
            <a:chExt cx="474200" cy="1505350"/>
          </a:xfrm>
        </p:grpSpPr>
        <p:sp>
          <p:nvSpPr>
            <p:cNvPr id="275" name="Google Shape;275;p11"/>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6" name="Google Shape;276;p11"/>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77" name="Google Shape;277;p11"/>
          <p:cNvGrpSpPr/>
          <p:nvPr/>
        </p:nvGrpSpPr>
        <p:grpSpPr>
          <a:xfrm rot="10800000" flipH="1">
            <a:off x="9205218" y="6060008"/>
            <a:ext cx="1227033" cy="1437733"/>
            <a:chOff x="4679675" y="-443725"/>
            <a:chExt cx="920275" cy="1078300"/>
          </a:xfrm>
        </p:grpSpPr>
        <p:sp>
          <p:nvSpPr>
            <p:cNvPr id="278" name="Google Shape;278;p11"/>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9" name="Google Shape;279;p11"/>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80" name="Google Shape;280;p11"/>
          <p:cNvGrpSpPr/>
          <p:nvPr/>
        </p:nvGrpSpPr>
        <p:grpSpPr>
          <a:xfrm rot="10800000" flipH="1">
            <a:off x="9863818" y="5578741"/>
            <a:ext cx="1505633" cy="1919000"/>
            <a:chOff x="5173625" y="-443725"/>
            <a:chExt cx="1129225" cy="1439250"/>
          </a:xfrm>
        </p:grpSpPr>
        <p:sp>
          <p:nvSpPr>
            <p:cNvPr id="281" name="Google Shape;281;p11"/>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2" name="Google Shape;282;p11"/>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83" name="Google Shape;283;p11"/>
          <p:cNvGrpSpPr/>
          <p:nvPr/>
        </p:nvGrpSpPr>
        <p:grpSpPr>
          <a:xfrm rot="10800000" flipH="1">
            <a:off x="11134451" y="5287975"/>
            <a:ext cx="2987933" cy="2209767"/>
            <a:chOff x="4603700" y="-443725"/>
            <a:chExt cx="2240950" cy="1657325"/>
          </a:xfrm>
        </p:grpSpPr>
        <p:sp>
          <p:nvSpPr>
            <p:cNvPr id="284" name="Google Shape;284;p11"/>
            <p:cNvSpPr/>
            <p:nvPr/>
          </p:nvSpPr>
          <p:spPr>
            <a:xfrm>
              <a:off x="4689575" y="-443725"/>
              <a:ext cx="2155075" cy="1560825"/>
            </a:xfrm>
            <a:custGeom>
              <a:avLst/>
              <a:gdLst/>
              <a:ahLst/>
              <a:cxnLst/>
              <a:rect l="l" t="t" r="r" b="b"/>
              <a:pathLst>
                <a:path w="86203" h="62433" fill="none" extrusionOk="0">
                  <a:moveTo>
                    <a:pt x="0" y="62433"/>
                  </a:moveTo>
                  <a:lnTo>
                    <a:pt x="51916" y="14833"/>
                  </a:lnTo>
                  <a:lnTo>
                    <a:pt x="86202" y="14833"/>
                  </a:lnTo>
                  <a:lnTo>
                    <a:pt x="86202"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5" name="Google Shape;285;p11"/>
            <p:cNvSpPr/>
            <p:nvPr/>
          </p:nvSpPr>
          <p:spPr>
            <a:xfrm>
              <a:off x="4603700" y="1095800"/>
              <a:ext cx="117800" cy="117800"/>
            </a:xfrm>
            <a:custGeom>
              <a:avLst/>
              <a:gdLst/>
              <a:ahLst/>
              <a:cxnLst/>
              <a:rect l="l" t="t" r="r" b="b"/>
              <a:pathLst>
                <a:path w="4712" h="4712" fill="none" extrusionOk="0">
                  <a:moveTo>
                    <a:pt x="0" y="2007"/>
                  </a:moveTo>
                  <a:cubicBezTo>
                    <a:pt x="0" y="3830"/>
                    <a:pt x="2158" y="4712"/>
                    <a:pt x="3435" y="3466"/>
                  </a:cubicBezTo>
                  <a:cubicBezTo>
                    <a:pt x="4712" y="2189"/>
                    <a:pt x="3800" y="0"/>
                    <a:pt x="2006" y="0"/>
                  </a:cubicBezTo>
                  <a:cubicBezTo>
                    <a:pt x="882" y="0"/>
                    <a:pt x="0" y="912"/>
                    <a:pt x="0" y="200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86" name="Google Shape;286;p11"/>
          <p:cNvGrpSpPr/>
          <p:nvPr/>
        </p:nvGrpSpPr>
        <p:grpSpPr>
          <a:xfrm>
            <a:off x="11047652" y="2861012"/>
            <a:ext cx="386491" cy="1136000"/>
            <a:chOff x="456616" y="2161476"/>
            <a:chExt cx="289868" cy="852000"/>
          </a:xfrm>
        </p:grpSpPr>
        <p:sp>
          <p:nvSpPr>
            <p:cNvPr id="287" name="Google Shape;287;p11"/>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8" name="Google Shape;288;p11"/>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9" name="Google Shape;289;p11"/>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0" name="Google Shape;290;p11"/>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1" name="Google Shape;291;p11"/>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92" name="Google Shape;292;p11"/>
          <p:cNvGrpSpPr/>
          <p:nvPr/>
        </p:nvGrpSpPr>
        <p:grpSpPr>
          <a:xfrm>
            <a:off x="10311936" y="-139035"/>
            <a:ext cx="1505633" cy="1919000"/>
            <a:chOff x="5173625" y="-443725"/>
            <a:chExt cx="1129225" cy="1439250"/>
          </a:xfrm>
        </p:grpSpPr>
        <p:sp>
          <p:nvSpPr>
            <p:cNvPr id="293" name="Google Shape;293;p11"/>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4" name="Google Shape;294;p11"/>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95" name="Google Shape;295;p11"/>
          <p:cNvSpPr txBox="1">
            <a:spLocks noGrp="1"/>
          </p:cNvSpPr>
          <p:nvPr>
            <p:ph type="title" hasCustomPrompt="1"/>
          </p:nvPr>
        </p:nvSpPr>
        <p:spPr>
          <a:xfrm>
            <a:off x="2242400" y="2137433"/>
            <a:ext cx="7707200" cy="18224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accent1"/>
              </a:buClr>
              <a:buSzPts val="9600"/>
              <a:buNone/>
              <a:defRPr sz="12800">
                <a:solidFill>
                  <a:schemeClr val="accent1"/>
                </a:solidFill>
              </a:defRPr>
            </a:lvl1pPr>
            <a:lvl2pPr lvl="1" algn="ctr">
              <a:spcBef>
                <a:spcPts val="0"/>
              </a:spcBef>
              <a:spcAft>
                <a:spcPts val="0"/>
              </a:spcAft>
              <a:buClr>
                <a:schemeClr val="accent1"/>
              </a:buClr>
              <a:buSzPts val="9600"/>
              <a:buNone/>
              <a:defRPr sz="12800">
                <a:solidFill>
                  <a:schemeClr val="accent1"/>
                </a:solidFill>
              </a:defRPr>
            </a:lvl2pPr>
            <a:lvl3pPr lvl="2" algn="ctr">
              <a:spcBef>
                <a:spcPts val="0"/>
              </a:spcBef>
              <a:spcAft>
                <a:spcPts val="0"/>
              </a:spcAft>
              <a:buClr>
                <a:schemeClr val="accent1"/>
              </a:buClr>
              <a:buSzPts val="9600"/>
              <a:buNone/>
              <a:defRPr sz="12800">
                <a:solidFill>
                  <a:schemeClr val="accent1"/>
                </a:solidFill>
              </a:defRPr>
            </a:lvl3pPr>
            <a:lvl4pPr lvl="3" algn="ctr">
              <a:spcBef>
                <a:spcPts val="0"/>
              </a:spcBef>
              <a:spcAft>
                <a:spcPts val="0"/>
              </a:spcAft>
              <a:buClr>
                <a:schemeClr val="accent1"/>
              </a:buClr>
              <a:buSzPts val="9600"/>
              <a:buNone/>
              <a:defRPr sz="12800">
                <a:solidFill>
                  <a:schemeClr val="accent1"/>
                </a:solidFill>
              </a:defRPr>
            </a:lvl4pPr>
            <a:lvl5pPr lvl="4" algn="ctr">
              <a:spcBef>
                <a:spcPts val="0"/>
              </a:spcBef>
              <a:spcAft>
                <a:spcPts val="0"/>
              </a:spcAft>
              <a:buClr>
                <a:schemeClr val="accent1"/>
              </a:buClr>
              <a:buSzPts val="9600"/>
              <a:buNone/>
              <a:defRPr sz="12800">
                <a:solidFill>
                  <a:schemeClr val="accent1"/>
                </a:solidFill>
              </a:defRPr>
            </a:lvl5pPr>
            <a:lvl6pPr lvl="5" algn="ctr">
              <a:spcBef>
                <a:spcPts val="0"/>
              </a:spcBef>
              <a:spcAft>
                <a:spcPts val="0"/>
              </a:spcAft>
              <a:buClr>
                <a:schemeClr val="accent1"/>
              </a:buClr>
              <a:buSzPts val="9600"/>
              <a:buNone/>
              <a:defRPr sz="12800">
                <a:solidFill>
                  <a:schemeClr val="accent1"/>
                </a:solidFill>
              </a:defRPr>
            </a:lvl6pPr>
            <a:lvl7pPr lvl="6" algn="ctr">
              <a:spcBef>
                <a:spcPts val="0"/>
              </a:spcBef>
              <a:spcAft>
                <a:spcPts val="0"/>
              </a:spcAft>
              <a:buClr>
                <a:schemeClr val="accent1"/>
              </a:buClr>
              <a:buSzPts val="9600"/>
              <a:buNone/>
              <a:defRPr sz="12800">
                <a:solidFill>
                  <a:schemeClr val="accent1"/>
                </a:solidFill>
              </a:defRPr>
            </a:lvl7pPr>
            <a:lvl8pPr lvl="7" algn="ctr">
              <a:spcBef>
                <a:spcPts val="0"/>
              </a:spcBef>
              <a:spcAft>
                <a:spcPts val="0"/>
              </a:spcAft>
              <a:buClr>
                <a:schemeClr val="accent1"/>
              </a:buClr>
              <a:buSzPts val="9600"/>
              <a:buNone/>
              <a:defRPr sz="12800">
                <a:solidFill>
                  <a:schemeClr val="accent1"/>
                </a:solidFill>
              </a:defRPr>
            </a:lvl8pPr>
            <a:lvl9pPr lvl="8" algn="ctr">
              <a:spcBef>
                <a:spcPts val="0"/>
              </a:spcBef>
              <a:spcAft>
                <a:spcPts val="0"/>
              </a:spcAft>
              <a:buClr>
                <a:schemeClr val="accent1"/>
              </a:buClr>
              <a:buSzPts val="9600"/>
              <a:buNone/>
              <a:defRPr sz="12800">
                <a:solidFill>
                  <a:schemeClr val="accent1"/>
                </a:solidFill>
              </a:defRPr>
            </a:lvl9pPr>
          </a:lstStyle>
          <a:p>
            <a:r>
              <a:t>xx%</a:t>
            </a:r>
          </a:p>
        </p:txBody>
      </p:sp>
      <p:sp>
        <p:nvSpPr>
          <p:cNvPr id="296" name="Google Shape;296;p11"/>
          <p:cNvSpPr txBox="1">
            <a:spLocks noGrp="1"/>
          </p:cNvSpPr>
          <p:nvPr>
            <p:ph type="subTitle" idx="1"/>
          </p:nvPr>
        </p:nvSpPr>
        <p:spPr>
          <a:xfrm>
            <a:off x="2745600" y="3959767"/>
            <a:ext cx="6700800" cy="760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2133"/>
            </a:lvl1pPr>
            <a:lvl2pPr lvl="1" algn="ctr" rtl="0">
              <a:lnSpc>
                <a:spcPct val="100000"/>
              </a:lnSpc>
              <a:spcBef>
                <a:spcPts val="0"/>
              </a:spcBef>
              <a:spcAft>
                <a:spcPts val="0"/>
              </a:spcAft>
              <a:buSzPts val="1600"/>
              <a:buNone/>
              <a:defRPr sz="2133"/>
            </a:lvl2pPr>
            <a:lvl3pPr lvl="2" algn="ctr" rtl="0">
              <a:lnSpc>
                <a:spcPct val="100000"/>
              </a:lnSpc>
              <a:spcBef>
                <a:spcPts val="2133"/>
              </a:spcBef>
              <a:spcAft>
                <a:spcPts val="0"/>
              </a:spcAft>
              <a:buSzPts val="1600"/>
              <a:buNone/>
              <a:defRPr sz="2133"/>
            </a:lvl3pPr>
            <a:lvl4pPr lvl="3" algn="ctr" rtl="0">
              <a:lnSpc>
                <a:spcPct val="100000"/>
              </a:lnSpc>
              <a:spcBef>
                <a:spcPts val="2133"/>
              </a:spcBef>
              <a:spcAft>
                <a:spcPts val="0"/>
              </a:spcAft>
              <a:buSzPts val="1600"/>
              <a:buNone/>
              <a:defRPr sz="2133"/>
            </a:lvl4pPr>
            <a:lvl5pPr lvl="4" algn="ctr" rtl="0">
              <a:lnSpc>
                <a:spcPct val="100000"/>
              </a:lnSpc>
              <a:spcBef>
                <a:spcPts val="2133"/>
              </a:spcBef>
              <a:spcAft>
                <a:spcPts val="0"/>
              </a:spcAft>
              <a:buSzPts val="1600"/>
              <a:buNone/>
              <a:defRPr sz="2133"/>
            </a:lvl5pPr>
            <a:lvl6pPr lvl="5" algn="ctr" rtl="0">
              <a:lnSpc>
                <a:spcPct val="100000"/>
              </a:lnSpc>
              <a:spcBef>
                <a:spcPts val="2133"/>
              </a:spcBef>
              <a:spcAft>
                <a:spcPts val="0"/>
              </a:spcAft>
              <a:buSzPts val="1600"/>
              <a:buNone/>
              <a:defRPr sz="2133"/>
            </a:lvl6pPr>
            <a:lvl7pPr lvl="6" algn="ctr" rtl="0">
              <a:lnSpc>
                <a:spcPct val="100000"/>
              </a:lnSpc>
              <a:spcBef>
                <a:spcPts val="2133"/>
              </a:spcBef>
              <a:spcAft>
                <a:spcPts val="0"/>
              </a:spcAft>
              <a:buSzPts val="1600"/>
              <a:buNone/>
              <a:defRPr sz="2133"/>
            </a:lvl7pPr>
            <a:lvl8pPr lvl="7" algn="ctr" rtl="0">
              <a:lnSpc>
                <a:spcPct val="100000"/>
              </a:lnSpc>
              <a:spcBef>
                <a:spcPts val="2133"/>
              </a:spcBef>
              <a:spcAft>
                <a:spcPts val="0"/>
              </a:spcAft>
              <a:buSzPts val="1600"/>
              <a:buNone/>
              <a:defRPr sz="2133"/>
            </a:lvl8pPr>
            <a:lvl9pPr lvl="8" algn="ctr" rtl="0">
              <a:lnSpc>
                <a:spcPct val="100000"/>
              </a:lnSpc>
              <a:spcBef>
                <a:spcPts val="2133"/>
              </a:spcBef>
              <a:spcAft>
                <a:spcPts val="2133"/>
              </a:spcAft>
              <a:buSzPts val="1600"/>
              <a:buNone/>
              <a:defRPr sz="2133"/>
            </a:lvl9pPr>
          </a:lstStyle>
          <a:p>
            <a:r>
              <a:rPr lang="en-US"/>
              <a:t>Click to edit Master subtitle style</a:t>
            </a:r>
            <a:endParaRPr/>
          </a:p>
        </p:txBody>
      </p:sp>
    </p:spTree>
    <p:extLst>
      <p:ext uri="{BB962C8B-B14F-4D97-AF65-F5344CB8AC3E}">
        <p14:creationId xmlns:p14="http://schemas.microsoft.com/office/powerpoint/2010/main" val="40852125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97"/>
        <p:cNvGrpSpPr/>
        <p:nvPr/>
      </p:nvGrpSpPr>
      <p:grpSpPr>
        <a:xfrm>
          <a:off x="0" y="0"/>
          <a:ext cx="0" cy="0"/>
          <a:chOff x="0" y="0"/>
          <a:chExt cx="0" cy="0"/>
        </a:xfrm>
      </p:grpSpPr>
    </p:spTree>
    <p:extLst>
      <p:ext uri="{BB962C8B-B14F-4D97-AF65-F5344CB8AC3E}">
        <p14:creationId xmlns:p14="http://schemas.microsoft.com/office/powerpoint/2010/main" val="25028032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298"/>
        <p:cNvGrpSpPr/>
        <p:nvPr/>
      </p:nvGrpSpPr>
      <p:grpSpPr>
        <a:xfrm>
          <a:off x="0" y="0"/>
          <a:ext cx="0" cy="0"/>
          <a:chOff x="0" y="0"/>
          <a:chExt cx="0" cy="0"/>
        </a:xfrm>
      </p:grpSpPr>
      <p:sp>
        <p:nvSpPr>
          <p:cNvPr id="299" name="Google Shape;299;p13"/>
          <p:cNvSpPr txBox="1">
            <a:spLocks noGrp="1"/>
          </p:cNvSpPr>
          <p:nvPr>
            <p:ph type="title"/>
          </p:nvPr>
        </p:nvSpPr>
        <p:spPr>
          <a:xfrm>
            <a:off x="951100" y="2610797"/>
            <a:ext cx="2934400" cy="6372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sz="2667"/>
            </a:lvl1pPr>
            <a:lvl2pPr lvl="1" rtl="0">
              <a:spcBef>
                <a:spcPts val="0"/>
              </a:spcBef>
              <a:spcAft>
                <a:spcPts val="0"/>
              </a:spcAft>
              <a:buSzPts val="2000"/>
              <a:buNone/>
              <a:defRPr sz="2667"/>
            </a:lvl2pPr>
            <a:lvl3pPr lvl="2" rtl="0">
              <a:spcBef>
                <a:spcPts val="0"/>
              </a:spcBef>
              <a:spcAft>
                <a:spcPts val="0"/>
              </a:spcAft>
              <a:buSzPts val="2000"/>
              <a:buNone/>
              <a:defRPr sz="2667"/>
            </a:lvl3pPr>
            <a:lvl4pPr lvl="3" rtl="0">
              <a:spcBef>
                <a:spcPts val="0"/>
              </a:spcBef>
              <a:spcAft>
                <a:spcPts val="0"/>
              </a:spcAft>
              <a:buSzPts val="2000"/>
              <a:buNone/>
              <a:defRPr sz="2667"/>
            </a:lvl4pPr>
            <a:lvl5pPr lvl="4" rtl="0">
              <a:spcBef>
                <a:spcPts val="0"/>
              </a:spcBef>
              <a:spcAft>
                <a:spcPts val="0"/>
              </a:spcAft>
              <a:buSzPts val="2000"/>
              <a:buNone/>
              <a:defRPr sz="2667"/>
            </a:lvl5pPr>
            <a:lvl6pPr lvl="5" rtl="0">
              <a:spcBef>
                <a:spcPts val="0"/>
              </a:spcBef>
              <a:spcAft>
                <a:spcPts val="0"/>
              </a:spcAft>
              <a:buSzPts val="2000"/>
              <a:buNone/>
              <a:defRPr sz="2667"/>
            </a:lvl6pPr>
            <a:lvl7pPr lvl="6" rtl="0">
              <a:spcBef>
                <a:spcPts val="0"/>
              </a:spcBef>
              <a:spcAft>
                <a:spcPts val="0"/>
              </a:spcAft>
              <a:buSzPts val="2000"/>
              <a:buNone/>
              <a:defRPr sz="2667"/>
            </a:lvl7pPr>
            <a:lvl8pPr lvl="7" rtl="0">
              <a:spcBef>
                <a:spcPts val="0"/>
              </a:spcBef>
              <a:spcAft>
                <a:spcPts val="0"/>
              </a:spcAft>
              <a:buSzPts val="2000"/>
              <a:buNone/>
              <a:defRPr sz="2667"/>
            </a:lvl8pPr>
            <a:lvl9pPr lvl="8" rtl="0">
              <a:spcBef>
                <a:spcPts val="0"/>
              </a:spcBef>
              <a:spcAft>
                <a:spcPts val="0"/>
              </a:spcAft>
              <a:buSzPts val="2000"/>
              <a:buNone/>
              <a:defRPr sz="2667"/>
            </a:lvl9pPr>
          </a:lstStyle>
          <a:p>
            <a:r>
              <a:rPr lang="en-US"/>
              <a:t>Click to edit Master title style</a:t>
            </a:r>
            <a:endParaRPr/>
          </a:p>
        </p:txBody>
      </p:sp>
      <p:sp>
        <p:nvSpPr>
          <p:cNvPr id="300" name="Google Shape;300;p13"/>
          <p:cNvSpPr txBox="1">
            <a:spLocks noGrp="1"/>
          </p:cNvSpPr>
          <p:nvPr>
            <p:ph type="title" idx="2" hasCustomPrompt="1"/>
          </p:nvPr>
        </p:nvSpPr>
        <p:spPr>
          <a:xfrm>
            <a:off x="951100" y="1900100"/>
            <a:ext cx="1211200" cy="7036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4667">
                <a:solidFill>
                  <a:schemeClr val="accent1"/>
                </a:solidFill>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301" name="Google Shape;301;p13"/>
          <p:cNvSpPr txBox="1">
            <a:spLocks noGrp="1"/>
          </p:cNvSpPr>
          <p:nvPr>
            <p:ph type="subTitle" idx="1"/>
          </p:nvPr>
        </p:nvSpPr>
        <p:spPr>
          <a:xfrm>
            <a:off x="951084" y="3207921"/>
            <a:ext cx="2934400" cy="703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867"/>
            </a:lvl1pPr>
            <a:lvl2pPr lvl="1" rtl="0">
              <a:lnSpc>
                <a:spcPct val="100000"/>
              </a:lnSpc>
              <a:spcBef>
                <a:spcPts val="0"/>
              </a:spcBef>
              <a:spcAft>
                <a:spcPts val="0"/>
              </a:spcAft>
              <a:buSzPts val="1400"/>
              <a:buNone/>
              <a:defRPr/>
            </a:lvl2pPr>
            <a:lvl3pPr lvl="2" rtl="0">
              <a:lnSpc>
                <a:spcPct val="100000"/>
              </a:lnSpc>
              <a:spcBef>
                <a:spcPts val="2133"/>
              </a:spcBef>
              <a:spcAft>
                <a:spcPts val="0"/>
              </a:spcAft>
              <a:buSzPts val="1400"/>
              <a:buNone/>
              <a:defRPr/>
            </a:lvl3pPr>
            <a:lvl4pPr lvl="3" rtl="0">
              <a:lnSpc>
                <a:spcPct val="100000"/>
              </a:lnSpc>
              <a:spcBef>
                <a:spcPts val="2133"/>
              </a:spcBef>
              <a:spcAft>
                <a:spcPts val="0"/>
              </a:spcAft>
              <a:buSzPts val="1400"/>
              <a:buNone/>
              <a:defRPr/>
            </a:lvl4pPr>
            <a:lvl5pPr lvl="4" rtl="0">
              <a:lnSpc>
                <a:spcPct val="100000"/>
              </a:lnSpc>
              <a:spcBef>
                <a:spcPts val="2133"/>
              </a:spcBef>
              <a:spcAft>
                <a:spcPts val="0"/>
              </a:spcAft>
              <a:buSzPts val="1400"/>
              <a:buNone/>
              <a:defRPr/>
            </a:lvl5pPr>
            <a:lvl6pPr lvl="5" rtl="0">
              <a:lnSpc>
                <a:spcPct val="100000"/>
              </a:lnSpc>
              <a:spcBef>
                <a:spcPts val="2133"/>
              </a:spcBef>
              <a:spcAft>
                <a:spcPts val="0"/>
              </a:spcAft>
              <a:buSzPts val="1400"/>
              <a:buNone/>
              <a:defRPr/>
            </a:lvl6pPr>
            <a:lvl7pPr lvl="6" rtl="0">
              <a:lnSpc>
                <a:spcPct val="100000"/>
              </a:lnSpc>
              <a:spcBef>
                <a:spcPts val="2133"/>
              </a:spcBef>
              <a:spcAft>
                <a:spcPts val="0"/>
              </a:spcAft>
              <a:buSzPts val="1400"/>
              <a:buNone/>
              <a:defRPr/>
            </a:lvl7pPr>
            <a:lvl8pPr lvl="7" rtl="0">
              <a:lnSpc>
                <a:spcPct val="100000"/>
              </a:lnSpc>
              <a:spcBef>
                <a:spcPts val="2133"/>
              </a:spcBef>
              <a:spcAft>
                <a:spcPts val="0"/>
              </a:spcAft>
              <a:buSzPts val="1400"/>
              <a:buNone/>
              <a:defRPr/>
            </a:lvl8pPr>
            <a:lvl9pPr lvl="8" rtl="0">
              <a:lnSpc>
                <a:spcPct val="100000"/>
              </a:lnSpc>
              <a:spcBef>
                <a:spcPts val="2133"/>
              </a:spcBef>
              <a:spcAft>
                <a:spcPts val="2133"/>
              </a:spcAft>
              <a:buSzPts val="1400"/>
              <a:buNone/>
              <a:defRPr/>
            </a:lvl9pPr>
          </a:lstStyle>
          <a:p>
            <a:r>
              <a:rPr lang="en-US"/>
              <a:t>Click to edit Master subtitle style</a:t>
            </a:r>
            <a:endParaRPr/>
          </a:p>
        </p:txBody>
      </p:sp>
      <p:sp>
        <p:nvSpPr>
          <p:cNvPr id="302" name="Google Shape;302;p13"/>
          <p:cNvSpPr txBox="1">
            <a:spLocks noGrp="1"/>
          </p:cNvSpPr>
          <p:nvPr>
            <p:ph type="title" idx="3"/>
          </p:nvPr>
        </p:nvSpPr>
        <p:spPr>
          <a:xfrm>
            <a:off x="5171000" y="2610797"/>
            <a:ext cx="2934400" cy="6372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sz="2667"/>
            </a:lvl1pPr>
            <a:lvl2pPr lvl="1" rtl="0">
              <a:spcBef>
                <a:spcPts val="0"/>
              </a:spcBef>
              <a:spcAft>
                <a:spcPts val="0"/>
              </a:spcAft>
              <a:buSzPts val="2000"/>
              <a:buNone/>
              <a:defRPr sz="2667"/>
            </a:lvl2pPr>
            <a:lvl3pPr lvl="2" rtl="0">
              <a:spcBef>
                <a:spcPts val="0"/>
              </a:spcBef>
              <a:spcAft>
                <a:spcPts val="0"/>
              </a:spcAft>
              <a:buSzPts val="2000"/>
              <a:buNone/>
              <a:defRPr sz="2667"/>
            </a:lvl3pPr>
            <a:lvl4pPr lvl="3" rtl="0">
              <a:spcBef>
                <a:spcPts val="0"/>
              </a:spcBef>
              <a:spcAft>
                <a:spcPts val="0"/>
              </a:spcAft>
              <a:buSzPts val="2000"/>
              <a:buNone/>
              <a:defRPr sz="2667"/>
            </a:lvl4pPr>
            <a:lvl5pPr lvl="4" rtl="0">
              <a:spcBef>
                <a:spcPts val="0"/>
              </a:spcBef>
              <a:spcAft>
                <a:spcPts val="0"/>
              </a:spcAft>
              <a:buSzPts val="2000"/>
              <a:buNone/>
              <a:defRPr sz="2667"/>
            </a:lvl5pPr>
            <a:lvl6pPr lvl="5" rtl="0">
              <a:spcBef>
                <a:spcPts val="0"/>
              </a:spcBef>
              <a:spcAft>
                <a:spcPts val="0"/>
              </a:spcAft>
              <a:buSzPts val="2000"/>
              <a:buNone/>
              <a:defRPr sz="2667"/>
            </a:lvl6pPr>
            <a:lvl7pPr lvl="6" rtl="0">
              <a:spcBef>
                <a:spcPts val="0"/>
              </a:spcBef>
              <a:spcAft>
                <a:spcPts val="0"/>
              </a:spcAft>
              <a:buSzPts val="2000"/>
              <a:buNone/>
              <a:defRPr sz="2667"/>
            </a:lvl7pPr>
            <a:lvl8pPr lvl="7" rtl="0">
              <a:spcBef>
                <a:spcPts val="0"/>
              </a:spcBef>
              <a:spcAft>
                <a:spcPts val="0"/>
              </a:spcAft>
              <a:buSzPts val="2000"/>
              <a:buNone/>
              <a:defRPr sz="2667"/>
            </a:lvl8pPr>
            <a:lvl9pPr lvl="8" rtl="0">
              <a:spcBef>
                <a:spcPts val="0"/>
              </a:spcBef>
              <a:spcAft>
                <a:spcPts val="0"/>
              </a:spcAft>
              <a:buSzPts val="2000"/>
              <a:buNone/>
              <a:defRPr sz="2667"/>
            </a:lvl9pPr>
          </a:lstStyle>
          <a:p>
            <a:r>
              <a:rPr lang="en-US"/>
              <a:t>Click to edit Master title style</a:t>
            </a:r>
            <a:endParaRPr/>
          </a:p>
        </p:txBody>
      </p:sp>
      <p:sp>
        <p:nvSpPr>
          <p:cNvPr id="303" name="Google Shape;303;p13"/>
          <p:cNvSpPr txBox="1">
            <a:spLocks noGrp="1"/>
          </p:cNvSpPr>
          <p:nvPr>
            <p:ph type="title" idx="4" hasCustomPrompt="1"/>
          </p:nvPr>
        </p:nvSpPr>
        <p:spPr>
          <a:xfrm>
            <a:off x="5171000" y="1900100"/>
            <a:ext cx="1211200" cy="7036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4667">
                <a:solidFill>
                  <a:schemeClr val="accent1"/>
                </a:solidFill>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304" name="Google Shape;304;p13"/>
          <p:cNvSpPr txBox="1">
            <a:spLocks noGrp="1"/>
          </p:cNvSpPr>
          <p:nvPr>
            <p:ph type="subTitle" idx="5"/>
          </p:nvPr>
        </p:nvSpPr>
        <p:spPr>
          <a:xfrm>
            <a:off x="5170984" y="3207921"/>
            <a:ext cx="2934400" cy="703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867"/>
            </a:lvl1pPr>
            <a:lvl2pPr lvl="1" rtl="0">
              <a:lnSpc>
                <a:spcPct val="100000"/>
              </a:lnSpc>
              <a:spcBef>
                <a:spcPts val="0"/>
              </a:spcBef>
              <a:spcAft>
                <a:spcPts val="0"/>
              </a:spcAft>
              <a:buSzPts val="1400"/>
              <a:buNone/>
              <a:defRPr/>
            </a:lvl2pPr>
            <a:lvl3pPr lvl="2" rtl="0">
              <a:lnSpc>
                <a:spcPct val="100000"/>
              </a:lnSpc>
              <a:spcBef>
                <a:spcPts val="2133"/>
              </a:spcBef>
              <a:spcAft>
                <a:spcPts val="0"/>
              </a:spcAft>
              <a:buSzPts val="1400"/>
              <a:buNone/>
              <a:defRPr/>
            </a:lvl3pPr>
            <a:lvl4pPr lvl="3" rtl="0">
              <a:lnSpc>
                <a:spcPct val="100000"/>
              </a:lnSpc>
              <a:spcBef>
                <a:spcPts val="2133"/>
              </a:spcBef>
              <a:spcAft>
                <a:spcPts val="0"/>
              </a:spcAft>
              <a:buSzPts val="1400"/>
              <a:buNone/>
              <a:defRPr/>
            </a:lvl4pPr>
            <a:lvl5pPr lvl="4" rtl="0">
              <a:lnSpc>
                <a:spcPct val="100000"/>
              </a:lnSpc>
              <a:spcBef>
                <a:spcPts val="2133"/>
              </a:spcBef>
              <a:spcAft>
                <a:spcPts val="0"/>
              </a:spcAft>
              <a:buSzPts val="1400"/>
              <a:buNone/>
              <a:defRPr/>
            </a:lvl5pPr>
            <a:lvl6pPr lvl="5" rtl="0">
              <a:lnSpc>
                <a:spcPct val="100000"/>
              </a:lnSpc>
              <a:spcBef>
                <a:spcPts val="2133"/>
              </a:spcBef>
              <a:spcAft>
                <a:spcPts val="0"/>
              </a:spcAft>
              <a:buSzPts val="1400"/>
              <a:buNone/>
              <a:defRPr/>
            </a:lvl6pPr>
            <a:lvl7pPr lvl="6" rtl="0">
              <a:lnSpc>
                <a:spcPct val="100000"/>
              </a:lnSpc>
              <a:spcBef>
                <a:spcPts val="2133"/>
              </a:spcBef>
              <a:spcAft>
                <a:spcPts val="0"/>
              </a:spcAft>
              <a:buSzPts val="1400"/>
              <a:buNone/>
              <a:defRPr/>
            </a:lvl7pPr>
            <a:lvl8pPr lvl="7" rtl="0">
              <a:lnSpc>
                <a:spcPct val="100000"/>
              </a:lnSpc>
              <a:spcBef>
                <a:spcPts val="2133"/>
              </a:spcBef>
              <a:spcAft>
                <a:spcPts val="0"/>
              </a:spcAft>
              <a:buSzPts val="1400"/>
              <a:buNone/>
              <a:defRPr/>
            </a:lvl8pPr>
            <a:lvl9pPr lvl="8" rtl="0">
              <a:lnSpc>
                <a:spcPct val="100000"/>
              </a:lnSpc>
              <a:spcBef>
                <a:spcPts val="2133"/>
              </a:spcBef>
              <a:spcAft>
                <a:spcPts val="2133"/>
              </a:spcAft>
              <a:buSzPts val="1400"/>
              <a:buNone/>
              <a:defRPr/>
            </a:lvl9pPr>
          </a:lstStyle>
          <a:p>
            <a:r>
              <a:rPr lang="en-US"/>
              <a:t>Click to edit Master subtitle style</a:t>
            </a:r>
            <a:endParaRPr/>
          </a:p>
        </p:txBody>
      </p:sp>
      <p:sp>
        <p:nvSpPr>
          <p:cNvPr id="305" name="Google Shape;305;p13"/>
          <p:cNvSpPr txBox="1">
            <a:spLocks noGrp="1"/>
          </p:cNvSpPr>
          <p:nvPr>
            <p:ph type="title" idx="6"/>
          </p:nvPr>
        </p:nvSpPr>
        <p:spPr>
          <a:xfrm>
            <a:off x="960000" y="719600"/>
            <a:ext cx="7154400" cy="637200"/>
          </a:xfrm>
          <a:prstGeom prst="rect">
            <a:avLst/>
          </a:prstGeom>
        </p:spPr>
        <p:txBody>
          <a:bodyPr spcFirstLastPara="1" wrap="square" lIns="91425" tIns="91425" rIns="91425" bIns="91425" anchor="ctr" anchorCtr="0">
            <a:noAutofit/>
          </a:bodyPr>
          <a:lstStyle>
            <a:lvl1pPr lvl="0"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r>
              <a:rPr lang="en-US"/>
              <a:t>Click to edit Master title style</a:t>
            </a:r>
            <a:endParaRPr/>
          </a:p>
        </p:txBody>
      </p:sp>
      <p:sp>
        <p:nvSpPr>
          <p:cNvPr id="306" name="Google Shape;306;p13"/>
          <p:cNvSpPr txBox="1">
            <a:spLocks noGrp="1"/>
          </p:cNvSpPr>
          <p:nvPr>
            <p:ph type="title" idx="7"/>
          </p:nvPr>
        </p:nvSpPr>
        <p:spPr>
          <a:xfrm>
            <a:off x="960000" y="4830172"/>
            <a:ext cx="2934400" cy="6372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sz="2667"/>
            </a:lvl1pPr>
            <a:lvl2pPr lvl="1" rtl="0">
              <a:spcBef>
                <a:spcPts val="0"/>
              </a:spcBef>
              <a:spcAft>
                <a:spcPts val="0"/>
              </a:spcAft>
              <a:buSzPts val="2000"/>
              <a:buNone/>
              <a:defRPr sz="2667"/>
            </a:lvl2pPr>
            <a:lvl3pPr lvl="2" rtl="0">
              <a:spcBef>
                <a:spcPts val="0"/>
              </a:spcBef>
              <a:spcAft>
                <a:spcPts val="0"/>
              </a:spcAft>
              <a:buSzPts val="2000"/>
              <a:buNone/>
              <a:defRPr sz="2667"/>
            </a:lvl3pPr>
            <a:lvl4pPr lvl="3" rtl="0">
              <a:spcBef>
                <a:spcPts val="0"/>
              </a:spcBef>
              <a:spcAft>
                <a:spcPts val="0"/>
              </a:spcAft>
              <a:buSzPts val="2000"/>
              <a:buNone/>
              <a:defRPr sz="2667"/>
            </a:lvl4pPr>
            <a:lvl5pPr lvl="4" rtl="0">
              <a:spcBef>
                <a:spcPts val="0"/>
              </a:spcBef>
              <a:spcAft>
                <a:spcPts val="0"/>
              </a:spcAft>
              <a:buSzPts val="2000"/>
              <a:buNone/>
              <a:defRPr sz="2667"/>
            </a:lvl5pPr>
            <a:lvl6pPr lvl="5" rtl="0">
              <a:spcBef>
                <a:spcPts val="0"/>
              </a:spcBef>
              <a:spcAft>
                <a:spcPts val="0"/>
              </a:spcAft>
              <a:buSzPts val="2000"/>
              <a:buNone/>
              <a:defRPr sz="2667"/>
            </a:lvl6pPr>
            <a:lvl7pPr lvl="6" rtl="0">
              <a:spcBef>
                <a:spcPts val="0"/>
              </a:spcBef>
              <a:spcAft>
                <a:spcPts val="0"/>
              </a:spcAft>
              <a:buSzPts val="2000"/>
              <a:buNone/>
              <a:defRPr sz="2667"/>
            </a:lvl7pPr>
            <a:lvl8pPr lvl="7" rtl="0">
              <a:spcBef>
                <a:spcPts val="0"/>
              </a:spcBef>
              <a:spcAft>
                <a:spcPts val="0"/>
              </a:spcAft>
              <a:buSzPts val="2000"/>
              <a:buNone/>
              <a:defRPr sz="2667"/>
            </a:lvl8pPr>
            <a:lvl9pPr lvl="8" rtl="0">
              <a:spcBef>
                <a:spcPts val="0"/>
              </a:spcBef>
              <a:spcAft>
                <a:spcPts val="0"/>
              </a:spcAft>
              <a:buSzPts val="2000"/>
              <a:buNone/>
              <a:defRPr sz="2667"/>
            </a:lvl9pPr>
          </a:lstStyle>
          <a:p>
            <a:r>
              <a:rPr lang="en-US"/>
              <a:t>Click to edit Master title style</a:t>
            </a:r>
            <a:endParaRPr/>
          </a:p>
        </p:txBody>
      </p:sp>
      <p:sp>
        <p:nvSpPr>
          <p:cNvPr id="307" name="Google Shape;307;p13"/>
          <p:cNvSpPr txBox="1">
            <a:spLocks noGrp="1"/>
          </p:cNvSpPr>
          <p:nvPr>
            <p:ph type="title" idx="8" hasCustomPrompt="1"/>
          </p:nvPr>
        </p:nvSpPr>
        <p:spPr>
          <a:xfrm>
            <a:off x="960000" y="4119499"/>
            <a:ext cx="1211200" cy="7036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4667">
                <a:solidFill>
                  <a:schemeClr val="accent1"/>
                </a:solidFill>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308" name="Google Shape;308;p13"/>
          <p:cNvSpPr txBox="1">
            <a:spLocks noGrp="1"/>
          </p:cNvSpPr>
          <p:nvPr>
            <p:ph type="subTitle" idx="9"/>
          </p:nvPr>
        </p:nvSpPr>
        <p:spPr>
          <a:xfrm>
            <a:off x="959984" y="5427305"/>
            <a:ext cx="2934400" cy="703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867"/>
            </a:lvl1pPr>
            <a:lvl2pPr lvl="1" rtl="0">
              <a:lnSpc>
                <a:spcPct val="100000"/>
              </a:lnSpc>
              <a:spcBef>
                <a:spcPts val="0"/>
              </a:spcBef>
              <a:spcAft>
                <a:spcPts val="0"/>
              </a:spcAft>
              <a:buSzPts val="1400"/>
              <a:buNone/>
              <a:defRPr/>
            </a:lvl2pPr>
            <a:lvl3pPr lvl="2" rtl="0">
              <a:lnSpc>
                <a:spcPct val="100000"/>
              </a:lnSpc>
              <a:spcBef>
                <a:spcPts val="2133"/>
              </a:spcBef>
              <a:spcAft>
                <a:spcPts val="0"/>
              </a:spcAft>
              <a:buSzPts val="1400"/>
              <a:buNone/>
              <a:defRPr/>
            </a:lvl3pPr>
            <a:lvl4pPr lvl="3" rtl="0">
              <a:lnSpc>
                <a:spcPct val="100000"/>
              </a:lnSpc>
              <a:spcBef>
                <a:spcPts val="2133"/>
              </a:spcBef>
              <a:spcAft>
                <a:spcPts val="0"/>
              </a:spcAft>
              <a:buSzPts val="1400"/>
              <a:buNone/>
              <a:defRPr/>
            </a:lvl4pPr>
            <a:lvl5pPr lvl="4" rtl="0">
              <a:lnSpc>
                <a:spcPct val="100000"/>
              </a:lnSpc>
              <a:spcBef>
                <a:spcPts val="2133"/>
              </a:spcBef>
              <a:spcAft>
                <a:spcPts val="0"/>
              </a:spcAft>
              <a:buSzPts val="1400"/>
              <a:buNone/>
              <a:defRPr/>
            </a:lvl5pPr>
            <a:lvl6pPr lvl="5" rtl="0">
              <a:lnSpc>
                <a:spcPct val="100000"/>
              </a:lnSpc>
              <a:spcBef>
                <a:spcPts val="2133"/>
              </a:spcBef>
              <a:spcAft>
                <a:spcPts val="0"/>
              </a:spcAft>
              <a:buSzPts val="1400"/>
              <a:buNone/>
              <a:defRPr/>
            </a:lvl6pPr>
            <a:lvl7pPr lvl="6" rtl="0">
              <a:lnSpc>
                <a:spcPct val="100000"/>
              </a:lnSpc>
              <a:spcBef>
                <a:spcPts val="2133"/>
              </a:spcBef>
              <a:spcAft>
                <a:spcPts val="0"/>
              </a:spcAft>
              <a:buSzPts val="1400"/>
              <a:buNone/>
              <a:defRPr/>
            </a:lvl7pPr>
            <a:lvl8pPr lvl="7" rtl="0">
              <a:lnSpc>
                <a:spcPct val="100000"/>
              </a:lnSpc>
              <a:spcBef>
                <a:spcPts val="2133"/>
              </a:spcBef>
              <a:spcAft>
                <a:spcPts val="0"/>
              </a:spcAft>
              <a:buSzPts val="1400"/>
              <a:buNone/>
              <a:defRPr/>
            </a:lvl8pPr>
            <a:lvl9pPr lvl="8" rtl="0">
              <a:lnSpc>
                <a:spcPct val="100000"/>
              </a:lnSpc>
              <a:spcBef>
                <a:spcPts val="2133"/>
              </a:spcBef>
              <a:spcAft>
                <a:spcPts val="2133"/>
              </a:spcAft>
              <a:buSzPts val="1400"/>
              <a:buNone/>
              <a:defRPr/>
            </a:lvl9pPr>
          </a:lstStyle>
          <a:p>
            <a:r>
              <a:rPr lang="en-US"/>
              <a:t>Click to edit Master subtitle style</a:t>
            </a:r>
            <a:endParaRPr/>
          </a:p>
        </p:txBody>
      </p:sp>
      <p:sp>
        <p:nvSpPr>
          <p:cNvPr id="309" name="Google Shape;309;p13"/>
          <p:cNvSpPr txBox="1">
            <a:spLocks noGrp="1"/>
          </p:cNvSpPr>
          <p:nvPr>
            <p:ph type="title" idx="13"/>
          </p:nvPr>
        </p:nvSpPr>
        <p:spPr>
          <a:xfrm>
            <a:off x="5179900" y="4830172"/>
            <a:ext cx="2934400" cy="6372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sz="2667"/>
            </a:lvl1pPr>
            <a:lvl2pPr lvl="1" rtl="0">
              <a:spcBef>
                <a:spcPts val="0"/>
              </a:spcBef>
              <a:spcAft>
                <a:spcPts val="0"/>
              </a:spcAft>
              <a:buSzPts val="2000"/>
              <a:buNone/>
              <a:defRPr sz="2667"/>
            </a:lvl2pPr>
            <a:lvl3pPr lvl="2" rtl="0">
              <a:spcBef>
                <a:spcPts val="0"/>
              </a:spcBef>
              <a:spcAft>
                <a:spcPts val="0"/>
              </a:spcAft>
              <a:buSzPts val="2000"/>
              <a:buNone/>
              <a:defRPr sz="2667"/>
            </a:lvl3pPr>
            <a:lvl4pPr lvl="3" rtl="0">
              <a:spcBef>
                <a:spcPts val="0"/>
              </a:spcBef>
              <a:spcAft>
                <a:spcPts val="0"/>
              </a:spcAft>
              <a:buSzPts val="2000"/>
              <a:buNone/>
              <a:defRPr sz="2667"/>
            </a:lvl4pPr>
            <a:lvl5pPr lvl="4" rtl="0">
              <a:spcBef>
                <a:spcPts val="0"/>
              </a:spcBef>
              <a:spcAft>
                <a:spcPts val="0"/>
              </a:spcAft>
              <a:buSzPts val="2000"/>
              <a:buNone/>
              <a:defRPr sz="2667"/>
            </a:lvl5pPr>
            <a:lvl6pPr lvl="5" rtl="0">
              <a:spcBef>
                <a:spcPts val="0"/>
              </a:spcBef>
              <a:spcAft>
                <a:spcPts val="0"/>
              </a:spcAft>
              <a:buSzPts val="2000"/>
              <a:buNone/>
              <a:defRPr sz="2667"/>
            </a:lvl6pPr>
            <a:lvl7pPr lvl="6" rtl="0">
              <a:spcBef>
                <a:spcPts val="0"/>
              </a:spcBef>
              <a:spcAft>
                <a:spcPts val="0"/>
              </a:spcAft>
              <a:buSzPts val="2000"/>
              <a:buNone/>
              <a:defRPr sz="2667"/>
            </a:lvl7pPr>
            <a:lvl8pPr lvl="7" rtl="0">
              <a:spcBef>
                <a:spcPts val="0"/>
              </a:spcBef>
              <a:spcAft>
                <a:spcPts val="0"/>
              </a:spcAft>
              <a:buSzPts val="2000"/>
              <a:buNone/>
              <a:defRPr sz="2667"/>
            </a:lvl8pPr>
            <a:lvl9pPr lvl="8" rtl="0">
              <a:spcBef>
                <a:spcPts val="0"/>
              </a:spcBef>
              <a:spcAft>
                <a:spcPts val="0"/>
              </a:spcAft>
              <a:buSzPts val="2000"/>
              <a:buNone/>
              <a:defRPr sz="2667"/>
            </a:lvl9pPr>
          </a:lstStyle>
          <a:p>
            <a:r>
              <a:rPr lang="en-US"/>
              <a:t>Click to edit Master title style</a:t>
            </a:r>
            <a:endParaRPr/>
          </a:p>
        </p:txBody>
      </p:sp>
      <p:sp>
        <p:nvSpPr>
          <p:cNvPr id="310" name="Google Shape;310;p13"/>
          <p:cNvSpPr txBox="1">
            <a:spLocks noGrp="1"/>
          </p:cNvSpPr>
          <p:nvPr>
            <p:ph type="title" idx="14" hasCustomPrompt="1"/>
          </p:nvPr>
        </p:nvSpPr>
        <p:spPr>
          <a:xfrm>
            <a:off x="5179900" y="4119499"/>
            <a:ext cx="1211200" cy="7036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4667">
                <a:solidFill>
                  <a:schemeClr val="accent1"/>
                </a:solidFill>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311" name="Google Shape;311;p13"/>
          <p:cNvSpPr txBox="1">
            <a:spLocks noGrp="1"/>
          </p:cNvSpPr>
          <p:nvPr>
            <p:ph type="subTitle" idx="15"/>
          </p:nvPr>
        </p:nvSpPr>
        <p:spPr>
          <a:xfrm>
            <a:off x="5179884" y="5427305"/>
            <a:ext cx="2934400" cy="703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867"/>
            </a:lvl1pPr>
            <a:lvl2pPr lvl="1" rtl="0">
              <a:lnSpc>
                <a:spcPct val="100000"/>
              </a:lnSpc>
              <a:spcBef>
                <a:spcPts val="0"/>
              </a:spcBef>
              <a:spcAft>
                <a:spcPts val="0"/>
              </a:spcAft>
              <a:buSzPts val="1400"/>
              <a:buNone/>
              <a:defRPr/>
            </a:lvl2pPr>
            <a:lvl3pPr lvl="2" rtl="0">
              <a:lnSpc>
                <a:spcPct val="100000"/>
              </a:lnSpc>
              <a:spcBef>
                <a:spcPts val="2133"/>
              </a:spcBef>
              <a:spcAft>
                <a:spcPts val="0"/>
              </a:spcAft>
              <a:buSzPts val="1400"/>
              <a:buNone/>
              <a:defRPr/>
            </a:lvl3pPr>
            <a:lvl4pPr lvl="3" rtl="0">
              <a:lnSpc>
                <a:spcPct val="100000"/>
              </a:lnSpc>
              <a:spcBef>
                <a:spcPts val="2133"/>
              </a:spcBef>
              <a:spcAft>
                <a:spcPts val="0"/>
              </a:spcAft>
              <a:buSzPts val="1400"/>
              <a:buNone/>
              <a:defRPr/>
            </a:lvl4pPr>
            <a:lvl5pPr lvl="4" rtl="0">
              <a:lnSpc>
                <a:spcPct val="100000"/>
              </a:lnSpc>
              <a:spcBef>
                <a:spcPts val="2133"/>
              </a:spcBef>
              <a:spcAft>
                <a:spcPts val="0"/>
              </a:spcAft>
              <a:buSzPts val="1400"/>
              <a:buNone/>
              <a:defRPr/>
            </a:lvl5pPr>
            <a:lvl6pPr lvl="5" rtl="0">
              <a:lnSpc>
                <a:spcPct val="100000"/>
              </a:lnSpc>
              <a:spcBef>
                <a:spcPts val="2133"/>
              </a:spcBef>
              <a:spcAft>
                <a:spcPts val="0"/>
              </a:spcAft>
              <a:buSzPts val="1400"/>
              <a:buNone/>
              <a:defRPr/>
            </a:lvl6pPr>
            <a:lvl7pPr lvl="6" rtl="0">
              <a:lnSpc>
                <a:spcPct val="100000"/>
              </a:lnSpc>
              <a:spcBef>
                <a:spcPts val="2133"/>
              </a:spcBef>
              <a:spcAft>
                <a:spcPts val="0"/>
              </a:spcAft>
              <a:buSzPts val="1400"/>
              <a:buNone/>
              <a:defRPr/>
            </a:lvl7pPr>
            <a:lvl8pPr lvl="7" rtl="0">
              <a:lnSpc>
                <a:spcPct val="100000"/>
              </a:lnSpc>
              <a:spcBef>
                <a:spcPts val="2133"/>
              </a:spcBef>
              <a:spcAft>
                <a:spcPts val="0"/>
              </a:spcAft>
              <a:buSzPts val="1400"/>
              <a:buNone/>
              <a:defRPr/>
            </a:lvl8pPr>
            <a:lvl9pPr lvl="8" rtl="0">
              <a:lnSpc>
                <a:spcPct val="100000"/>
              </a:lnSpc>
              <a:spcBef>
                <a:spcPts val="2133"/>
              </a:spcBef>
              <a:spcAft>
                <a:spcPts val="2133"/>
              </a:spcAft>
              <a:buSzPts val="1400"/>
              <a:buNone/>
              <a:defRPr/>
            </a:lvl9pPr>
          </a:lstStyle>
          <a:p>
            <a:r>
              <a:rPr lang="en-US"/>
              <a:t>Click to edit Master subtitle style</a:t>
            </a:r>
            <a:endParaRPr/>
          </a:p>
        </p:txBody>
      </p:sp>
      <p:grpSp>
        <p:nvGrpSpPr>
          <p:cNvPr id="312" name="Google Shape;312;p13"/>
          <p:cNvGrpSpPr/>
          <p:nvPr/>
        </p:nvGrpSpPr>
        <p:grpSpPr>
          <a:xfrm>
            <a:off x="10307766" y="3834977"/>
            <a:ext cx="2262833" cy="1843641"/>
            <a:chOff x="7748374" y="2845645"/>
            <a:chExt cx="1697125" cy="1382731"/>
          </a:xfrm>
        </p:grpSpPr>
        <p:grpSp>
          <p:nvGrpSpPr>
            <p:cNvPr id="313" name="Google Shape;313;p13"/>
            <p:cNvGrpSpPr/>
            <p:nvPr/>
          </p:nvGrpSpPr>
          <p:grpSpPr>
            <a:xfrm rot="-5400000">
              <a:off x="8306336" y="3089213"/>
              <a:ext cx="581201" cy="1697125"/>
              <a:chOff x="79461" y="58200"/>
              <a:chExt cx="581201" cy="1697125"/>
            </a:xfrm>
          </p:grpSpPr>
          <p:grpSp>
            <p:nvGrpSpPr>
              <p:cNvPr id="314" name="Google Shape;314;p13"/>
              <p:cNvGrpSpPr/>
              <p:nvPr/>
            </p:nvGrpSpPr>
            <p:grpSpPr>
              <a:xfrm>
                <a:off x="236836" y="140933"/>
                <a:ext cx="423826" cy="1614380"/>
                <a:chOff x="236836" y="140933"/>
                <a:chExt cx="423826" cy="1614380"/>
              </a:xfrm>
            </p:grpSpPr>
            <p:sp>
              <p:nvSpPr>
                <p:cNvPr id="315" name="Google Shape;315;p13"/>
                <p:cNvSpPr/>
                <p:nvPr/>
              </p:nvSpPr>
              <p:spPr>
                <a:xfrm>
                  <a:off x="292013" y="249370"/>
                  <a:ext cx="334005" cy="1407885"/>
                </a:xfrm>
                <a:custGeom>
                  <a:avLst/>
                  <a:gdLst/>
                  <a:ahLst/>
                  <a:cxnLst/>
                  <a:rect l="l" t="t" r="r" b="b"/>
                  <a:pathLst>
                    <a:path w="7478" h="31521" extrusionOk="0">
                      <a:moveTo>
                        <a:pt x="6870" y="0"/>
                      </a:moveTo>
                      <a:lnTo>
                        <a:pt x="6870" y="8177"/>
                      </a:lnTo>
                      <a:cubicBezTo>
                        <a:pt x="5441" y="9636"/>
                        <a:pt x="3982" y="11094"/>
                        <a:pt x="2554" y="12493"/>
                      </a:cubicBezTo>
                      <a:lnTo>
                        <a:pt x="122" y="14924"/>
                      </a:lnTo>
                      <a:lnTo>
                        <a:pt x="31" y="15046"/>
                      </a:lnTo>
                      <a:lnTo>
                        <a:pt x="1" y="15107"/>
                      </a:lnTo>
                      <a:cubicBezTo>
                        <a:pt x="1" y="15167"/>
                        <a:pt x="1" y="15228"/>
                        <a:pt x="1" y="15289"/>
                      </a:cubicBezTo>
                      <a:lnTo>
                        <a:pt x="1" y="31520"/>
                      </a:lnTo>
                      <a:lnTo>
                        <a:pt x="578" y="31520"/>
                      </a:lnTo>
                      <a:lnTo>
                        <a:pt x="578" y="15319"/>
                      </a:lnTo>
                      <a:cubicBezTo>
                        <a:pt x="1368" y="14529"/>
                        <a:pt x="2189" y="13739"/>
                        <a:pt x="2979" y="12918"/>
                      </a:cubicBezTo>
                      <a:cubicBezTo>
                        <a:pt x="4438" y="11490"/>
                        <a:pt x="5928" y="9970"/>
                        <a:pt x="7387" y="8511"/>
                      </a:cubicBezTo>
                      <a:lnTo>
                        <a:pt x="7478" y="8420"/>
                      </a:lnTo>
                      <a:lnTo>
                        <a:pt x="747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6" name="Google Shape;316;p13"/>
                <p:cNvSpPr/>
                <p:nvPr/>
              </p:nvSpPr>
              <p:spPr>
                <a:xfrm>
                  <a:off x="542088" y="140933"/>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7" name="Google Shape;317;p13"/>
                <p:cNvSpPr/>
                <p:nvPr/>
              </p:nvSpPr>
              <p:spPr>
                <a:xfrm>
                  <a:off x="236836" y="163748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18" name="Google Shape;318;p13"/>
              <p:cNvGrpSpPr/>
              <p:nvPr/>
            </p:nvGrpSpPr>
            <p:grpSpPr>
              <a:xfrm>
                <a:off x="79461" y="58200"/>
                <a:ext cx="428800" cy="1697125"/>
                <a:chOff x="79461" y="58200"/>
                <a:chExt cx="428800" cy="1697125"/>
              </a:xfrm>
            </p:grpSpPr>
            <p:sp>
              <p:nvSpPr>
                <p:cNvPr id="319" name="Google Shape;319;p13"/>
                <p:cNvSpPr/>
                <p:nvPr/>
              </p:nvSpPr>
              <p:spPr>
                <a:xfrm>
                  <a:off x="138597" y="176034"/>
                  <a:ext cx="334050" cy="1481225"/>
                </a:xfrm>
                <a:custGeom>
                  <a:avLst/>
                  <a:gdLst/>
                  <a:ahLst/>
                  <a:cxnLst/>
                  <a:rect l="l" t="t" r="r" b="b"/>
                  <a:pathLst>
                    <a:path w="7479" h="33163" extrusionOk="0">
                      <a:moveTo>
                        <a:pt x="6870" y="1"/>
                      </a:moveTo>
                      <a:lnTo>
                        <a:pt x="6870" y="8208"/>
                      </a:lnTo>
                      <a:cubicBezTo>
                        <a:pt x="5442" y="9636"/>
                        <a:pt x="3983" y="11095"/>
                        <a:pt x="2554" y="12524"/>
                      </a:cubicBezTo>
                      <a:cubicBezTo>
                        <a:pt x="1764" y="13344"/>
                        <a:pt x="943" y="14135"/>
                        <a:pt x="122" y="14986"/>
                      </a:cubicBezTo>
                      <a:cubicBezTo>
                        <a:pt x="62" y="15016"/>
                        <a:pt x="31" y="15047"/>
                        <a:pt x="1" y="15107"/>
                      </a:cubicBezTo>
                      <a:lnTo>
                        <a:pt x="1" y="15168"/>
                      </a:lnTo>
                      <a:lnTo>
                        <a:pt x="1" y="33162"/>
                      </a:lnTo>
                      <a:lnTo>
                        <a:pt x="578" y="33162"/>
                      </a:lnTo>
                      <a:lnTo>
                        <a:pt x="578" y="15351"/>
                      </a:lnTo>
                      <a:lnTo>
                        <a:pt x="2980" y="12949"/>
                      </a:lnTo>
                      <a:cubicBezTo>
                        <a:pt x="4408" y="11490"/>
                        <a:pt x="5928" y="10001"/>
                        <a:pt x="7387" y="8512"/>
                      </a:cubicBezTo>
                      <a:lnTo>
                        <a:pt x="7478" y="8420"/>
                      </a:lnTo>
                      <a:lnTo>
                        <a:pt x="747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0" name="Google Shape;320;p13"/>
                <p:cNvSpPr/>
                <p:nvPr/>
              </p:nvSpPr>
              <p:spPr>
                <a:xfrm>
                  <a:off x="389686" y="58200"/>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1" name="Google Shape;321;p13"/>
                <p:cNvSpPr/>
                <p:nvPr/>
              </p:nvSpPr>
              <p:spPr>
                <a:xfrm>
                  <a:off x="79461" y="1637500"/>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322" name="Google Shape;322;p13"/>
            <p:cNvGrpSpPr/>
            <p:nvPr/>
          </p:nvGrpSpPr>
          <p:grpSpPr>
            <a:xfrm rot="-5400000" flipH="1">
              <a:off x="8306336" y="2287683"/>
              <a:ext cx="581201" cy="1697125"/>
              <a:chOff x="79461" y="58200"/>
              <a:chExt cx="581201" cy="1697125"/>
            </a:xfrm>
          </p:grpSpPr>
          <p:grpSp>
            <p:nvGrpSpPr>
              <p:cNvPr id="323" name="Google Shape;323;p13"/>
              <p:cNvGrpSpPr/>
              <p:nvPr/>
            </p:nvGrpSpPr>
            <p:grpSpPr>
              <a:xfrm>
                <a:off x="236836" y="140933"/>
                <a:ext cx="423826" cy="1614380"/>
                <a:chOff x="236836" y="140933"/>
                <a:chExt cx="423826" cy="1614380"/>
              </a:xfrm>
            </p:grpSpPr>
            <p:sp>
              <p:nvSpPr>
                <p:cNvPr id="324" name="Google Shape;324;p13"/>
                <p:cNvSpPr/>
                <p:nvPr/>
              </p:nvSpPr>
              <p:spPr>
                <a:xfrm>
                  <a:off x="292013" y="249370"/>
                  <a:ext cx="334005" cy="1407885"/>
                </a:xfrm>
                <a:custGeom>
                  <a:avLst/>
                  <a:gdLst/>
                  <a:ahLst/>
                  <a:cxnLst/>
                  <a:rect l="l" t="t" r="r" b="b"/>
                  <a:pathLst>
                    <a:path w="7478" h="31521" extrusionOk="0">
                      <a:moveTo>
                        <a:pt x="6870" y="0"/>
                      </a:moveTo>
                      <a:lnTo>
                        <a:pt x="6870" y="8177"/>
                      </a:lnTo>
                      <a:cubicBezTo>
                        <a:pt x="5441" y="9636"/>
                        <a:pt x="3982" y="11094"/>
                        <a:pt x="2554" y="12493"/>
                      </a:cubicBezTo>
                      <a:lnTo>
                        <a:pt x="122" y="14924"/>
                      </a:lnTo>
                      <a:lnTo>
                        <a:pt x="31" y="15046"/>
                      </a:lnTo>
                      <a:lnTo>
                        <a:pt x="1" y="15107"/>
                      </a:lnTo>
                      <a:cubicBezTo>
                        <a:pt x="1" y="15167"/>
                        <a:pt x="1" y="15228"/>
                        <a:pt x="1" y="15289"/>
                      </a:cubicBezTo>
                      <a:lnTo>
                        <a:pt x="1" y="31520"/>
                      </a:lnTo>
                      <a:lnTo>
                        <a:pt x="578" y="31520"/>
                      </a:lnTo>
                      <a:lnTo>
                        <a:pt x="578" y="15319"/>
                      </a:lnTo>
                      <a:cubicBezTo>
                        <a:pt x="1368" y="14529"/>
                        <a:pt x="2189" y="13739"/>
                        <a:pt x="2979" y="12918"/>
                      </a:cubicBezTo>
                      <a:cubicBezTo>
                        <a:pt x="4438" y="11490"/>
                        <a:pt x="5928" y="9970"/>
                        <a:pt x="7387" y="8511"/>
                      </a:cubicBezTo>
                      <a:lnTo>
                        <a:pt x="7478" y="8420"/>
                      </a:lnTo>
                      <a:lnTo>
                        <a:pt x="747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5" name="Google Shape;325;p13"/>
                <p:cNvSpPr/>
                <p:nvPr/>
              </p:nvSpPr>
              <p:spPr>
                <a:xfrm>
                  <a:off x="542088" y="140933"/>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6" name="Google Shape;326;p13"/>
                <p:cNvSpPr/>
                <p:nvPr/>
              </p:nvSpPr>
              <p:spPr>
                <a:xfrm>
                  <a:off x="236836" y="163748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27" name="Google Shape;327;p13"/>
              <p:cNvGrpSpPr/>
              <p:nvPr/>
            </p:nvGrpSpPr>
            <p:grpSpPr>
              <a:xfrm>
                <a:off x="79461" y="58200"/>
                <a:ext cx="428800" cy="1697125"/>
                <a:chOff x="79461" y="58200"/>
                <a:chExt cx="428800" cy="1697125"/>
              </a:xfrm>
            </p:grpSpPr>
            <p:sp>
              <p:nvSpPr>
                <p:cNvPr id="328" name="Google Shape;328;p13"/>
                <p:cNvSpPr/>
                <p:nvPr/>
              </p:nvSpPr>
              <p:spPr>
                <a:xfrm>
                  <a:off x="138597" y="176034"/>
                  <a:ext cx="334050" cy="1481225"/>
                </a:xfrm>
                <a:custGeom>
                  <a:avLst/>
                  <a:gdLst/>
                  <a:ahLst/>
                  <a:cxnLst/>
                  <a:rect l="l" t="t" r="r" b="b"/>
                  <a:pathLst>
                    <a:path w="7479" h="33163" extrusionOk="0">
                      <a:moveTo>
                        <a:pt x="6870" y="1"/>
                      </a:moveTo>
                      <a:lnTo>
                        <a:pt x="6870" y="8208"/>
                      </a:lnTo>
                      <a:cubicBezTo>
                        <a:pt x="5442" y="9636"/>
                        <a:pt x="3983" y="11095"/>
                        <a:pt x="2554" y="12524"/>
                      </a:cubicBezTo>
                      <a:cubicBezTo>
                        <a:pt x="1764" y="13344"/>
                        <a:pt x="943" y="14135"/>
                        <a:pt x="122" y="14986"/>
                      </a:cubicBezTo>
                      <a:cubicBezTo>
                        <a:pt x="62" y="15016"/>
                        <a:pt x="31" y="15047"/>
                        <a:pt x="1" y="15107"/>
                      </a:cubicBezTo>
                      <a:lnTo>
                        <a:pt x="1" y="15168"/>
                      </a:lnTo>
                      <a:lnTo>
                        <a:pt x="1" y="33162"/>
                      </a:lnTo>
                      <a:lnTo>
                        <a:pt x="578" y="33162"/>
                      </a:lnTo>
                      <a:lnTo>
                        <a:pt x="578" y="15351"/>
                      </a:lnTo>
                      <a:lnTo>
                        <a:pt x="2980" y="12949"/>
                      </a:lnTo>
                      <a:cubicBezTo>
                        <a:pt x="4408" y="11490"/>
                        <a:pt x="5928" y="10001"/>
                        <a:pt x="7387" y="8512"/>
                      </a:cubicBezTo>
                      <a:lnTo>
                        <a:pt x="7478" y="8420"/>
                      </a:lnTo>
                      <a:lnTo>
                        <a:pt x="747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9" name="Google Shape;329;p13"/>
                <p:cNvSpPr/>
                <p:nvPr/>
              </p:nvSpPr>
              <p:spPr>
                <a:xfrm>
                  <a:off x="389686" y="58200"/>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0" name="Google Shape;330;p13"/>
                <p:cNvSpPr/>
                <p:nvPr/>
              </p:nvSpPr>
              <p:spPr>
                <a:xfrm>
                  <a:off x="79461" y="1637500"/>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
          <p:nvSpPr>
            <p:cNvPr id="331" name="Google Shape;331;p13"/>
            <p:cNvSpPr/>
            <p:nvPr/>
          </p:nvSpPr>
          <p:spPr>
            <a:xfrm>
              <a:off x="8620769" y="3295674"/>
              <a:ext cx="640686" cy="136629"/>
            </a:xfrm>
            <a:custGeom>
              <a:avLst/>
              <a:gdLst/>
              <a:ahLst/>
              <a:cxnLst/>
              <a:rect l="l" t="t" r="r" b="b"/>
              <a:pathLst>
                <a:path w="14682" h="3131" extrusionOk="0">
                  <a:moveTo>
                    <a:pt x="426" y="0"/>
                  </a:moveTo>
                  <a:lnTo>
                    <a:pt x="0" y="395"/>
                  </a:lnTo>
                  <a:lnTo>
                    <a:pt x="2736" y="3131"/>
                  </a:lnTo>
                  <a:lnTo>
                    <a:pt x="14681" y="3131"/>
                  </a:lnTo>
                  <a:lnTo>
                    <a:pt x="14681" y="2553"/>
                  </a:lnTo>
                  <a:lnTo>
                    <a:pt x="2979" y="2553"/>
                  </a:lnTo>
                  <a:lnTo>
                    <a:pt x="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2" name="Google Shape;332;p13"/>
            <p:cNvSpPr/>
            <p:nvPr/>
          </p:nvSpPr>
          <p:spPr>
            <a:xfrm>
              <a:off x="8631373" y="3712149"/>
              <a:ext cx="630082" cy="127378"/>
            </a:xfrm>
            <a:custGeom>
              <a:avLst/>
              <a:gdLst/>
              <a:ahLst/>
              <a:cxnLst/>
              <a:rect l="l" t="t" r="r" b="b"/>
              <a:pathLst>
                <a:path w="14439" h="2919" extrusionOk="0">
                  <a:moveTo>
                    <a:pt x="2493" y="0"/>
                  </a:moveTo>
                  <a:lnTo>
                    <a:pt x="0" y="2493"/>
                  </a:lnTo>
                  <a:lnTo>
                    <a:pt x="395" y="2918"/>
                  </a:lnTo>
                  <a:lnTo>
                    <a:pt x="2736" y="578"/>
                  </a:lnTo>
                  <a:lnTo>
                    <a:pt x="14438" y="578"/>
                  </a:lnTo>
                  <a:lnTo>
                    <a:pt x="1443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33" name="Google Shape;333;p13"/>
          <p:cNvGrpSpPr/>
          <p:nvPr/>
        </p:nvGrpSpPr>
        <p:grpSpPr>
          <a:xfrm>
            <a:off x="11494359" y="805970"/>
            <a:ext cx="854248" cy="725137"/>
            <a:chOff x="8620769" y="639586"/>
            <a:chExt cx="640686" cy="543853"/>
          </a:xfrm>
        </p:grpSpPr>
        <p:sp>
          <p:nvSpPr>
            <p:cNvPr id="334" name="Google Shape;334;p13"/>
            <p:cNvSpPr/>
            <p:nvPr/>
          </p:nvSpPr>
          <p:spPr>
            <a:xfrm>
              <a:off x="8620769" y="639586"/>
              <a:ext cx="640686" cy="136629"/>
            </a:xfrm>
            <a:custGeom>
              <a:avLst/>
              <a:gdLst/>
              <a:ahLst/>
              <a:cxnLst/>
              <a:rect l="l" t="t" r="r" b="b"/>
              <a:pathLst>
                <a:path w="14682" h="3131" extrusionOk="0">
                  <a:moveTo>
                    <a:pt x="426" y="0"/>
                  </a:moveTo>
                  <a:lnTo>
                    <a:pt x="0" y="395"/>
                  </a:lnTo>
                  <a:lnTo>
                    <a:pt x="2736" y="3131"/>
                  </a:lnTo>
                  <a:lnTo>
                    <a:pt x="14681" y="3131"/>
                  </a:lnTo>
                  <a:lnTo>
                    <a:pt x="14681" y="2553"/>
                  </a:lnTo>
                  <a:lnTo>
                    <a:pt x="2979" y="2553"/>
                  </a:lnTo>
                  <a:lnTo>
                    <a:pt x="42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5" name="Google Shape;335;p13"/>
            <p:cNvSpPr/>
            <p:nvPr/>
          </p:nvSpPr>
          <p:spPr>
            <a:xfrm>
              <a:off x="8631373" y="1056062"/>
              <a:ext cx="630082" cy="127378"/>
            </a:xfrm>
            <a:custGeom>
              <a:avLst/>
              <a:gdLst/>
              <a:ahLst/>
              <a:cxnLst/>
              <a:rect l="l" t="t" r="r" b="b"/>
              <a:pathLst>
                <a:path w="14439" h="2919" extrusionOk="0">
                  <a:moveTo>
                    <a:pt x="2493" y="0"/>
                  </a:moveTo>
                  <a:lnTo>
                    <a:pt x="0" y="2493"/>
                  </a:lnTo>
                  <a:lnTo>
                    <a:pt x="395" y="2918"/>
                  </a:lnTo>
                  <a:lnTo>
                    <a:pt x="2736" y="578"/>
                  </a:lnTo>
                  <a:lnTo>
                    <a:pt x="14438" y="578"/>
                  </a:lnTo>
                  <a:lnTo>
                    <a:pt x="1443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12074069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336"/>
        <p:cNvGrpSpPr/>
        <p:nvPr/>
      </p:nvGrpSpPr>
      <p:grpSpPr>
        <a:xfrm>
          <a:off x="0" y="0"/>
          <a:ext cx="0" cy="0"/>
          <a:chOff x="0" y="0"/>
          <a:chExt cx="0" cy="0"/>
        </a:xfrm>
      </p:grpSpPr>
      <p:sp>
        <p:nvSpPr>
          <p:cNvPr id="337" name="Google Shape;337;p14"/>
          <p:cNvSpPr txBox="1">
            <a:spLocks noGrp="1"/>
          </p:cNvSpPr>
          <p:nvPr>
            <p:ph type="title"/>
          </p:nvPr>
        </p:nvSpPr>
        <p:spPr>
          <a:xfrm>
            <a:off x="3468200" y="4216800"/>
            <a:ext cx="5255600" cy="709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667"/>
            </a:lvl1pPr>
            <a:lvl2pPr lvl="1" algn="ctr" rtl="0">
              <a:spcBef>
                <a:spcPts val="0"/>
              </a:spcBef>
              <a:spcAft>
                <a:spcPts val="0"/>
              </a:spcAft>
              <a:buSzPts val="2000"/>
              <a:buNone/>
              <a:defRPr sz="2667"/>
            </a:lvl2pPr>
            <a:lvl3pPr lvl="2" algn="ctr" rtl="0">
              <a:spcBef>
                <a:spcPts val="0"/>
              </a:spcBef>
              <a:spcAft>
                <a:spcPts val="0"/>
              </a:spcAft>
              <a:buSzPts val="2000"/>
              <a:buNone/>
              <a:defRPr sz="2667"/>
            </a:lvl3pPr>
            <a:lvl4pPr lvl="3" algn="ctr" rtl="0">
              <a:spcBef>
                <a:spcPts val="0"/>
              </a:spcBef>
              <a:spcAft>
                <a:spcPts val="0"/>
              </a:spcAft>
              <a:buSzPts val="2000"/>
              <a:buNone/>
              <a:defRPr sz="2667"/>
            </a:lvl4pPr>
            <a:lvl5pPr lvl="4" algn="ctr" rtl="0">
              <a:spcBef>
                <a:spcPts val="0"/>
              </a:spcBef>
              <a:spcAft>
                <a:spcPts val="0"/>
              </a:spcAft>
              <a:buSzPts val="2000"/>
              <a:buNone/>
              <a:defRPr sz="2667"/>
            </a:lvl5pPr>
            <a:lvl6pPr lvl="5" algn="ctr" rtl="0">
              <a:spcBef>
                <a:spcPts val="0"/>
              </a:spcBef>
              <a:spcAft>
                <a:spcPts val="0"/>
              </a:spcAft>
              <a:buSzPts val="2000"/>
              <a:buNone/>
              <a:defRPr sz="2667"/>
            </a:lvl6pPr>
            <a:lvl7pPr lvl="6" algn="ctr" rtl="0">
              <a:spcBef>
                <a:spcPts val="0"/>
              </a:spcBef>
              <a:spcAft>
                <a:spcPts val="0"/>
              </a:spcAft>
              <a:buSzPts val="2000"/>
              <a:buNone/>
              <a:defRPr sz="2667"/>
            </a:lvl7pPr>
            <a:lvl8pPr lvl="7" algn="ctr" rtl="0">
              <a:spcBef>
                <a:spcPts val="0"/>
              </a:spcBef>
              <a:spcAft>
                <a:spcPts val="0"/>
              </a:spcAft>
              <a:buSzPts val="2000"/>
              <a:buNone/>
              <a:defRPr sz="2667"/>
            </a:lvl8pPr>
            <a:lvl9pPr lvl="8" algn="ctr" rtl="0">
              <a:spcBef>
                <a:spcPts val="0"/>
              </a:spcBef>
              <a:spcAft>
                <a:spcPts val="0"/>
              </a:spcAft>
              <a:buSzPts val="2000"/>
              <a:buNone/>
              <a:defRPr sz="2667"/>
            </a:lvl9pPr>
          </a:lstStyle>
          <a:p>
            <a:r>
              <a:rPr lang="en-US"/>
              <a:t>Click to edit Master title style</a:t>
            </a:r>
            <a:endParaRPr/>
          </a:p>
        </p:txBody>
      </p:sp>
      <p:sp>
        <p:nvSpPr>
          <p:cNvPr id="338" name="Google Shape;338;p14"/>
          <p:cNvSpPr txBox="1">
            <a:spLocks noGrp="1"/>
          </p:cNvSpPr>
          <p:nvPr>
            <p:ph type="subTitle" idx="1"/>
          </p:nvPr>
        </p:nvSpPr>
        <p:spPr>
          <a:xfrm>
            <a:off x="2368007" y="1978833"/>
            <a:ext cx="7456000" cy="22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3000"/>
              <a:buNone/>
              <a:defRPr sz="3600"/>
            </a:lvl1pPr>
            <a:lvl2pPr lvl="1" algn="ctr" rtl="0">
              <a:lnSpc>
                <a:spcPct val="100000"/>
              </a:lnSpc>
              <a:spcBef>
                <a:spcPts val="0"/>
              </a:spcBef>
              <a:spcAft>
                <a:spcPts val="0"/>
              </a:spcAft>
              <a:buSzPts val="3000"/>
              <a:buNone/>
              <a:defRPr sz="4000"/>
            </a:lvl2pPr>
            <a:lvl3pPr lvl="2" algn="ctr" rtl="0">
              <a:lnSpc>
                <a:spcPct val="100000"/>
              </a:lnSpc>
              <a:spcBef>
                <a:spcPts val="0"/>
              </a:spcBef>
              <a:spcAft>
                <a:spcPts val="0"/>
              </a:spcAft>
              <a:buSzPts val="3000"/>
              <a:buNone/>
              <a:defRPr sz="4000"/>
            </a:lvl3pPr>
            <a:lvl4pPr lvl="3" algn="ctr" rtl="0">
              <a:lnSpc>
                <a:spcPct val="100000"/>
              </a:lnSpc>
              <a:spcBef>
                <a:spcPts val="0"/>
              </a:spcBef>
              <a:spcAft>
                <a:spcPts val="0"/>
              </a:spcAft>
              <a:buSzPts val="3000"/>
              <a:buNone/>
              <a:defRPr sz="4000"/>
            </a:lvl4pPr>
            <a:lvl5pPr lvl="4" algn="ctr" rtl="0">
              <a:lnSpc>
                <a:spcPct val="100000"/>
              </a:lnSpc>
              <a:spcBef>
                <a:spcPts val="0"/>
              </a:spcBef>
              <a:spcAft>
                <a:spcPts val="0"/>
              </a:spcAft>
              <a:buSzPts val="3000"/>
              <a:buNone/>
              <a:defRPr sz="4000"/>
            </a:lvl5pPr>
            <a:lvl6pPr lvl="5" algn="ctr" rtl="0">
              <a:lnSpc>
                <a:spcPct val="100000"/>
              </a:lnSpc>
              <a:spcBef>
                <a:spcPts val="0"/>
              </a:spcBef>
              <a:spcAft>
                <a:spcPts val="0"/>
              </a:spcAft>
              <a:buSzPts val="3000"/>
              <a:buNone/>
              <a:defRPr sz="4000"/>
            </a:lvl6pPr>
            <a:lvl7pPr lvl="6" algn="ctr" rtl="0">
              <a:lnSpc>
                <a:spcPct val="100000"/>
              </a:lnSpc>
              <a:spcBef>
                <a:spcPts val="0"/>
              </a:spcBef>
              <a:spcAft>
                <a:spcPts val="0"/>
              </a:spcAft>
              <a:buSzPts val="3000"/>
              <a:buNone/>
              <a:defRPr sz="4000"/>
            </a:lvl7pPr>
            <a:lvl8pPr lvl="7" algn="ctr" rtl="0">
              <a:lnSpc>
                <a:spcPct val="100000"/>
              </a:lnSpc>
              <a:spcBef>
                <a:spcPts val="0"/>
              </a:spcBef>
              <a:spcAft>
                <a:spcPts val="0"/>
              </a:spcAft>
              <a:buSzPts val="3000"/>
              <a:buNone/>
              <a:defRPr sz="4000"/>
            </a:lvl8pPr>
            <a:lvl9pPr lvl="8" algn="ctr" rtl="0">
              <a:lnSpc>
                <a:spcPct val="100000"/>
              </a:lnSpc>
              <a:spcBef>
                <a:spcPts val="0"/>
              </a:spcBef>
              <a:spcAft>
                <a:spcPts val="0"/>
              </a:spcAft>
              <a:buSzPts val="3000"/>
              <a:buNone/>
              <a:defRPr sz="4000"/>
            </a:lvl9pPr>
          </a:lstStyle>
          <a:p>
            <a:r>
              <a:rPr lang="en-US"/>
              <a:t>Click to edit Master subtitle style</a:t>
            </a:r>
            <a:endParaRPr/>
          </a:p>
        </p:txBody>
      </p:sp>
      <p:grpSp>
        <p:nvGrpSpPr>
          <p:cNvPr id="339" name="Google Shape;339;p14"/>
          <p:cNvGrpSpPr/>
          <p:nvPr/>
        </p:nvGrpSpPr>
        <p:grpSpPr>
          <a:xfrm flipH="1">
            <a:off x="10115246" y="2109328"/>
            <a:ext cx="3053753" cy="2024449"/>
            <a:chOff x="-736445" y="1581995"/>
            <a:chExt cx="2290315" cy="1518337"/>
          </a:xfrm>
        </p:grpSpPr>
        <p:sp>
          <p:nvSpPr>
            <p:cNvPr id="340" name="Google Shape;340;p14"/>
            <p:cNvSpPr/>
            <p:nvPr/>
          </p:nvSpPr>
          <p:spPr>
            <a:xfrm>
              <a:off x="1109379" y="2803495"/>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341" name="Google Shape;341;p14"/>
            <p:cNvGrpSpPr/>
            <p:nvPr/>
          </p:nvGrpSpPr>
          <p:grpSpPr>
            <a:xfrm>
              <a:off x="-736445" y="1581995"/>
              <a:ext cx="2290315" cy="1518337"/>
              <a:chOff x="-565732" y="1582220"/>
              <a:chExt cx="2290315" cy="1518337"/>
            </a:xfrm>
          </p:grpSpPr>
          <p:sp>
            <p:nvSpPr>
              <p:cNvPr id="342" name="Google Shape;342;p14"/>
              <p:cNvSpPr/>
              <p:nvPr/>
            </p:nvSpPr>
            <p:spPr>
              <a:xfrm>
                <a:off x="-565732" y="2486098"/>
                <a:ext cx="1862289" cy="395491"/>
              </a:xfrm>
              <a:custGeom>
                <a:avLst/>
                <a:gdLst/>
                <a:ahLst/>
                <a:cxnLst/>
                <a:rect l="l" t="t" r="r" b="b"/>
                <a:pathLst>
                  <a:path w="22615" h="4803" extrusionOk="0">
                    <a:moveTo>
                      <a:pt x="1" y="0"/>
                    </a:moveTo>
                    <a:lnTo>
                      <a:pt x="1" y="365"/>
                    </a:lnTo>
                    <a:lnTo>
                      <a:pt x="11429" y="365"/>
                    </a:lnTo>
                    <a:lnTo>
                      <a:pt x="11460" y="395"/>
                    </a:lnTo>
                    <a:lnTo>
                      <a:pt x="13010" y="1945"/>
                    </a:lnTo>
                    <a:cubicBezTo>
                      <a:pt x="13922" y="2857"/>
                      <a:pt x="14894" y="3830"/>
                      <a:pt x="15837" y="4742"/>
                    </a:cubicBezTo>
                    <a:lnTo>
                      <a:pt x="15897" y="4803"/>
                    </a:lnTo>
                    <a:lnTo>
                      <a:pt x="22615" y="4803"/>
                    </a:lnTo>
                    <a:lnTo>
                      <a:pt x="22615" y="4408"/>
                    </a:lnTo>
                    <a:lnTo>
                      <a:pt x="16049" y="4408"/>
                    </a:lnTo>
                    <a:cubicBezTo>
                      <a:pt x="15107" y="3526"/>
                      <a:pt x="14195" y="2584"/>
                      <a:pt x="13283" y="1672"/>
                    </a:cubicBezTo>
                    <a:cubicBezTo>
                      <a:pt x="12767" y="1155"/>
                      <a:pt x="12250" y="638"/>
                      <a:pt x="11733" y="122"/>
                    </a:cubicBezTo>
                    <a:lnTo>
                      <a:pt x="11703" y="91"/>
                    </a:lnTo>
                    <a:cubicBezTo>
                      <a:pt x="11672" y="61"/>
                      <a:pt x="11642" y="61"/>
                      <a:pt x="11612" y="31"/>
                    </a:cubicBezTo>
                    <a:lnTo>
                      <a:pt x="1158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343" name="Google Shape;343;p14"/>
              <p:cNvGrpSpPr/>
              <p:nvPr/>
            </p:nvGrpSpPr>
            <p:grpSpPr>
              <a:xfrm>
                <a:off x="-565732" y="1582220"/>
                <a:ext cx="2290315" cy="435914"/>
                <a:chOff x="-565732" y="1582220"/>
                <a:chExt cx="2290315" cy="435914"/>
              </a:xfrm>
            </p:grpSpPr>
            <p:sp>
              <p:nvSpPr>
                <p:cNvPr id="344" name="Google Shape;344;p14"/>
                <p:cNvSpPr/>
                <p:nvPr/>
              </p:nvSpPr>
              <p:spPr>
                <a:xfrm>
                  <a:off x="-565732" y="1622561"/>
                  <a:ext cx="2202713" cy="395573"/>
                </a:xfrm>
                <a:custGeom>
                  <a:avLst/>
                  <a:gdLst/>
                  <a:ahLst/>
                  <a:cxnLst/>
                  <a:rect l="l" t="t" r="r" b="b"/>
                  <a:pathLst>
                    <a:path w="26749" h="4804" extrusionOk="0">
                      <a:moveTo>
                        <a:pt x="14803" y="1"/>
                      </a:moveTo>
                      <a:lnTo>
                        <a:pt x="10457" y="4347"/>
                      </a:lnTo>
                      <a:lnTo>
                        <a:pt x="10396" y="4408"/>
                      </a:lnTo>
                      <a:lnTo>
                        <a:pt x="10396" y="4438"/>
                      </a:lnTo>
                      <a:lnTo>
                        <a:pt x="1" y="4438"/>
                      </a:lnTo>
                      <a:lnTo>
                        <a:pt x="1" y="4803"/>
                      </a:lnTo>
                      <a:lnTo>
                        <a:pt x="10517" y="4803"/>
                      </a:lnTo>
                      <a:lnTo>
                        <a:pt x="10548" y="4773"/>
                      </a:lnTo>
                      <a:cubicBezTo>
                        <a:pt x="10609" y="4742"/>
                        <a:pt x="10639" y="4712"/>
                        <a:pt x="10700" y="4651"/>
                      </a:cubicBezTo>
                      <a:lnTo>
                        <a:pt x="10730" y="4621"/>
                      </a:lnTo>
                      <a:lnTo>
                        <a:pt x="14955" y="365"/>
                      </a:lnTo>
                      <a:lnTo>
                        <a:pt x="26749" y="365"/>
                      </a:lnTo>
                      <a:lnTo>
                        <a:pt x="2674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5" name="Google Shape;345;p14"/>
                <p:cNvSpPr/>
                <p:nvPr/>
              </p:nvSpPr>
              <p:spPr>
                <a:xfrm>
                  <a:off x="1606008" y="158222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46" name="Google Shape;346;p14"/>
              <p:cNvGrpSpPr/>
              <p:nvPr/>
            </p:nvGrpSpPr>
            <p:grpSpPr>
              <a:xfrm>
                <a:off x="-565732" y="1759770"/>
                <a:ext cx="1948882" cy="441085"/>
                <a:chOff x="-565732" y="1759770"/>
                <a:chExt cx="1948882" cy="441085"/>
              </a:xfrm>
            </p:grpSpPr>
            <p:sp>
              <p:nvSpPr>
                <p:cNvPr id="347" name="Google Shape;347;p14"/>
                <p:cNvSpPr/>
                <p:nvPr/>
              </p:nvSpPr>
              <p:spPr>
                <a:xfrm>
                  <a:off x="-565732" y="1805281"/>
                  <a:ext cx="1862289" cy="395573"/>
                </a:xfrm>
                <a:custGeom>
                  <a:avLst/>
                  <a:gdLst/>
                  <a:ahLst/>
                  <a:cxnLst/>
                  <a:rect l="l" t="t" r="r" b="b"/>
                  <a:pathLst>
                    <a:path w="22615" h="4804" extrusionOk="0">
                      <a:moveTo>
                        <a:pt x="15867" y="1"/>
                      </a:moveTo>
                      <a:lnTo>
                        <a:pt x="15806" y="61"/>
                      </a:lnTo>
                      <a:cubicBezTo>
                        <a:pt x="14864" y="973"/>
                        <a:pt x="13922" y="1946"/>
                        <a:pt x="12980" y="2858"/>
                      </a:cubicBezTo>
                      <a:lnTo>
                        <a:pt x="11460" y="4408"/>
                      </a:lnTo>
                      <a:lnTo>
                        <a:pt x="11429" y="4438"/>
                      </a:lnTo>
                      <a:lnTo>
                        <a:pt x="1" y="4438"/>
                      </a:lnTo>
                      <a:lnTo>
                        <a:pt x="1" y="4803"/>
                      </a:lnTo>
                      <a:lnTo>
                        <a:pt x="11581" y="4803"/>
                      </a:lnTo>
                      <a:lnTo>
                        <a:pt x="11612" y="4773"/>
                      </a:lnTo>
                      <a:cubicBezTo>
                        <a:pt x="11642" y="4742"/>
                        <a:pt x="11672" y="4712"/>
                        <a:pt x="11703" y="4681"/>
                      </a:cubicBezTo>
                      <a:lnTo>
                        <a:pt x="11733" y="4681"/>
                      </a:lnTo>
                      <a:lnTo>
                        <a:pt x="13283" y="3131"/>
                      </a:lnTo>
                      <a:cubicBezTo>
                        <a:pt x="14165" y="2219"/>
                        <a:pt x="15107" y="1277"/>
                        <a:pt x="16049" y="365"/>
                      </a:cubicBezTo>
                      <a:lnTo>
                        <a:pt x="22615" y="365"/>
                      </a:lnTo>
                      <a:lnTo>
                        <a:pt x="2261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8" name="Google Shape;348;p14"/>
                <p:cNvSpPr/>
                <p:nvPr/>
              </p:nvSpPr>
              <p:spPr>
                <a:xfrm>
                  <a:off x="1264575" y="175977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49" name="Google Shape;349;p14"/>
              <p:cNvGrpSpPr/>
              <p:nvPr/>
            </p:nvGrpSpPr>
            <p:grpSpPr>
              <a:xfrm>
                <a:off x="-390503" y="2295383"/>
                <a:ext cx="1572778" cy="118575"/>
                <a:chOff x="-390503" y="2295383"/>
                <a:chExt cx="1572778" cy="118575"/>
              </a:xfrm>
            </p:grpSpPr>
            <p:sp>
              <p:nvSpPr>
                <p:cNvPr id="350" name="Google Shape;350;p14"/>
                <p:cNvSpPr/>
                <p:nvPr/>
              </p:nvSpPr>
              <p:spPr>
                <a:xfrm>
                  <a:off x="-390503" y="2338374"/>
                  <a:ext cx="1474350" cy="32608"/>
                </a:xfrm>
                <a:custGeom>
                  <a:avLst/>
                  <a:gdLst/>
                  <a:ahLst/>
                  <a:cxnLst/>
                  <a:rect l="l" t="t" r="r" b="b"/>
                  <a:pathLst>
                    <a:path w="17904" h="396" extrusionOk="0">
                      <a:moveTo>
                        <a:pt x="0" y="1"/>
                      </a:moveTo>
                      <a:lnTo>
                        <a:pt x="0" y="396"/>
                      </a:lnTo>
                      <a:lnTo>
                        <a:pt x="17903" y="396"/>
                      </a:lnTo>
                      <a:lnTo>
                        <a:pt x="179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1" name="Google Shape;351;p14"/>
                <p:cNvSpPr/>
                <p:nvPr/>
              </p:nvSpPr>
              <p:spPr>
                <a:xfrm>
                  <a:off x="1063700" y="229538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52" name="Google Shape;352;p14"/>
              <p:cNvGrpSpPr/>
              <p:nvPr/>
            </p:nvGrpSpPr>
            <p:grpSpPr>
              <a:xfrm>
                <a:off x="-565732" y="2666266"/>
                <a:ext cx="2239329" cy="434292"/>
                <a:chOff x="-565732" y="2666266"/>
                <a:chExt cx="2239329" cy="434292"/>
              </a:xfrm>
            </p:grpSpPr>
            <p:sp>
              <p:nvSpPr>
                <p:cNvPr id="353" name="Google Shape;353;p14"/>
                <p:cNvSpPr/>
                <p:nvPr/>
              </p:nvSpPr>
              <p:spPr>
                <a:xfrm>
                  <a:off x="-565732" y="2666266"/>
                  <a:ext cx="2165163" cy="393021"/>
                </a:xfrm>
                <a:custGeom>
                  <a:avLst/>
                  <a:gdLst/>
                  <a:ahLst/>
                  <a:cxnLst/>
                  <a:rect l="l" t="t" r="r" b="b"/>
                  <a:pathLst>
                    <a:path w="26293" h="4773" extrusionOk="0">
                      <a:moveTo>
                        <a:pt x="1" y="1"/>
                      </a:moveTo>
                      <a:lnTo>
                        <a:pt x="1" y="396"/>
                      </a:lnTo>
                      <a:lnTo>
                        <a:pt x="10396" y="396"/>
                      </a:lnTo>
                      <a:lnTo>
                        <a:pt x="10457" y="457"/>
                      </a:lnTo>
                      <a:lnTo>
                        <a:pt x="14803" y="4773"/>
                      </a:lnTo>
                      <a:lnTo>
                        <a:pt x="26293" y="4773"/>
                      </a:lnTo>
                      <a:cubicBezTo>
                        <a:pt x="26171" y="4712"/>
                        <a:pt x="26050" y="4560"/>
                        <a:pt x="25928" y="4438"/>
                      </a:cubicBezTo>
                      <a:lnTo>
                        <a:pt x="14986" y="4438"/>
                      </a:lnTo>
                      <a:lnTo>
                        <a:pt x="10730" y="183"/>
                      </a:lnTo>
                      <a:cubicBezTo>
                        <a:pt x="10700" y="183"/>
                        <a:pt x="10700" y="183"/>
                        <a:pt x="10700" y="153"/>
                      </a:cubicBezTo>
                      <a:cubicBezTo>
                        <a:pt x="10639" y="92"/>
                        <a:pt x="10609" y="61"/>
                        <a:pt x="10548" y="31"/>
                      </a:cubicBezTo>
                      <a:lnTo>
                        <a:pt x="104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4" name="Google Shape;354;p14"/>
                <p:cNvSpPr/>
                <p:nvPr/>
              </p:nvSpPr>
              <p:spPr>
                <a:xfrm>
                  <a:off x="1555022" y="298198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grpSp>
        <p:nvGrpSpPr>
          <p:cNvPr id="355" name="Google Shape;355;p14"/>
          <p:cNvGrpSpPr/>
          <p:nvPr/>
        </p:nvGrpSpPr>
        <p:grpSpPr>
          <a:xfrm>
            <a:off x="-981926" y="2109328"/>
            <a:ext cx="3053753" cy="2024449"/>
            <a:chOff x="-736445" y="1581995"/>
            <a:chExt cx="2290315" cy="1518337"/>
          </a:xfrm>
        </p:grpSpPr>
        <p:sp>
          <p:nvSpPr>
            <p:cNvPr id="356" name="Google Shape;356;p14"/>
            <p:cNvSpPr/>
            <p:nvPr/>
          </p:nvSpPr>
          <p:spPr>
            <a:xfrm>
              <a:off x="1109379" y="2803495"/>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357" name="Google Shape;357;p14"/>
            <p:cNvGrpSpPr/>
            <p:nvPr/>
          </p:nvGrpSpPr>
          <p:grpSpPr>
            <a:xfrm>
              <a:off x="-736445" y="1581995"/>
              <a:ext cx="2290315" cy="1518337"/>
              <a:chOff x="-565732" y="1582220"/>
              <a:chExt cx="2290315" cy="1518337"/>
            </a:xfrm>
          </p:grpSpPr>
          <p:sp>
            <p:nvSpPr>
              <p:cNvPr id="358" name="Google Shape;358;p14"/>
              <p:cNvSpPr/>
              <p:nvPr/>
            </p:nvSpPr>
            <p:spPr>
              <a:xfrm>
                <a:off x="-565732" y="2486098"/>
                <a:ext cx="1862289" cy="395491"/>
              </a:xfrm>
              <a:custGeom>
                <a:avLst/>
                <a:gdLst/>
                <a:ahLst/>
                <a:cxnLst/>
                <a:rect l="l" t="t" r="r" b="b"/>
                <a:pathLst>
                  <a:path w="22615" h="4803" extrusionOk="0">
                    <a:moveTo>
                      <a:pt x="1" y="0"/>
                    </a:moveTo>
                    <a:lnTo>
                      <a:pt x="1" y="365"/>
                    </a:lnTo>
                    <a:lnTo>
                      <a:pt x="11429" y="365"/>
                    </a:lnTo>
                    <a:lnTo>
                      <a:pt x="11460" y="395"/>
                    </a:lnTo>
                    <a:lnTo>
                      <a:pt x="13010" y="1945"/>
                    </a:lnTo>
                    <a:cubicBezTo>
                      <a:pt x="13922" y="2857"/>
                      <a:pt x="14894" y="3830"/>
                      <a:pt x="15837" y="4742"/>
                    </a:cubicBezTo>
                    <a:lnTo>
                      <a:pt x="15897" y="4803"/>
                    </a:lnTo>
                    <a:lnTo>
                      <a:pt x="22615" y="4803"/>
                    </a:lnTo>
                    <a:lnTo>
                      <a:pt x="22615" y="4408"/>
                    </a:lnTo>
                    <a:lnTo>
                      <a:pt x="16049" y="4408"/>
                    </a:lnTo>
                    <a:cubicBezTo>
                      <a:pt x="15107" y="3526"/>
                      <a:pt x="14195" y="2584"/>
                      <a:pt x="13283" y="1672"/>
                    </a:cubicBezTo>
                    <a:cubicBezTo>
                      <a:pt x="12767" y="1155"/>
                      <a:pt x="12250" y="638"/>
                      <a:pt x="11733" y="122"/>
                    </a:cubicBezTo>
                    <a:lnTo>
                      <a:pt x="11703" y="91"/>
                    </a:lnTo>
                    <a:cubicBezTo>
                      <a:pt x="11672" y="61"/>
                      <a:pt x="11642" y="61"/>
                      <a:pt x="11612" y="31"/>
                    </a:cubicBezTo>
                    <a:lnTo>
                      <a:pt x="1158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359" name="Google Shape;359;p14"/>
              <p:cNvGrpSpPr/>
              <p:nvPr/>
            </p:nvGrpSpPr>
            <p:grpSpPr>
              <a:xfrm>
                <a:off x="-565732" y="1582220"/>
                <a:ext cx="2290315" cy="435914"/>
                <a:chOff x="-565732" y="1582220"/>
                <a:chExt cx="2290315" cy="435914"/>
              </a:xfrm>
            </p:grpSpPr>
            <p:sp>
              <p:nvSpPr>
                <p:cNvPr id="360" name="Google Shape;360;p14"/>
                <p:cNvSpPr/>
                <p:nvPr/>
              </p:nvSpPr>
              <p:spPr>
                <a:xfrm>
                  <a:off x="-565732" y="1622561"/>
                  <a:ext cx="2202713" cy="395573"/>
                </a:xfrm>
                <a:custGeom>
                  <a:avLst/>
                  <a:gdLst/>
                  <a:ahLst/>
                  <a:cxnLst/>
                  <a:rect l="l" t="t" r="r" b="b"/>
                  <a:pathLst>
                    <a:path w="26749" h="4804" extrusionOk="0">
                      <a:moveTo>
                        <a:pt x="14803" y="1"/>
                      </a:moveTo>
                      <a:lnTo>
                        <a:pt x="10457" y="4347"/>
                      </a:lnTo>
                      <a:lnTo>
                        <a:pt x="10396" y="4408"/>
                      </a:lnTo>
                      <a:lnTo>
                        <a:pt x="10396" y="4438"/>
                      </a:lnTo>
                      <a:lnTo>
                        <a:pt x="1" y="4438"/>
                      </a:lnTo>
                      <a:lnTo>
                        <a:pt x="1" y="4803"/>
                      </a:lnTo>
                      <a:lnTo>
                        <a:pt x="10517" y="4803"/>
                      </a:lnTo>
                      <a:lnTo>
                        <a:pt x="10548" y="4773"/>
                      </a:lnTo>
                      <a:cubicBezTo>
                        <a:pt x="10609" y="4742"/>
                        <a:pt x="10639" y="4712"/>
                        <a:pt x="10700" y="4651"/>
                      </a:cubicBezTo>
                      <a:lnTo>
                        <a:pt x="10730" y="4621"/>
                      </a:lnTo>
                      <a:lnTo>
                        <a:pt x="14955" y="365"/>
                      </a:lnTo>
                      <a:lnTo>
                        <a:pt x="26749" y="365"/>
                      </a:lnTo>
                      <a:lnTo>
                        <a:pt x="2674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1" name="Google Shape;361;p14"/>
                <p:cNvSpPr/>
                <p:nvPr/>
              </p:nvSpPr>
              <p:spPr>
                <a:xfrm>
                  <a:off x="1606008" y="158222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62" name="Google Shape;362;p14"/>
              <p:cNvGrpSpPr/>
              <p:nvPr/>
            </p:nvGrpSpPr>
            <p:grpSpPr>
              <a:xfrm>
                <a:off x="-565732" y="1759770"/>
                <a:ext cx="1948882" cy="441085"/>
                <a:chOff x="-565732" y="1759770"/>
                <a:chExt cx="1948882" cy="441085"/>
              </a:xfrm>
            </p:grpSpPr>
            <p:sp>
              <p:nvSpPr>
                <p:cNvPr id="363" name="Google Shape;363;p14"/>
                <p:cNvSpPr/>
                <p:nvPr/>
              </p:nvSpPr>
              <p:spPr>
                <a:xfrm>
                  <a:off x="-565732" y="1805281"/>
                  <a:ext cx="1862289" cy="395573"/>
                </a:xfrm>
                <a:custGeom>
                  <a:avLst/>
                  <a:gdLst/>
                  <a:ahLst/>
                  <a:cxnLst/>
                  <a:rect l="l" t="t" r="r" b="b"/>
                  <a:pathLst>
                    <a:path w="22615" h="4804" extrusionOk="0">
                      <a:moveTo>
                        <a:pt x="15867" y="1"/>
                      </a:moveTo>
                      <a:lnTo>
                        <a:pt x="15806" y="61"/>
                      </a:lnTo>
                      <a:cubicBezTo>
                        <a:pt x="14864" y="973"/>
                        <a:pt x="13922" y="1946"/>
                        <a:pt x="12980" y="2858"/>
                      </a:cubicBezTo>
                      <a:lnTo>
                        <a:pt x="11460" y="4408"/>
                      </a:lnTo>
                      <a:lnTo>
                        <a:pt x="11429" y="4438"/>
                      </a:lnTo>
                      <a:lnTo>
                        <a:pt x="1" y="4438"/>
                      </a:lnTo>
                      <a:lnTo>
                        <a:pt x="1" y="4803"/>
                      </a:lnTo>
                      <a:lnTo>
                        <a:pt x="11581" y="4803"/>
                      </a:lnTo>
                      <a:lnTo>
                        <a:pt x="11612" y="4773"/>
                      </a:lnTo>
                      <a:cubicBezTo>
                        <a:pt x="11642" y="4742"/>
                        <a:pt x="11672" y="4712"/>
                        <a:pt x="11703" y="4681"/>
                      </a:cubicBezTo>
                      <a:lnTo>
                        <a:pt x="11733" y="4681"/>
                      </a:lnTo>
                      <a:lnTo>
                        <a:pt x="13283" y="3131"/>
                      </a:lnTo>
                      <a:cubicBezTo>
                        <a:pt x="14165" y="2219"/>
                        <a:pt x="15107" y="1277"/>
                        <a:pt x="16049" y="365"/>
                      </a:cubicBezTo>
                      <a:lnTo>
                        <a:pt x="22615" y="365"/>
                      </a:lnTo>
                      <a:lnTo>
                        <a:pt x="2261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4" name="Google Shape;364;p14"/>
                <p:cNvSpPr/>
                <p:nvPr/>
              </p:nvSpPr>
              <p:spPr>
                <a:xfrm>
                  <a:off x="1264575" y="175977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65" name="Google Shape;365;p14"/>
              <p:cNvGrpSpPr/>
              <p:nvPr/>
            </p:nvGrpSpPr>
            <p:grpSpPr>
              <a:xfrm>
                <a:off x="-390503" y="2295383"/>
                <a:ext cx="1572778" cy="118575"/>
                <a:chOff x="-390503" y="2295383"/>
                <a:chExt cx="1572778" cy="118575"/>
              </a:xfrm>
            </p:grpSpPr>
            <p:sp>
              <p:nvSpPr>
                <p:cNvPr id="366" name="Google Shape;366;p14"/>
                <p:cNvSpPr/>
                <p:nvPr/>
              </p:nvSpPr>
              <p:spPr>
                <a:xfrm>
                  <a:off x="-390503" y="2338374"/>
                  <a:ext cx="1474350" cy="32608"/>
                </a:xfrm>
                <a:custGeom>
                  <a:avLst/>
                  <a:gdLst/>
                  <a:ahLst/>
                  <a:cxnLst/>
                  <a:rect l="l" t="t" r="r" b="b"/>
                  <a:pathLst>
                    <a:path w="17904" h="396" extrusionOk="0">
                      <a:moveTo>
                        <a:pt x="0" y="1"/>
                      </a:moveTo>
                      <a:lnTo>
                        <a:pt x="0" y="396"/>
                      </a:lnTo>
                      <a:lnTo>
                        <a:pt x="17903" y="396"/>
                      </a:lnTo>
                      <a:lnTo>
                        <a:pt x="179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7" name="Google Shape;367;p14"/>
                <p:cNvSpPr/>
                <p:nvPr/>
              </p:nvSpPr>
              <p:spPr>
                <a:xfrm>
                  <a:off x="1063700" y="229538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68" name="Google Shape;368;p14"/>
              <p:cNvGrpSpPr/>
              <p:nvPr/>
            </p:nvGrpSpPr>
            <p:grpSpPr>
              <a:xfrm>
                <a:off x="-565732" y="2666266"/>
                <a:ext cx="2239329" cy="434292"/>
                <a:chOff x="-565732" y="2666266"/>
                <a:chExt cx="2239329" cy="434292"/>
              </a:xfrm>
            </p:grpSpPr>
            <p:sp>
              <p:nvSpPr>
                <p:cNvPr id="369" name="Google Shape;369;p14"/>
                <p:cNvSpPr/>
                <p:nvPr/>
              </p:nvSpPr>
              <p:spPr>
                <a:xfrm>
                  <a:off x="-565732" y="2666266"/>
                  <a:ext cx="2165163" cy="393021"/>
                </a:xfrm>
                <a:custGeom>
                  <a:avLst/>
                  <a:gdLst/>
                  <a:ahLst/>
                  <a:cxnLst/>
                  <a:rect l="l" t="t" r="r" b="b"/>
                  <a:pathLst>
                    <a:path w="26293" h="4773" extrusionOk="0">
                      <a:moveTo>
                        <a:pt x="1" y="1"/>
                      </a:moveTo>
                      <a:lnTo>
                        <a:pt x="1" y="396"/>
                      </a:lnTo>
                      <a:lnTo>
                        <a:pt x="10396" y="396"/>
                      </a:lnTo>
                      <a:lnTo>
                        <a:pt x="10457" y="457"/>
                      </a:lnTo>
                      <a:lnTo>
                        <a:pt x="14803" y="4773"/>
                      </a:lnTo>
                      <a:lnTo>
                        <a:pt x="26293" y="4773"/>
                      </a:lnTo>
                      <a:cubicBezTo>
                        <a:pt x="26171" y="4712"/>
                        <a:pt x="26050" y="4560"/>
                        <a:pt x="25928" y="4438"/>
                      </a:cubicBezTo>
                      <a:lnTo>
                        <a:pt x="14986" y="4438"/>
                      </a:lnTo>
                      <a:lnTo>
                        <a:pt x="10730" y="183"/>
                      </a:lnTo>
                      <a:cubicBezTo>
                        <a:pt x="10700" y="183"/>
                        <a:pt x="10700" y="183"/>
                        <a:pt x="10700" y="153"/>
                      </a:cubicBezTo>
                      <a:cubicBezTo>
                        <a:pt x="10639" y="92"/>
                        <a:pt x="10609" y="61"/>
                        <a:pt x="10548" y="31"/>
                      </a:cubicBezTo>
                      <a:lnTo>
                        <a:pt x="104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0" name="Google Shape;370;p14"/>
                <p:cNvSpPr/>
                <p:nvPr/>
              </p:nvSpPr>
              <p:spPr>
                <a:xfrm>
                  <a:off x="1555022" y="298198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grpSp>
        <p:nvGrpSpPr>
          <p:cNvPr id="371" name="Google Shape;371;p14"/>
          <p:cNvGrpSpPr/>
          <p:nvPr/>
        </p:nvGrpSpPr>
        <p:grpSpPr>
          <a:xfrm rot="10800000" flipH="1">
            <a:off x="5196784" y="5877520"/>
            <a:ext cx="643400" cy="2007133"/>
            <a:chOff x="3121150" y="-443725"/>
            <a:chExt cx="482550" cy="1505350"/>
          </a:xfrm>
        </p:grpSpPr>
        <p:sp>
          <p:nvSpPr>
            <p:cNvPr id="372" name="Google Shape;372;p14"/>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3" name="Google Shape;373;p14"/>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74" name="Google Shape;374;p14"/>
          <p:cNvGrpSpPr/>
          <p:nvPr/>
        </p:nvGrpSpPr>
        <p:grpSpPr>
          <a:xfrm rot="10800000" flipH="1">
            <a:off x="3689151" y="6446920"/>
            <a:ext cx="1239167" cy="1437733"/>
            <a:chOff x="1990425" y="-443725"/>
            <a:chExt cx="929375" cy="1078300"/>
          </a:xfrm>
        </p:grpSpPr>
        <p:sp>
          <p:nvSpPr>
            <p:cNvPr id="375" name="Google Shape;375;p14"/>
            <p:cNvSpPr/>
            <p:nvPr/>
          </p:nvSpPr>
          <p:spPr>
            <a:xfrm>
              <a:off x="1990425" y="-443725"/>
              <a:ext cx="826800" cy="1006875"/>
            </a:xfrm>
            <a:custGeom>
              <a:avLst/>
              <a:gdLst/>
              <a:ahLst/>
              <a:cxnLst/>
              <a:rect l="l" t="t" r="r" b="b"/>
              <a:pathLst>
                <a:path w="33072" h="40275" fill="none" extrusionOk="0">
                  <a:moveTo>
                    <a:pt x="33071" y="40274"/>
                  </a:moveTo>
                  <a:lnTo>
                    <a:pt x="0" y="40274"/>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6" name="Google Shape;376;p14"/>
            <p:cNvSpPr/>
            <p:nvPr/>
          </p:nvSpPr>
          <p:spPr>
            <a:xfrm>
              <a:off x="2801225" y="516000"/>
              <a:ext cx="118575" cy="118575"/>
            </a:xfrm>
            <a:custGeom>
              <a:avLst/>
              <a:gdLst/>
              <a:ahLst/>
              <a:cxnLst/>
              <a:rect l="l" t="t" r="r" b="b"/>
              <a:pathLst>
                <a:path w="4743" h="4743" fill="none" extrusionOk="0">
                  <a:moveTo>
                    <a:pt x="4742" y="2037"/>
                  </a:moveTo>
                  <a:cubicBezTo>
                    <a:pt x="4742" y="3830"/>
                    <a:pt x="2554" y="4742"/>
                    <a:pt x="1277" y="3466"/>
                  </a:cubicBezTo>
                  <a:cubicBezTo>
                    <a:pt x="1" y="2189"/>
                    <a:pt x="913" y="31"/>
                    <a:pt x="2706" y="31"/>
                  </a:cubicBezTo>
                  <a:cubicBezTo>
                    <a:pt x="3831"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77" name="Google Shape;377;p14"/>
          <p:cNvGrpSpPr/>
          <p:nvPr/>
        </p:nvGrpSpPr>
        <p:grpSpPr>
          <a:xfrm rot="10800000" flipH="1">
            <a:off x="2751951" y="5965653"/>
            <a:ext cx="1517800" cy="1919000"/>
            <a:chOff x="1287525" y="-443725"/>
            <a:chExt cx="1138350" cy="1439250"/>
          </a:xfrm>
        </p:grpSpPr>
        <p:sp>
          <p:nvSpPr>
            <p:cNvPr id="378" name="Google Shape;378;p14"/>
            <p:cNvSpPr/>
            <p:nvPr/>
          </p:nvSpPr>
          <p:spPr>
            <a:xfrm>
              <a:off x="1287525" y="-443725"/>
              <a:ext cx="1082875" cy="1320700"/>
            </a:xfrm>
            <a:custGeom>
              <a:avLst/>
              <a:gdLst/>
              <a:ahLst/>
              <a:cxnLst/>
              <a:rect l="l" t="t" r="r" b="b"/>
              <a:pathLst>
                <a:path w="43315" h="52828" fill="none" extrusionOk="0">
                  <a:moveTo>
                    <a:pt x="43314" y="52828"/>
                  </a:moveTo>
                  <a:lnTo>
                    <a:pt x="43314" y="25836"/>
                  </a:lnTo>
                  <a:lnTo>
                    <a:pt x="0" y="25836"/>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9" name="Google Shape;379;p14"/>
            <p:cNvSpPr/>
            <p:nvPr/>
          </p:nvSpPr>
          <p:spPr>
            <a:xfrm>
              <a:off x="2307300" y="87695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80" name="Google Shape;380;p14"/>
          <p:cNvGrpSpPr/>
          <p:nvPr/>
        </p:nvGrpSpPr>
        <p:grpSpPr>
          <a:xfrm rot="10800000" flipH="1">
            <a:off x="6362951" y="5877520"/>
            <a:ext cx="632267" cy="2007133"/>
            <a:chOff x="3995775" y="-443725"/>
            <a:chExt cx="474200" cy="1505350"/>
          </a:xfrm>
        </p:grpSpPr>
        <p:sp>
          <p:nvSpPr>
            <p:cNvPr id="381" name="Google Shape;381;p14"/>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2" name="Google Shape;382;p14"/>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83" name="Google Shape;383;p14"/>
          <p:cNvGrpSpPr/>
          <p:nvPr/>
        </p:nvGrpSpPr>
        <p:grpSpPr>
          <a:xfrm rot="10800000" flipH="1">
            <a:off x="7274818" y="6446920"/>
            <a:ext cx="1227033" cy="1437733"/>
            <a:chOff x="4679675" y="-443725"/>
            <a:chExt cx="920275" cy="1078300"/>
          </a:xfrm>
        </p:grpSpPr>
        <p:sp>
          <p:nvSpPr>
            <p:cNvPr id="384" name="Google Shape;384;p14"/>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5" name="Google Shape;385;p14"/>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86" name="Google Shape;386;p14"/>
          <p:cNvGrpSpPr/>
          <p:nvPr/>
        </p:nvGrpSpPr>
        <p:grpSpPr>
          <a:xfrm rot="10800000" flipH="1">
            <a:off x="7933418" y="5965653"/>
            <a:ext cx="1505633" cy="1919000"/>
            <a:chOff x="5173625" y="-443725"/>
            <a:chExt cx="1129225" cy="1439250"/>
          </a:xfrm>
        </p:grpSpPr>
        <p:sp>
          <p:nvSpPr>
            <p:cNvPr id="387" name="Google Shape;387;p14"/>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8" name="Google Shape;388;p14"/>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9829897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spTree>
      <p:nvGrpSpPr>
        <p:cNvPr id="1" name="Shape 389"/>
        <p:cNvGrpSpPr/>
        <p:nvPr/>
      </p:nvGrpSpPr>
      <p:grpSpPr>
        <a:xfrm>
          <a:off x="0" y="0"/>
          <a:ext cx="0" cy="0"/>
          <a:chOff x="0" y="0"/>
          <a:chExt cx="0" cy="0"/>
        </a:xfrm>
      </p:grpSpPr>
      <p:grpSp>
        <p:nvGrpSpPr>
          <p:cNvPr id="390" name="Google Shape;390;p15"/>
          <p:cNvGrpSpPr/>
          <p:nvPr/>
        </p:nvGrpSpPr>
        <p:grpSpPr>
          <a:xfrm>
            <a:off x="10018175" y="-633547"/>
            <a:ext cx="643400" cy="2007133"/>
            <a:chOff x="3121150" y="-443725"/>
            <a:chExt cx="482550" cy="1505350"/>
          </a:xfrm>
        </p:grpSpPr>
        <p:sp>
          <p:nvSpPr>
            <p:cNvPr id="391" name="Google Shape;391;p15"/>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2" name="Google Shape;392;p15"/>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93" name="Google Shape;393;p15"/>
          <p:cNvGrpSpPr/>
          <p:nvPr/>
        </p:nvGrpSpPr>
        <p:grpSpPr>
          <a:xfrm>
            <a:off x="11184341" y="-633547"/>
            <a:ext cx="632267" cy="2007133"/>
            <a:chOff x="3995775" y="-443725"/>
            <a:chExt cx="474200" cy="1505350"/>
          </a:xfrm>
        </p:grpSpPr>
        <p:sp>
          <p:nvSpPr>
            <p:cNvPr id="394" name="Google Shape;394;p15"/>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5" name="Google Shape;395;p15"/>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96" name="Google Shape;396;p15"/>
          <p:cNvGrpSpPr/>
          <p:nvPr/>
        </p:nvGrpSpPr>
        <p:grpSpPr>
          <a:xfrm rot="10800000" flipH="1">
            <a:off x="158852" y="5690944"/>
            <a:ext cx="1505633" cy="1919000"/>
            <a:chOff x="5173625" y="-443725"/>
            <a:chExt cx="1129225" cy="1439250"/>
          </a:xfrm>
        </p:grpSpPr>
        <p:sp>
          <p:nvSpPr>
            <p:cNvPr id="397" name="Google Shape;397;p15"/>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8" name="Google Shape;398;p15"/>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99" name="Google Shape;399;p15"/>
          <p:cNvGrpSpPr/>
          <p:nvPr/>
        </p:nvGrpSpPr>
        <p:grpSpPr>
          <a:xfrm rot="10800000">
            <a:off x="951706" y="6046506"/>
            <a:ext cx="1227033" cy="1437733"/>
            <a:chOff x="4679675" y="-443725"/>
            <a:chExt cx="920275" cy="1078300"/>
          </a:xfrm>
        </p:grpSpPr>
        <p:sp>
          <p:nvSpPr>
            <p:cNvPr id="400" name="Google Shape;400;p15"/>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1" name="Google Shape;401;p15"/>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02" name="Google Shape;402;p15"/>
          <p:cNvGrpSpPr/>
          <p:nvPr/>
        </p:nvGrpSpPr>
        <p:grpSpPr>
          <a:xfrm>
            <a:off x="1400465" y="-626039"/>
            <a:ext cx="1593799" cy="1437728"/>
            <a:chOff x="4404625" y="-443721"/>
            <a:chExt cx="1195349" cy="1078296"/>
          </a:xfrm>
        </p:grpSpPr>
        <p:sp>
          <p:nvSpPr>
            <p:cNvPr id="403" name="Google Shape;403;p15"/>
            <p:cNvSpPr/>
            <p:nvPr/>
          </p:nvSpPr>
          <p:spPr>
            <a:xfrm>
              <a:off x="4501128" y="-443721"/>
              <a:ext cx="1098846" cy="1006875"/>
            </a:xfrm>
            <a:custGeom>
              <a:avLst/>
              <a:gdLst/>
              <a:ahLst/>
              <a:cxnLst/>
              <a:rect l="l" t="t" r="r" b="b"/>
              <a:pathLst>
                <a:path w="32677" h="40275" fill="none" extrusionOk="0">
                  <a:moveTo>
                    <a:pt x="1" y="40274"/>
                  </a:moveTo>
                  <a:lnTo>
                    <a:pt x="32676" y="40274"/>
                  </a:lnTo>
                  <a:lnTo>
                    <a:pt x="32676" y="0"/>
                  </a:lnTo>
                </a:path>
              </a:pathLst>
            </a:custGeom>
            <a:solidFill>
              <a:schemeClr val="accent2"/>
            </a:solid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4" name="Google Shape;404;p15"/>
            <p:cNvSpPr/>
            <p:nvPr/>
          </p:nvSpPr>
          <p:spPr>
            <a:xfrm>
              <a:off x="44046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solidFill>
              <a:schemeClr val="accent2"/>
            </a:solid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05" name="Google Shape;405;p15"/>
          <p:cNvGrpSpPr/>
          <p:nvPr/>
        </p:nvGrpSpPr>
        <p:grpSpPr>
          <a:xfrm rot="-5400000">
            <a:off x="-524884" y="-674073"/>
            <a:ext cx="2909147" cy="1190032"/>
            <a:chOff x="6525475" y="148600"/>
            <a:chExt cx="2808779" cy="1148975"/>
          </a:xfrm>
        </p:grpSpPr>
        <p:sp>
          <p:nvSpPr>
            <p:cNvPr id="406" name="Google Shape;406;p15"/>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7" name="Google Shape;407;p15"/>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08" name="Google Shape;408;p15"/>
          <p:cNvGrpSpPr/>
          <p:nvPr/>
        </p:nvGrpSpPr>
        <p:grpSpPr>
          <a:xfrm rot="-5400000">
            <a:off x="39688" y="-329987"/>
            <a:ext cx="2909147" cy="1190032"/>
            <a:chOff x="6525475" y="148600"/>
            <a:chExt cx="2808779" cy="1148975"/>
          </a:xfrm>
        </p:grpSpPr>
        <p:sp>
          <p:nvSpPr>
            <p:cNvPr id="409" name="Google Shape;409;p15"/>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0" name="Google Shape;410;p15"/>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11" name="Google Shape;411;p15"/>
          <p:cNvGrpSpPr/>
          <p:nvPr/>
        </p:nvGrpSpPr>
        <p:grpSpPr>
          <a:xfrm rot="10800000">
            <a:off x="10523129" y="5690944"/>
            <a:ext cx="1505633" cy="1919000"/>
            <a:chOff x="5173625" y="-443725"/>
            <a:chExt cx="1129225" cy="1439250"/>
          </a:xfrm>
        </p:grpSpPr>
        <p:sp>
          <p:nvSpPr>
            <p:cNvPr id="412" name="Google Shape;412;p15"/>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3" name="Google Shape;413;p15"/>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14" name="Google Shape;414;p15"/>
          <p:cNvGrpSpPr/>
          <p:nvPr/>
        </p:nvGrpSpPr>
        <p:grpSpPr>
          <a:xfrm rot="10800000" flipH="1">
            <a:off x="10008873" y="6046506"/>
            <a:ext cx="1227033" cy="1437733"/>
            <a:chOff x="4679675" y="-443725"/>
            <a:chExt cx="920275" cy="1078300"/>
          </a:xfrm>
        </p:grpSpPr>
        <p:sp>
          <p:nvSpPr>
            <p:cNvPr id="415" name="Google Shape;415;p15"/>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6" name="Google Shape;416;p15"/>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417" name="Google Shape;417;p15"/>
          <p:cNvSpPr txBox="1">
            <a:spLocks noGrp="1"/>
          </p:cNvSpPr>
          <p:nvPr>
            <p:ph type="title"/>
          </p:nvPr>
        </p:nvSpPr>
        <p:spPr>
          <a:xfrm>
            <a:off x="960000" y="3429000"/>
            <a:ext cx="2800400" cy="505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667"/>
            </a:lvl1pPr>
            <a:lvl2pPr lvl="1" algn="ctr" rtl="0">
              <a:spcBef>
                <a:spcPts val="0"/>
              </a:spcBef>
              <a:spcAft>
                <a:spcPts val="0"/>
              </a:spcAft>
              <a:buSzPts val="2000"/>
              <a:buNone/>
              <a:defRPr sz="2667"/>
            </a:lvl2pPr>
            <a:lvl3pPr lvl="2" algn="ctr" rtl="0">
              <a:spcBef>
                <a:spcPts val="0"/>
              </a:spcBef>
              <a:spcAft>
                <a:spcPts val="0"/>
              </a:spcAft>
              <a:buSzPts val="2000"/>
              <a:buNone/>
              <a:defRPr sz="2667"/>
            </a:lvl3pPr>
            <a:lvl4pPr lvl="3" algn="ctr" rtl="0">
              <a:spcBef>
                <a:spcPts val="0"/>
              </a:spcBef>
              <a:spcAft>
                <a:spcPts val="0"/>
              </a:spcAft>
              <a:buSzPts val="2000"/>
              <a:buNone/>
              <a:defRPr sz="2667"/>
            </a:lvl4pPr>
            <a:lvl5pPr lvl="4" algn="ctr" rtl="0">
              <a:spcBef>
                <a:spcPts val="0"/>
              </a:spcBef>
              <a:spcAft>
                <a:spcPts val="0"/>
              </a:spcAft>
              <a:buSzPts val="2000"/>
              <a:buNone/>
              <a:defRPr sz="2667"/>
            </a:lvl5pPr>
            <a:lvl6pPr lvl="5" algn="ctr" rtl="0">
              <a:spcBef>
                <a:spcPts val="0"/>
              </a:spcBef>
              <a:spcAft>
                <a:spcPts val="0"/>
              </a:spcAft>
              <a:buSzPts val="2000"/>
              <a:buNone/>
              <a:defRPr sz="2667"/>
            </a:lvl6pPr>
            <a:lvl7pPr lvl="6" algn="ctr" rtl="0">
              <a:spcBef>
                <a:spcPts val="0"/>
              </a:spcBef>
              <a:spcAft>
                <a:spcPts val="0"/>
              </a:spcAft>
              <a:buSzPts val="2000"/>
              <a:buNone/>
              <a:defRPr sz="2667"/>
            </a:lvl7pPr>
            <a:lvl8pPr lvl="7" algn="ctr" rtl="0">
              <a:spcBef>
                <a:spcPts val="0"/>
              </a:spcBef>
              <a:spcAft>
                <a:spcPts val="0"/>
              </a:spcAft>
              <a:buSzPts val="2000"/>
              <a:buNone/>
              <a:defRPr sz="2667"/>
            </a:lvl8pPr>
            <a:lvl9pPr lvl="8" algn="ctr" rtl="0">
              <a:spcBef>
                <a:spcPts val="0"/>
              </a:spcBef>
              <a:spcAft>
                <a:spcPts val="0"/>
              </a:spcAft>
              <a:buSzPts val="2000"/>
              <a:buNone/>
              <a:defRPr sz="2667"/>
            </a:lvl9pPr>
          </a:lstStyle>
          <a:p>
            <a:r>
              <a:rPr lang="en-US"/>
              <a:t>Click to edit Master title style</a:t>
            </a:r>
            <a:endParaRPr/>
          </a:p>
        </p:txBody>
      </p:sp>
      <p:sp>
        <p:nvSpPr>
          <p:cNvPr id="418" name="Google Shape;418;p15"/>
          <p:cNvSpPr txBox="1">
            <a:spLocks noGrp="1"/>
          </p:cNvSpPr>
          <p:nvPr>
            <p:ph type="subTitle" idx="1"/>
          </p:nvPr>
        </p:nvSpPr>
        <p:spPr>
          <a:xfrm>
            <a:off x="960000" y="4013133"/>
            <a:ext cx="2800400" cy="892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419" name="Google Shape;419;p15"/>
          <p:cNvSpPr txBox="1">
            <a:spLocks noGrp="1"/>
          </p:cNvSpPr>
          <p:nvPr>
            <p:ph type="title" idx="2"/>
          </p:nvPr>
        </p:nvSpPr>
        <p:spPr>
          <a:xfrm>
            <a:off x="4695800" y="3429000"/>
            <a:ext cx="2800400" cy="505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667"/>
            </a:lvl1pPr>
            <a:lvl2pPr lvl="1" algn="ctr" rtl="0">
              <a:spcBef>
                <a:spcPts val="0"/>
              </a:spcBef>
              <a:spcAft>
                <a:spcPts val="0"/>
              </a:spcAft>
              <a:buSzPts val="2000"/>
              <a:buNone/>
              <a:defRPr sz="2667"/>
            </a:lvl2pPr>
            <a:lvl3pPr lvl="2" algn="ctr" rtl="0">
              <a:spcBef>
                <a:spcPts val="0"/>
              </a:spcBef>
              <a:spcAft>
                <a:spcPts val="0"/>
              </a:spcAft>
              <a:buSzPts val="2000"/>
              <a:buNone/>
              <a:defRPr sz="2667"/>
            </a:lvl3pPr>
            <a:lvl4pPr lvl="3" algn="ctr" rtl="0">
              <a:spcBef>
                <a:spcPts val="0"/>
              </a:spcBef>
              <a:spcAft>
                <a:spcPts val="0"/>
              </a:spcAft>
              <a:buSzPts val="2000"/>
              <a:buNone/>
              <a:defRPr sz="2667"/>
            </a:lvl4pPr>
            <a:lvl5pPr lvl="4" algn="ctr" rtl="0">
              <a:spcBef>
                <a:spcPts val="0"/>
              </a:spcBef>
              <a:spcAft>
                <a:spcPts val="0"/>
              </a:spcAft>
              <a:buSzPts val="2000"/>
              <a:buNone/>
              <a:defRPr sz="2667"/>
            </a:lvl5pPr>
            <a:lvl6pPr lvl="5" algn="ctr" rtl="0">
              <a:spcBef>
                <a:spcPts val="0"/>
              </a:spcBef>
              <a:spcAft>
                <a:spcPts val="0"/>
              </a:spcAft>
              <a:buSzPts val="2000"/>
              <a:buNone/>
              <a:defRPr sz="2667"/>
            </a:lvl6pPr>
            <a:lvl7pPr lvl="6" algn="ctr" rtl="0">
              <a:spcBef>
                <a:spcPts val="0"/>
              </a:spcBef>
              <a:spcAft>
                <a:spcPts val="0"/>
              </a:spcAft>
              <a:buSzPts val="2000"/>
              <a:buNone/>
              <a:defRPr sz="2667"/>
            </a:lvl7pPr>
            <a:lvl8pPr lvl="7" algn="ctr" rtl="0">
              <a:spcBef>
                <a:spcPts val="0"/>
              </a:spcBef>
              <a:spcAft>
                <a:spcPts val="0"/>
              </a:spcAft>
              <a:buSzPts val="2000"/>
              <a:buNone/>
              <a:defRPr sz="2667"/>
            </a:lvl8pPr>
            <a:lvl9pPr lvl="8" algn="ctr" rtl="0">
              <a:spcBef>
                <a:spcPts val="0"/>
              </a:spcBef>
              <a:spcAft>
                <a:spcPts val="0"/>
              </a:spcAft>
              <a:buSzPts val="2000"/>
              <a:buNone/>
              <a:defRPr sz="2667"/>
            </a:lvl9pPr>
          </a:lstStyle>
          <a:p>
            <a:r>
              <a:rPr lang="en-US"/>
              <a:t>Click to edit Master title style</a:t>
            </a:r>
            <a:endParaRPr/>
          </a:p>
        </p:txBody>
      </p:sp>
      <p:sp>
        <p:nvSpPr>
          <p:cNvPr id="420" name="Google Shape;420;p15"/>
          <p:cNvSpPr txBox="1">
            <a:spLocks noGrp="1"/>
          </p:cNvSpPr>
          <p:nvPr>
            <p:ph type="subTitle" idx="3"/>
          </p:nvPr>
        </p:nvSpPr>
        <p:spPr>
          <a:xfrm>
            <a:off x="4695800" y="4013133"/>
            <a:ext cx="2800400" cy="892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421" name="Google Shape;421;p15"/>
          <p:cNvSpPr txBox="1">
            <a:spLocks noGrp="1"/>
          </p:cNvSpPr>
          <p:nvPr>
            <p:ph type="title" idx="4"/>
          </p:nvPr>
        </p:nvSpPr>
        <p:spPr>
          <a:xfrm>
            <a:off x="8431600" y="3429000"/>
            <a:ext cx="2800400" cy="505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667"/>
            </a:lvl1pPr>
            <a:lvl2pPr lvl="1" algn="ctr" rtl="0">
              <a:spcBef>
                <a:spcPts val="0"/>
              </a:spcBef>
              <a:spcAft>
                <a:spcPts val="0"/>
              </a:spcAft>
              <a:buSzPts val="2000"/>
              <a:buNone/>
              <a:defRPr sz="2667"/>
            </a:lvl2pPr>
            <a:lvl3pPr lvl="2" algn="ctr" rtl="0">
              <a:spcBef>
                <a:spcPts val="0"/>
              </a:spcBef>
              <a:spcAft>
                <a:spcPts val="0"/>
              </a:spcAft>
              <a:buSzPts val="2000"/>
              <a:buNone/>
              <a:defRPr sz="2667"/>
            </a:lvl3pPr>
            <a:lvl4pPr lvl="3" algn="ctr" rtl="0">
              <a:spcBef>
                <a:spcPts val="0"/>
              </a:spcBef>
              <a:spcAft>
                <a:spcPts val="0"/>
              </a:spcAft>
              <a:buSzPts val="2000"/>
              <a:buNone/>
              <a:defRPr sz="2667"/>
            </a:lvl4pPr>
            <a:lvl5pPr lvl="4" algn="ctr" rtl="0">
              <a:spcBef>
                <a:spcPts val="0"/>
              </a:spcBef>
              <a:spcAft>
                <a:spcPts val="0"/>
              </a:spcAft>
              <a:buSzPts val="2000"/>
              <a:buNone/>
              <a:defRPr sz="2667"/>
            </a:lvl5pPr>
            <a:lvl6pPr lvl="5" algn="ctr" rtl="0">
              <a:spcBef>
                <a:spcPts val="0"/>
              </a:spcBef>
              <a:spcAft>
                <a:spcPts val="0"/>
              </a:spcAft>
              <a:buSzPts val="2000"/>
              <a:buNone/>
              <a:defRPr sz="2667"/>
            </a:lvl6pPr>
            <a:lvl7pPr lvl="6" algn="ctr" rtl="0">
              <a:spcBef>
                <a:spcPts val="0"/>
              </a:spcBef>
              <a:spcAft>
                <a:spcPts val="0"/>
              </a:spcAft>
              <a:buSzPts val="2000"/>
              <a:buNone/>
              <a:defRPr sz="2667"/>
            </a:lvl7pPr>
            <a:lvl8pPr lvl="7" algn="ctr" rtl="0">
              <a:spcBef>
                <a:spcPts val="0"/>
              </a:spcBef>
              <a:spcAft>
                <a:spcPts val="0"/>
              </a:spcAft>
              <a:buSzPts val="2000"/>
              <a:buNone/>
              <a:defRPr sz="2667"/>
            </a:lvl8pPr>
            <a:lvl9pPr lvl="8" algn="ctr" rtl="0">
              <a:spcBef>
                <a:spcPts val="0"/>
              </a:spcBef>
              <a:spcAft>
                <a:spcPts val="0"/>
              </a:spcAft>
              <a:buSzPts val="2000"/>
              <a:buNone/>
              <a:defRPr sz="2667"/>
            </a:lvl9pPr>
          </a:lstStyle>
          <a:p>
            <a:r>
              <a:rPr lang="en-US"/>
              <a:t>Click to edit Master title style</a:t>
            </a:r>
            <a:endParaRPr/>
          </a:p>
        </p:txBody>
      </p:sp>
      <p:sp>
        <p:nvSpPr>
          <p:cNvPr id="422" name="Google Shape;422;p15"/>
          <p:cNvSpPr txBox="1">
            <a:spLocks noGrp="1"/>
          </p:cNvSpPr>
          <p:nvPr>
            <p:ph type="subTitle" idx="5"/>
          </p:nvPr>
        </p:nvSpPr>
        <p:spPr>
          <a:xfrm>
            <a:off x="8431600" y="4013133"/>
            <a:ext cx="2800400" cy="892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423" name="Google Shape;423;p15"/>
          <p:cNvSpPr txBox="1">
            <a:spLocks noGrp="1"/>
          </p:cNvSpPr>
          <p:nvPr>
            <p:ph type="title" idx="6"/>
          </p:nvPr>
        </p:nvSpPr>
        <p:spPr>
          <a:xfrm>
            <a:off x="1980600" y="719600"/>
            <a:ext cx="8230800" cy="63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r>
              <a:rPr lang="en-US"/>
              <a:t>Click to edit Master title style</a:t>
            </a:r>
            <a:endParaRPr/>
          </a:p>
        </p:txBody>
      </p:sp>
    </p:spTree>
    <p:extLst>
      <p:ext uri="{BB962C8B-B14F-4D97-AF65-F5344CB8AC3E}">
        <p14:creationId xmlns:p14="http://schemas.microsoft.com/office/powerpoint/2010/main" val="16833138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four columns">
  <p:cSld name="Title and four columns">
    <p:spTree>
      <p:nvGrpSpPr>
        <p:cNvPr id="1" name="Shape 424"/>
        <p:cNvGrpSpPr/>
        <p:nvPr/>
      </p:nvGrpSpPr>
      <p:grpSpPr>
        <a:xfrm>
          <a:off x="0" y="0"/>
          <a:ext cx="0" cy="0"/>
          <a:chOff x="0" y="0"/>
          <a:chExt cx="0" cy="0"/>
        </a:xfrm>
      </p:grpSpPr>
      <p:sp>
        <p:nvSpPr>
          <p:cNvPr id="425" name="Google Shape;425;p16"/>
          <p:cNvSpPr txBox="1">
            <a:spLocks noGrp="1"/>
          </p:cNvSpPr>
          <p:nvPr>
            <p:ph type="title"/>
          </p:nvPr>
        </p:nvSpPr>
        <p:spPr>
          <a:xfrm>
            <a:off x="951051" y="3880959"/>
            <a:ext cx="2324000" cy="543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667"/>
            </a:lvl1pPr>
            <a:lvl2pPr lvl="1" algn="ctr" rtl="0">
              <a:spcBef>
                <a:spcPts val="0"/>
              </a:spcBef>
              <a:spcAft>
                <a:spcPts val="0"/>
              </a:spcAft>
              <a:buSzPts val="2000"/>
              <a:buNone/>
              <a:defRPr sz="2667"/>
            </a:lvl2pPr>
            <a:lvl3pPr lvl="2" algn="ctr" rtl="0">
              <a:spcBef>
                <a:spcPts val="0"/>
              </a:spcBef>
              <a:spcAft>
                <a:spcPts val="0"/>
              </a:spcAft>
              <a:buSzPts val="2000"/>
              <a:buNone/>
              <a:defRPr sz="2667"/>
            </a:lvl3pPr>
            <a:lvl4pPr lvl="3" algn="ctr" rtl="0">
              <a:spcBef>
                <a:spcPts val="0"/>
              </a:spcBef>
              <a:spcAft>
                <a:spcPts val="0"/>
              </a:spcAft>
              <a:buSzPts val="2000"/>
              <a:buNone/>
              <a:defRPr sz="2667"/>
            </a:lvl4pPr>
            <a:lvl5pPr lvl="4" algn="ctr" rtl="0">
              <a:spcBef>
                <a:spcPts val="0"/>
              </a:spcBef>
              <a:spcAft>
                <a:spcPts val="0"/>
              </a:spcAft>
              <a:buSzPts val="2000"/>
              <a:buNone/>
              <a:defRPr sz="2667"/>
            </a:lvl5pPr>
            <a:lvl6pPr lvl="5" algn="ctr" rtl="0">
              <a:spcBef>
                <a:spcPts val="0"/>
              </a:spcBef>
              <a:spcAft>
                <a:spcPts val="0"/>
              </a:spcAft>
              <a:buSzPts val="2000"/>
              <a:buNone/>
              <a:defRPr sz="2667"/>
            </a:lvl6pPr>
            <a:lvl7pPr lvl="6" algn="ctr" rtl="0">
              <a:spcBef>
                <a:spcPts val="0"/>
              </a:spcBef>
              <a:spcAft>
                <a:spcPts val="0"/>
              </a:spcAft>
              <a:buSzPts val="2000"/>
              <a:buNone/>
              <a:defRPr sz="2667"/>
            </a:lvl7pPr>
            <a:lvl8pPr lvl="7" algn="ctr" rtl="0">
              <a:spcBef>
                <a:spcPts val="0"/>
              </a:spcBef>
              <a:spcAft>
                <a:spcPts val="0"/>
              </a:spcAft>
              <a:buSzPts val="2000"/>
              <a:buNone/>
              <a:defRPr sz="2667"/>
            </a:lvl8pPr>
            <a:lvl9pPr lvl="8" algn="ctr" rtl="0">
              <a:spcBef>
                <a:spcPts val="0"/>
              </a:spcBef>
              <a:spcAft>
                <a:spcPts val="0"/>
              </a:spcAft>
              <a:buSzPts val="2000"/>
              <a:buNone/>
              <a:defRPr sz="2667"/>
            </a:lvl9pPr>
          </a:lstStyle>
          <a:p>
            <a:r>
              <a:rPr lang="en-US"/>
              <a:t>Click to edit Master title style</a:t>
            </a:r>
            <a:endParaRPr/>
          </a:p>
        </p:txBody>
      </p:sp>
      <p:sp>
        <p:nvSpPr>
          <p:cNvPr id="426" name="Google Shape;426;p16"/>
          <p:cNvSpPr txBox="1">
            <a:spLocks noGrp="1"/>
          </p:cNvSpPr>
          <p:nvPr>
            <p:ph type="subTitle" idx="1"/>
          </p:nvPr>
        </p:nvSpPr>
        <p:spPr>
          <a:xfrm>
            <a:off x="951051" y="4466300"/>
            <a:ext cx="2324000" cy="860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n-US"/>
              <a:t>Click to edit Master subtitle style</a:t>
            </a:r>
            <a:endParaRPr/>
          </a:p>
        </p:txBody>
      </p:sp>
      <p:sp>
        <p:nvSpPr>
          <p:cNvPr id="427" name="Google Shape;427;p16"/>
          <p:cNvSpPr txBox="1">
            <a:spLocks noGrp="1"/>
          </p:cNvSpPr>
          <p:nvPr>
            <p:ph type="title" idx="2"/>
          </p:nvPr>
        </p:nvSpPr>
        <p:spPr>
          <a:xfrm>
            <a:off x="3606347" y="3880959"/>
            <a:ext cx="2324000" cy="543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667"/>
            </a:lvl1pPr>
            <a:lvl2pPr lvl="1" algn="ctr" rtl="0">
              <a:spcBef>
                <a:spcPts val="0"/>
              </a:spcBef>
              <a:spcAft>
                <a:spcPts val="0"/>
              </a:spcAft>
              <a:buSzPts val="2000"/>
              <a:buNone/>
              <a:defRPr sz="2667"/>
            </a:lvl2pPr>
            <a:lvl3pPr lvl="2" algn="ctr" rtl="0">
              <a:spcBef>
                <a:spcPts val="0"/>
              </a:spcBef>
              <a:spcAft>
                <a:spcPts val="0"/>
              </a:spcAft>
              <a:buSzPts val="2000"/>
              <a:buNone/>
              <a:defRPr sz="2667"/>
            </a:lvl3pPr>
            <a:lvl4pPr lvl="3" algn="ctr" rtl="0">
              <a:spcBef>
                <a:spcPts val="0"/>
              </a:spcBef>
              <a:spcAft>
                <a:spcPts val="0"/>
              </a:spcAft>
              <a:buSzPts val="2000"/>
              <a:buNone/>
              <a:defRPr sz="2667"/>
            </a:lvl4pPr>
            <a:lvl5pPr lvl="4" algn="ctr" rtl="0">
              <a:spcBef>
                <a:spcPts val="0"/>
              </a:spcBef>
              <a:spcAft>
                <a:spcPts val="0"/>
              </a:spcAft>
              <a:buSzPts val="2000"/>
              <a:buNone/>
              <a:defRPr sz="2667"/>
            </a:lvl5pPr>
            <a:lvl6pPr lvl="5" algn="ctr" rtl="0">
              <a:spcBef>
                <a:spcPts val="0"/>
              </a:spcBef>
              <a:spcAft>
                <a:spcPts val="0"/>
              </a:spcAft>
              <a:buSzPts val="2000"/>
              <a:buNone/>
              <a:defRPr sz="2667"/>
            </a:lvl6pPr>
            <a:lvl7pPr lvl="6" algn="ctr" rtl="0">
              <a:spcBef>
                <a:spcPts val="0"/>
              </a:spcBef>
              <a:spcAft>
                <a:spcPts val="0"/>
              </a:spcAft>
              <a:buSzPts val="2000"/>
              <a:buNone/>
              <a:defRPr sz="2667"/>
            </a:lvl7pPr>
            <a:lvl8pPr lvl="7" algn="ctr" rtl="0">
              <a:spcBef>
                <a:spcPts val="0"/>
              </a:spcBef>
              <a:spcAft>
                <a:spcPts val="0"/>
              </a:spcAft>
              <a:buSzPts val="2000"/>
              <a:buNone/>
              <a:defRPr sz="2667"/>
            </a:lvl8pPr>
            <a:lvl9pPr lvl="8" algn="ctr" rtl="0">
              <a:spcBef>
                <a:spcPts val="0"/>
              </a:spcBef>
              <a:spcAft>
                <a:spcPts val="0"/>
              </a:spcAft>
              <a:buSzPts val="2000"/>
              <a:buNone/>
              <a:defRPr sz="2667"/>
            </a:lvl9pPr>
          </a:lstStyle>
          <a:p>
            <a:r>
              <a:rPr lang="en-US"/>
              <a:t>Click to edit Master title style</a:t>
            </a:r>
            <a:endParaRPr/>
          </a:p>
        </p:txBody>
      </p:sp>
      <p:sp>
        <p:nvSpPr>
          <p:cNvPr id="428" name="Google Shape;428;p16"/>
          <p:cNvSpPr txBox="1">
            <a:spLocks noGrp="1"/>
          </p:cNvSpPr>
          <p:nvPr>
            <p:ph type="subTitle" idx="3"/>
          </p:nvPr>
        </p:nvSpPr>
        <p:spPr>
          <a:xfrm>
            <a:off x="3606347" y="4466300"/>
            <a:ext cx="2324000" cy="860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n-US"/>
              <a:t>Click to edit Master subtitle style</a:t>
            </a:r>
            <a:endParaRPr/>
          </a:p>
        </p:txBody>
      </p:sp>
      <p:sp>
        <p:nvSpPr>
          <p:cNvPr id="429" name="Google Shape;429;p16"/>
          <p:cNvSpPr txBox="1">
            <a:spLocks noGrp="1"/>
          </p:cNvSpPr>
          <p:nvPr>
            <p:ph type="title" idx="4"/>
          </p:nvPr>
        </p:nvSpPr>
        <p:spPr>
          <a:xfrm>
            <a:off x="8916951" y="3880959"/>
            <a:ext cx="2324000" cy="543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667"/>
            </a:lvl1pPr>
            <a:lvl2pPr lvl="1" algn="ctr" rtl="0">
              <a:spcBef>
                <a:spcPts val="0"/>
              </a:spcBef>
              <a:spcAft>
                <a:spcPts val="0"/>
              </a:spcAft>
              <a:buSzPts val="2000"/>
              <a:buNone/>
              <a:defRPr sz="2667"/>
            </a:lvl2pPr>
            <a:lvl3pPr lvl="2" algn="ctr" rtl="0">
              <a:spcBef>
                <a:spcPts val="0"/>
              </a:spcBef>
              <a:spcAft>
                <a:spcPts val="0"/>
              </a:spcAft>
              <a:buSzPts val="2000"/>
              <a:buNone/>
              <a:defRPr sz="2667"/>
            </a:lvl3pPr>
            <a:lvl4pPr lvl="3" algn="ctr" rtl="0">
              <a:spcBef>
                <a:spcPts val="0"/>
              </a:spcBef>
              <a:spcAft>
                <a:spcPts val="0"/>
              </a:spcAft>
              <a:buSzPts val="2000"/>
              <a:buNone/>
              <a:defRPr sz="2667"/>
            </a:lvl4pPr>
            <a:lvl5pPr lvl="4" algn="ctr" rtl="0">
              <a:spcBef>
                <a:spcPts val="0"/>
              </a:spcBef>
              <a:spcAft>
                <a:spcPts val="0"/>
              </a:spcAft>
              <a:buSzPts val="2000"/>
              <a:buNone/>
              <a:defRPr sz="2667"/>
            </a:lvl5pPr>
            <a:lvl6pPr lvl="5" algn="ctr" rtl="0">
              <a:spcBef>
                <a:spcPts val="0"/>
              </a:spcBef>
              <a:spcAft>
                <a:spcPts val="0"/>
              </a:spcAft>
              <a:buSzPts val="2000"/>
              <a:buNone/>
              <a:defRPr sz="2667"/>
            </a:lvl6pPr>
            <a:lvl7pPr lvl="6" algn="ctr" rtl="0">
              <a:spcBef>
                <a:spcPts val="0"/>
              </a:spcBef>
              <a:spcAft>
                <a:spcPts val="0"/>
              </a:spcAft>
              <a:buSzPts val="2000"/>
              <a:buNone/>
              <a:defRPr sz="2667"/>
            </a:lvl7pPr>
            <a:lvl8pPr lvl="7" algn="ctr" rtl="0">
              <a:spcBef>
                <a:spcPts val="0"/>
              </a:spcBef>
              <a:spcAft>
                <a:spcPts val="0"/>
              </a:spcAft>
              <a:buSzPts val="2000"/>
              <a:buNone/>
              <a:defRPr sz="2667"/>
            </a:lvl8pPr>
            <a:lvl9pPr lvl="8" algn="ctr" rtl="0">
              <a:spcBef>
                <a:spcPts val="0"/>
              </a:spcBef>
              <a:spcAft>
                <a:spcPts val="0"/>
              </a:spcAft>
              <a:buSzPts val="2000"/>
              <a:buNone/>
              <a:defRPr sz="2667"/>
            </a:lvl9pPr>
          </a:lstStyle>
          <a:p>
            <a:r>
              <a:rPr lang="en-US"/>
              <a:t>Click to edit Master title style</a:t>
            </a:r>
            <a:endParaRPr/>
          </a:p>
        </p:txBody>
      </p:sp>
      <p:sp>
        <p:nvSpPr>
          <p:cNvPr id="430" name="Google Shape;430;p16"/>
          <p:cNvSpPr txBox="1">
            <a:spLocks noGrp="1"/>
          </p:cNvSpPr>
          <p:nvPr>
            <p:ph type="subTitle" idx="5"/>
          </p:nvPr>
        </p:nvSpPr>
        <p:spPr>
          <a:xfrm>
            <a:off x="8916951" y="4466300"/>
            <a:ext cx="2324000" cy="860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n-US"/>
              <a:t>Click to edit Master subtitle style</a:t>
            </a:r>
            <a:endParaRPr/>
          </a:p>
        </p:txBody>
      </p:sp>
      <p:sp>
        <p:nvSpPr>
          <p:cNvPr id="431" name="Google Shape;431;p16"/>
          <p:cNvSpPr txBox="1">
            <a:spLocks noGrp="1"/>
          </p:cNvSpPr>
          <p:nvPr>
            <p:ph type="title" idx="6"/>
          </p:nvPr>
        </p:nvSpPr>
        <p:spPr>
          <a:xfrm>
            <a:off x="6261647" y="3880959"/>
            <a:ext cx="2324000" cy="543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667"/>
            </a:lvl1pPr>
            <a:lvl2pPr lvl="1" algn="ctr" rtl="0">
              <a:spcBef>
                <a:spcPts val="0"/>
              </a:spcBef>
              <a:spcAft>
                <a:spcPts val="0"/>
              </a:spcAft>
              <a:buSzPts val="2000"/>
              <a:buNone/>
              <a:defRPr sz="2667"/>
            </a:lvl2pPr>
            <a:lvl3pPr lvl="2" algn="ctr" rtl="0">
              <a:spcBef>
                <a:spcPts val="0"/>
              </a:spcBef>
              <a:spcAft>
                <a:spcPts val="0"/>
              </a:spcAft>
              <a:buSzPts val="2000"/>
              <a:buNone/>
              <a:defRPr sz="2667"/>
            </a:lvl3pPr>
            <a:lvl4pPr lvl="3" algn="ctr" rtl="0">
              <a:spcBef>
                <a:spcPts val="0"/>
              </a:spcBef>
              <a:spcAft>
                <a:spcPts val="0"/>
              </a:spcAft>
              <a:buSzPts val="2000"/>
              <a:buNone/>
              <a:defRPr sz="2667"/>
            </a:lvl4pPr>
            <a:lvl5pPr lvl="4" algn="ctr" rtl="0">
              <a:spcBef>
                <a:spcPts val="0"/>
              </a:spcBef>
              <a:spcAft>
                <a:spcPts val="0"/>
              </a:spcAft>
              <a:buSzPts val="2000"/>
              <a:buNone/>
              <a:defRPr sz="2667"/>
            </a:lvl5pPr>
            <a:lvl6pPr lvl="5" algn="ctr" rtl="0">
              <a:spcBef>
                <a:spcPts val="0"/>
              </a:spcBef>
              <a:spcAft>
                <a:spcPts val="0"/>
              </a:spcAft>
              <a:buSzPts val="2000"/>
              <a:buNone/>
              <a:defRPr sz="2667"/>
            </a:lvl6pPr>
            <a:lvl7pPr lvl="6" algn="ctr" rtl="0">
              <a:spcBef>
                <a:spcPts val="0"/>
              </a:spcBef>
              <a:spcAft>
                <a:spcPts val="0"/>
              </a:spcAft>
              <a:buSzPts val="2000"/>
              <a:buNone/>
              <a:defRPr sz="2667"/>
            </a:lvl7pPr>
            <a:lvl8pPr lvl="7" algn="ctr" rtl="0">
              <a:spcBef>
                <a:spcPts val="0"/>
              </a:spcBef>
              <a:spcAft>
                <a:spcPts val="0"/>
              </a:spcAft>
              <a:buSzPts val="2000"/>
              <a:buNone/>
              <a:defRPr sz="2667"/>
            </a:lvl8pPr>
            <a:lvl9pPr lvl="8" algn="ctr" rtl="0">
              <a:spcBef>
                <a:spcPts val="0"/>
              </a:spcBef>
              <a:spcAft>
                <a:spcPts val="0"/>
              </a:spcAft>
              <a:buSzPts val="2000"/>
              <a:buNone/>
              <a:defRPr sz="2667"/>
            </a:lvl9pPr>
          </a:lstStyle>
          <a:p>
            <a:r>
              <a:rPr lang="en-US"/>
              <a:t>Click to edit Master title style</a:t>
            </a:r>
            <a:endParaRPr/>
          </a:p>
        </p:txBody>
      </p:sp>
      <p:sp>
        <p:nvSpPr>
          <p:cNvPr id="432" name="Google Shape;432;p16"/>
          <p:cNvSpPr txBox="1">
            <a:spLocks noGrp="1"/>
          </p:cNvSpPr>
          <p:nvPr>
            <p:ph type="subTitle" idx="7"/>
          </p:nvPr>
        </p:nvSpPr>
        <p:spPr>
          <a:xfrm>
            <a:off x="6261647" y="4466300"/>
            <a:ext cx="2324000" cy="860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n-US"/>
              <a:t>Click to edit Master subtitle style</a:t>
            </a:r>
            <a:endParaRPr/>
          </a:p>
        </p:txBody>
      </p:sp>
      <p:sp>
        <p:nvSpPr>
          <p:cNvPr id="433" name="Google Shape;433;p16"/>
          <p:cNvSpPr txBox="1">
            <a:spLocks noGrp="1"/>
          </p:cNvSpPr>
          <p:nvPr>
            <p:ph type="title" idx="8"/>
          </p:nvPr>
        </p:nvSpPr>
        <p:spPr>
          <a:xfrm>
            <a:off x="1980600" y="719600"/>
            <a:ext cx="8230800" cy="63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r>
              <a:rPr lang="en-US"/>
              <a:t>Click to edit Master title style</a:t>
            </a:r>
            <a:endParaRPr/>
          </a:p>
        </p:txBody>
      </p:sp>
      <p:grpSp>
        <p:nvGrpSpPr>
          <p:cNvPr id="434" name="Google Shape;434;p16"/>
          <p:cNvGrpSpPr/>
          <p:nvPr/>
        </p:nvGrpSpPr>
        <p:grpSpPr>
          <a:xfrm rot="-5400000" flipH="1">
            <a:off x="9974215" y="-220255"/>
            <a:ext cx="2686388" cy="959641"/>
            <a:chOff x="-85249" y="4203623"/>
            <a:chExt cx="2014791" cy="719731"/>
          </a:xfrm>
        </p:grpSpPr>
        <p:grpSp>
          <p:nvGrpSpPr>
            <p:cNvPr id="435" name="Google Shape;435;p16"/>
            <p:cNvGrpSpPr/>
            <p:nvPr/>
          </p:nvGrpSpPr>
          <p:grpSpPr>
            <a:xfrm>
              <a:off x="-85249" y="4203623"/>
              <a:ext cx="2014791" cy="469195"/>
              <a:chOff x="-35118" y="4163517"/>
              <a:chExt cx="2014791" cy="469195"/>
            </a:xfrm>
          </p:grpSpPr>
          <p:sp>
            <p:nvSpPr>
              <p:cNvPr id="436" name="Google Shape;436;p16"/>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7" name="Google Shape;437;p16"/>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38" name="Google Shape;438;p16"/>
            <p:cNvGrpSpPr/>
            <p:nvPr/>
          </p:nvGrpSpPr>
          <p:grpSpPr>
            <a:xfrm>
              <a:off x="-85249" y="4454155"/>
              <a:ext cx="2014791" cy="469199"/>
              <a:chOff x="-35118" y="4345992"/>
              <a:chExt cx="2014791" cy="469199"/>
            </a:xfrm>
          </p:grpSpPr>
          <p:sp>
            <p:nvSpPr>
              <p:cNvPr id="439" name="Google Shape;439;p16"/>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0" name="Google Shape;440;p16"/>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441" name="Google Shape;441;p16"/>
          <p:cNvGrpSpPr/>
          <p:nvPr/>
        </p:nvGrpSpPr>
        <p:grpSpPr>
          <a:xfrm rot="-5400000" flipH="1">
            <a:off x="10494247" y="149966"/>
            <a:ext cx="2686388" cy="625599"/>
            <a:chOff x="-35118" y="4345992"/>
            <a:chExt cx="2014791" cy="469199"/>
          </a:xfrm>
        </p:grpSpPr>
        <p:sp>
          <p:nvSpPr>
            <p:cNvPr id="442" name="Google Shape;442;p16"/>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3" name="Google Shape;443;p16"/>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solidFill>
              <a:schemeClr val="accent1"/>
            </a:solid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44" name="Google Shape;444;p16"/>
          <p:cNvGrpSpPr/>
          <p:nvPr/>
        </p:nvGrpSpPr>
        <p:grpSpPr>
          <a:xfrm>
            <a:off x="-363687" y="6052724"/>
            <a:ext cx="2686388" cy="630837"/>
            <a:chOff x="-35118" y="4342063"/>
            <a:chExt cx="2014791" cy="473128"/>
          </a:xfrm>
        </p:grpSpPr>
        <p:sp>
          <p:nvSpPr>
            <p:cNvPr id="445" name="Google Shape;445;p16"/>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6" name="Google Shape;446;p16"/>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47" name="Google Shape;447;p16"/>
          <p:cNvGrpSpPr/>
          <p:nvPr/>
        </p:nvGrpSpPr>
        <p:grpSpPr>
          <a:xfrm>
            <a:off x="-290487" y="6380915"/>
            <a:ext cx="2686388" cy="630837"/>
            <a:chOff x="-35118" y="4342063"/>
            <a:chExt cx="2014791" cy="473128"/>
          </a:xfrm>
        </p:grpSpPr>
        <p:sp>
          <p:nvSpPr>
            <p:cNvPr id="448" name="Google Shape;448;p16"/>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9" name="Google Shape;449;p16"/>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50" name="Google Shape;450;p16"/>
          <p:cNvGrpSpPr/>
          <p:nvPr/>
        </p:nvGrpSpPr>
        <p:grpSpPr>
          <a:xfrm>
            <a:off x="-692593" y="5747924"/>
            <a:ext cx="2686388" cy="630837"/>
            <a:chOff x="-35118" y="4342063"/>
            <a:chExt cx="2014791" cy="473128"/>
          </a:xfrm>
        </p:grpSpPr>
        <p:sp>
          <p:nvSpPr>
            <p:cNvPr id="451" name="Google Shape;451;p16"/>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2" name="Google Shape;452;p16"/>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24527340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six columns">
  <p:cSld name="Title and six columns">
    <p:spTree>
      <p:nvGrpSpPr>
        <p:cNvPr id="1" name="Shape 453"/>
        <p:cNvGrpSpPr/>
        <p:nvPr/>
      </p:nvGrpSpPr>
      <p:grpSpPr>
        <a:xfrm>
          <a:off x="0" y="0"/>
          <a:ext cx="0" cy="0"/>
          <a:chOff x="0" y="0"/>
          <a:chExt cx="0" cy="0"/>
        </a:xfrm>
      </p:grpSpPr>
      <p:sp>
        <p:nvSpPr>
          <p:cNvPr id="454" name="Google Shape;454;p17"/>
          <p:cNvSpPr txBox="1">
            <a:spLocks noGrp="1"/>
          </p:cNvSpPr>
          <p:nvPr>
            <p:ph type="title"/>
          </p:nvPr>
        </p:nvSpPr>
        <p:spPr>
          <a:xfrm>
            <a:off x="959967" y="2370467"/>
            <a:ext cx="2824400" cy="63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667"/>
            </a:lvl1pPr>
            <a:lvl2pPr lvl="1" algn="ctr" rtl="0">
              <a:spcBef>
                <a:spcPts val="0"/>
              </a:spcBef>
              <a:spcAft>
                <a:spcPts val="0"/>
              </a:spcAft>
              <a:buSzPts val="2000"/>
              <a:buNone/>
              <a:defRPr sz="2667"/>
            </a:lvl2pPr>
            <a:lvl3pPr lvl="2" algn="ctr" rtl="0">
              <a:spcBef>
                <a:spcPts val="0"/>
              </a:spcBef>
              <a:spcAft>
                <a:spcPts val="0"/>
              </a:spcAft>
              <a:buSzPts val="2000"/>
              <a:buNone/>
              <a:defRPr sz="2667"/>
            </a:lvl3pPr>
            <a:lvl4pPr lvl="3" algn="ctr" rtl="0">
              <a:spcBef>
                <a:spcPts val="0"/>
              </a:spcBef>
              <a:spcAft>
                <a:spcPts val="0"/>
              </a:spcAft>
              <a:buSzPts val="2000"/>
              <a:buNone/>
              <a:defRPr sz="2667"/>
            </a:lvl4pPr>
            <a:lvl5pPr lvl="4" algn="ctr" rtl="0">
              <a:spcBef>
                <a:spcPts val="0"/>
              </a:spcBef>
              <a:spcAft>
                <a:spcPts val="0"/>
              </a:spcAft>
              <a:buSzPts val="2000"/>
              <a:buNone/>
              <a:defRPr sz="2667"/>
            </a:lvl5pPr>
            <a:lvl6pPr lvl="5" algn="ctr" rtl="0">
              <a:spcBef>
                <a:spcPts val="0"/>
              </a:spcBef>
              <a:spcAft>
                <a:spcPts val="0"/>
              </a:spcAft>
              <a:buSzPts val="2000"/>
              <a:buNone/>
              <a:defRPr sz="2667"/>
            </a:lvl6pPr>
            <a:lvl7pPr lvl="6" algn="ctr" rtl="0">
              <a:spcBef>
                <a:spcPts val="0"/>
              </a:spcBef>
              <a:spcAft>
                <a:spcPts val="0"/>
              </a:spcAft>
              <a:buSzPts val="2000"/>
              <a:buNone/>
              <a:defRPr sz="2667"/>
            </a:lvl7pPr>
            <a:lvl8pPr lvl="7" algn="ctr" rtl="0">
              <a:spcBef>
                <a:spcPts val="0"/>
              </a:spcBef>
              <a:spcAft>
                <a:spcPts val="0"/>
              </a:spcAft>
              <a:buSzPts val="2000"/>
              <a:buNone/>
              <a:defRPr sz="2667"/>
            </a:lvl8pPr>
            <a:lvl9pPr lvl="8" algn="ctr" rtl="0">
              <a:spcBef>
                <a:spcPts val="0"/>
              </a:spcBef>
              <a:spcAft>
                <a:spcPts val="0"/>
              </a:spcAft>
              <a:buSzPts val="2000"/>
              <a:buNone/>
              <a:defRPr sz="2667"/>
            </a:lvl9pPr>
          </a:lstStyle>
          <a:p>
            <a:r>
              <a:rPr lang="en-US"/>
              <a:t>Click to edit Master title style</a:t>
            </a:r>
            <a:endParaRPr/>
          </a:p>
        </p:txBody>
      </p:sp>
      <p:sp>
        <p:nvSpPr>
          <p:cNvPr id="455" name="Google Shape;455;p17"/>
          <p:cNvSpPr txBox="1">
            <a:spLocks noGrp="1"/>
          </p:cNvSpPr>
          <p:nvPr>
            <p:ph type="subTitle" idx="1"/>
          </p:nvPr>
        </p:nvSpPr>
        <p:spPr>
          <a:xfrm>
            <a:off x="959967" y="3086100"/>
            <a:ext cx="2824400" cy="646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n-US"/>
              <a:t>Click to edit Master subtitle style</a:t>
            </a:r>
            <a:endParaRPr/>
          </a:p>
        </p:txBody>
      </p:sp>
      <p:sp>
        <p:nvSpPr>
          <p:cNvPr id="456" name="Google Shape;456;p17"/>
          <p:cNvSpPr txBox="1">
            <a:spLocks noGrp="1"/>
          </p:cNvSpPr>
          <p:nvPr>
            <p:ph type="title" idx="2"/>
          </p:nvPr>
        </p:nvSpPr>
        <p:spPr>
          <a:xfrm>
            <a:off x="4683801" y="2370467"/>
            <a:ext cx="2824400" cy="63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667"/>
            </a:lvl1pPr>
            <a:lvl2pPr lvl="1" algn="ctr" rtl="0">
              <a:spcBef>
                <a:spcPts val="0"/>
              </a:spcBef>
              <a:spcAft>
                <a:spcPts val="0"/>
              </a:spcAft>
              <a:buSzPts val="2000"/>
              <a:buNone/>
              <a:defRPr sz="2667"/>
            </a:lvl2pPr>
            <a:lvl3pPr lvl="2" algn="ctr" rtl="0">
              <a:spcBef>
                <a:spcPts val="0"/>
              </a:spcBef>
              <a:spcAft>
                <a:spcPts val="0"/>
              </a:spcAft>
              <a:buSzPts val="2000"/>
              <a:buNone/>
              <a:defRPr sz="2667"/>
            </a:lvl3pPr>
            <a:lvl4pPr lvl="3" algn="ctr" rtl="0">
              <a:spcBef>
                <a:spcPts val="0"/>
              </a:spcBef>
              <a:spcAft>
                <a:spcPts val="0"/>
              </a:spcAft>
              <a:buSzPts val="2000"/>
              <a:buNone/>
              <a:defRPr sz="2667"/>
            </a:lvl4pPr>
            <a:lvl5pPr lvl="4" algn="ctr" rtl="0">
              <a:spcBef>
                <a:spcPts val="0"/>
              </a:spcBef>
              <a:spcAft>
                <a:spcPts val="0"/>
              </a:spcAft>
              <a:buSzPts val="2000"/>
              <a:buNone/>
              <a:defRPr sz="2667"/>
            </a:lvl5pPr>
            <a:lvl6pPr lvl="5" algn="ctr" rtl="0">
              <a:spcBef>
                <a:spcPts val="0"/>
              </a:spcBef>
              <a:spcAft>
                <a:spcPts val="0"/>
              </a:spcAft>
              <a:buSzPts val="2000"/>
              <a:buNone/>
              <a:defRPr sz="2667"/>
            </a:lvl6pPr>
            <a:lvl7pPr lvl="6" algn="ctr" rtl="0">
              <a:spcBef>
                <a:spcPts val="0"/>
              </a:spcBef>
              <a:spcAft>
                <a:spcPts val="0"/>
              </a:spcAft>
              <a:buSzPts val="2000"/>
              <a:buNone/>
              <a:defRPr sz="2667"/>
            </a:lvl7pPr>
            <a:lvl8pPr lvl="7" algn="ctr" rtl="0">
              <a:spcBef>
                <a:spcPts val="0"/>
              </a:spcBef>
              <a:spcAft>
                <a:spcPts val="0"/>
              </a:spcAft>
              <a:buSzPts val="2000"/>
              <a:buNone/>
              <a:defRPr sz="2667"/>
            </a:lvl8pPr>
            <a:lvl9pPr lvl="8" algn="ctr" rtl="0">
              <a:spcBef>
                <a:spcPts val="0"/>
              </a:spcBef>
              <a:spcAft>
                <a:spcPts val="0"/>
              </a:spcAft>
              <a:buSzPts val="2000"/>
              <a:buNone/>
              <a:defRPr sz="2667"/>
            </a:lvl9pPr>
          </a:lstStyle>
          <a:p>
            <a:r>
              <a:rPr lang="en-US"/>
              <a:t>Click to edit Master title style</a:t>
            </a:r>
            <a:endParaRPr/>
          </a:p>
        </p:txBody>
      </p:sp>
      <p:sp>
        <p:nvSpPr>
          <p:cNvPr id="457" name="Google Shape;457;p17"/>
          <p:cNvSpPr txBox="1">
            <a:spLocks noGrp="1"/>
          </p:cNvSpPr>
          <p:nvPr>
            <p:ph type="subTitle" idx="3"/>
          </p:nvPr>
        </p:nvSpPr>
        <p:spPr>
          <a:xfrm>
            <a:off x="4683800" y="3086100"/>
            <a:ext cx="2824400" cy="646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n-US"/>
              <a:t>Click to edit Master subtitle style</a:t>
            </a:r>
            <a:endParaRPr/>
          </a:p>
        </p:txBody>
      </p:sp>
      <p:sp>
        <p:nvSpPr>
          <p:cNvPr id="458" name="Google Shape;458;p17"/>
          <p:cNvSpPr txBox="1">
            <a:spLocks noGrp="1"/>
          </p:cNvSpPr>
          <p:nvPr>
            <p:ph type="title" idx="4"/>
          </p:nvPr>
        </p:nvSpPr>
        <p:spPr>
          <a:xfrm>
            <a:off x="959967" y="4281667"/>
            <a:ext cx="2824400" cy="63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667"/>
            </a:lvl1pPr>
            <a:lvl2pPr lvl="1" algn="ctr" rtl="0">
              <a:spcBef>
                <a:spcPts val="0"/>
              </a:spcBef>
              <a:spcAft>
                <a:spcPts val="0"/>
              </a:spcAft>
              <a:buSzPts val="2000"/>
              <a:buNone/>
              <a:defRPr sz="2667"/>
            </a:lvl2pPr>
            <a:lvl3pPr lvl="2" algn="ctr" rtl="0">
              <a:spcBef>
                <a:spcPts val="0"/>
              </a:spcBef>
              <a:spcAft>
                <a:spcPts val="0"/>
              </a:spcAft>
              <a:buSzPts val="2000"/>
              <a:buNone/>
              <a:defRPr sz="2667"/>
            </a:lvl3pPr>
            <a:lvl4pPr lvl="3" algn="ctr" rtl="0">
              <a:spcBef>
                <a:spcPts val="0"/>
              </a:spcBef>
              <a:spcAft>
                <a:spcPts val="0"/>
              </a:spcAft>
              <a:buSzPts val="2000"/>
              <a:buNone/>
              <a:defRPr sz="2667"/>
            </a:lvl4pPr>
            <a:lvl5pPr lvl="4" algn="ctr" rtl="0">
              <a:spcBef>
                <a:spcPts val="0"/>
              </a:spcBef>
              <a:spcAft>
                <a:spcPts val="0"/>
              </a:spcAft>
              <a:buSzPts val="2000"/>
              <a:buNone/>
              <a:defRPr sz="2667"/>
            </a:lvl5pPr>
            <a:lvl6pPr lvl="5" algn="ctr" rtl="0">
              <a:spcBef>
                <a:spcPts val="0"/>
              </a:spcBef>
              <a:spcAft>
                <a:spcPts val="0"/>
              </a:spcAft>
              <a:buSzPts val="2000"/>
              <a:buNone/>
              <a:defRPr sz="2667"/>
            </a:lvl6pPr>
            <a:lvl7pPr lvl="6" algn="ctr" rtl="0">
              <a:spcBef>
                <a:spcPts val="0"/>
              </a:spcBef>
              <a:spcAft>
                <a:spcPts val="0"/>
              </a:spcAft>
              <a:buSzPts val="2000"/>
              <a:buNone/>
              <a:defRPr sz="2667"/>
            </a:lvl7pPr>
            <a:lvl8pPr lvl="7" algn="ctr" rtl="0">
              <a:spcBef>
                <a:spcPts val="0"/>
              </a:spcBef>
              <a:spcAft>
                <a:spcPts val="0"/>
              </a:spcAft>
              <a:buSzPts val="2000"/>
              <a:buNone/>
              <a:defRPr sz="2667"/>
            </a:lvl8pPr>
            <a:lvl9pPr lvl="8" algn="ctr" rtl="0">
              <a:spcBef>
                <a:spcPts val="0"/>
              </a:spcBef>
              <a:spcAft>
                <a:spcPts val="0"/>
              </a:spcAft>
              <a:buSzPts val="2000"/>
              <a:buNone/>
              <a:defRPr sz="2667"/>
            </a:lvl9pPr>
          </a:lstStyle>
          <a:p>
            <a:r>
              <a:rPr lang="en-US"/>
              <a:t>Click to edit Master title style</a:t>
            </a:r>
            <a:endParaRPr/>
          </a:p>
        </p:txBody>
      </p:sp>
      <p:sp>
        <p:nvSpPr>
          <p:cNvPr id="459" name="Google Shape;459;p17"/>
          <p:cNvSpPr txBox="1">
            <a:spLocks noGrp="1"/>
          </p:cNvSpPr>
          <p:nvPr>
            <p:ph type="subTitle" idx="5"/>
          </p:nvPr>
        </p:nvSpPr>
        <p:spPr>
          <a:xfrm>
            <a:off x="959967" y="4997300"/>
            <a:ext cx="2824400" cy="646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n-US"/>
              <a:t>Click to edit Master subtitle style</a:t>
            </a:r>
            <a:endParaRPr/>
          </a:p>
        </p:txBody>
      </p:sp>
      <p:sp>
        <p:nvSpPr>
          <p:cNvPr id="460" name="Google Shape;460;p17"/>
          <p:cNvSpPr txBox="1">
            <a:spLocks noGrp="1"/>
          </p:cNvSpPr>
          <p:nvPr>
            <p:ph type="title" idx="6"/>
          </p:nvPr>
        </p:nvSpPr>
        <p:spPr>
          <a:xfrm>
            <a:off x="4683801" y="4281667"/>
            <a:ext cx="2824400" cy="63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667"/>
            </a:lvl1pPr>
            <a:lvl2pPr lvl="1" algn="ctr" rtl="0">
              <a:spcBef>
                <a:spcPts val="0"/>
              </a:spcBef>
              <a:spcAft>
                <a:spcPts val="0"/>
              </a:spcAft>
              <a:buSzPts val="2000"/>
              <a:buNone/>
              <a:defRPr sz="2667"/>
            </a:lvl2pPr>
            <a:lvl3pPr lvl="2" algn="ctr" rtl="0">
              <a:spcBef>
                <a:spcPts val="0"/>
              </a:spcBef>
              <a:spcAft>
                <a:spcPts val="0"/>
              </a:spcAft>
              <a:buSzPts val="2000"/>
              <a:buNone/>
              <a:defRPr sz="2667"/>
            </a:lvl3pPr>
            <a:lvl4pPr lvl="3" algn="ctr" rtl="0">
              <a:spcBef>
                <a:spcPts val="0"/>
              </a:spcBef>
              <a:spcAft>
                <a:spcPts val="0"/>
              </a:spcAft>
              <a:buSzPts val="2000"/>
              <a:buNone/>
              <a:defRPr sz="2667"/>
            </a:lvl4pPr>
            <a:lvl5pPr lvl="4" algn="ctr" rtl="0">
              <a:spcBef>
                <a:spcPts val="0"/>
              </a:spcBef>
              <a:spcAft>
                <a:spcPts val="0"/>
              </a:spcAft>
              <a:buSzPts val="2000"/>
              <a:buNone/>
              <a:defRPr sz="2667"/>
            </a:lvl5pPr>
            <a:lvl6pPr lvl="5" algn="ctr" rtl="0">
              <a:spcBef>
                <a:spcPts val="0"/>
              </a:spcBef>
              <a:spcAft>
                <a:spcPts val="0"/>
              </a:spcAft>
              <a:buSzPts val="2000"/>
              <a:buNone/>
              <a:defRPr sz="2667"/>
            </a:lvl6pPr>
            <a:lvl7pPr lvl="6" algn="ctr" rtl="0">
              <a:spcBef>
                <a:spcPts val="0"/>
              </a:spcBef>
              <a:spcAft>
                <a:spcPts val="0"/>
              </a:spcAft>
              <a:buSzPts val="2000"/>
              <a:buNone/>
              <a:defRPr sz="2667"/>
            </a:lvl7pPr>
            <a:lvl8pPr lvl="7" algn="ctr" rtl="0">
              <a:spcBef>
                <a:spcPts val="0"/>
              </a:spcBef>
              <a:spcAft>
                <a:spcPts val="0"/>
              </a:spcAft>
              <a:buSzPts val="2000"/>
              <a:buNone/>
              <a:defRPr sz="2667"/>
            </a:lvl8pPr>
            <a:lvl9pPr lvl="8" algn="ctr" rtl="0">
              <a:spcBef>
                <a:spcPts val="0"/>
              </a:spcBef>
              <a:spcAft>
                <a:spcPts val="0"/>
              </a:spcAft>
              <a:buSzPts val="2000"/>
              <a:buNone/>
              <a:defRPr sz="2667"/>
            </a:lvl9pPr>
          </a:lstStyle>
          <a:p>
            <a:r>
              <a:rPr lang="en-US"/>
              <a:t>Click to edit Master title style</a:t>
            </a:r>
            <a:endParaRPr/>
          </a:p>
        </p:txBody>
      </p:sp>
      <p:sp>
        <p:nvSpPr>
          <p:cNvPr id="461" name="Google Shape;461;p17"/>
          <p:cNvSpPr txBox="1">
            <a:spLocks noGrp="1"/>
          </p:cNvSpPr>
          <p:nvPr>
            <p:ph type="subTitle" idx="7"/>
          </p:nvPr>
        </p:nvSpPr>
        <p:spPr>
          <a:xfrm>
            <a:off x="4683800" y="4997300"/>
            <a:ext cx="2824400" cy="646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n-US"/>
              <a:t>Click to edit Master subtitle style</a:t>
            </a:r>
            <a:endParaRPr/>
          </a:p>
        </p:txBody>
      </p:sp>
      <p:sp>
        <p:nvSpPr>
          <p:cNvPr id="462" name="Google Shape;462;p17"/>
          <p:cNvSpPr txBox="1">
            <a:spLocks noGrp="1"/>
          </p:cNvSpPr>
          <p:nvPr>
            <p:ph type="title" idx="8"/>
          </p:nvPr>
        </p:nvSpPr>
        <p:spPr>
          <a:xfrm>
            <a:off x="8407637" y="2370467"/>
            <a:ext cx="2824400" cy="63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667"/>
            </a:lvl1pPr>
            <a:lvl2pPr lvl="1" algn="ctr" rtl="0">
              <a:spcBef>
                <a:spcPts val="0"/>
              </a:spcBef>
              <a:spcAft>
                <a:spcPts val="0"/>
              </a:spcAft>
              <a:buSzPts val="2000"/>
              <a:buNone/>
              <a:defRPr sz="2667"/>
            </a:lvl2pPr>
            <a:lvl3pPr lvl="2" algn="ctr" rtl="0">
              <a:spcBef>
                <a:spcPts val="0"/>
              </a:spcBef>
              <a:spcAft>
                <a:spcPts val="0"/>
              </a:spcAft>
              <a:buSzPts val="2000"/>
              <a:buNone/>
              <a:defRPr sz="2667"/>
            </a:lvl3pPr>
            <a:lvl4pPr lvl="3" algn="ctr" rtl="0">
              <a:spcBef>
                <a:spcPts val="0"/>
              </a:spcBef>
              <a:spcAft>
                <a:spcPts val="0"/>
              </a:spcAft>
              <a:buSzPts val="2000"/>
              <a:buNone/>
              <a:defRPr sz="2667"/>
            </a:lvl4pPr>
            <a:lvl5pPr lvl="4" algn="ctr" rtl="0">
              <a:spcBef>
                <a:spcPts val="0"/>
              </a:spcBef>
              <a:spcAft>
                <a:spcPts val="0"/>
              </a:spcAft>
              <a:buSzPts val="2000"/>
              <a:buNone/>
              <a:defRPr sz="2667"/>
            </a:lvl5pPr>
            <a:lvl6pPr lvl="5" algn="ctr" rtl="0">
              <a:spcBef>
                <a:spcPts val="0"/>
              </a:spcBef>
              <a:spcAft>
                <a:spcPts val="0"/>
              </a:spcAft>
              <a:buSzPts val="2000"/>
              <a:buNone/>
              <a:defRPr sz="2667"/>
            </a:lvl6pPr>
            <a:lvl7pPr lvl="6" algn="ctr" rtl="0">
              <a:spcBef>
                <a:spcPts val="0"/>
              </a:spcBef>
              <a:spcAft>
                <a:spcPts val="0"/>
              </a:spcAft>
              <a:buSzPts val="2000"/>
              <a:buNone/>
              <a:defRPr sz="2667"/>
            </a:lvl7pPr>
            <a:lvl8pPr lvl="7" algn="ctr" rtl="0">
              <a:spcBef>
                <a:spcPts val="0"/>
              </a:spcBef>
              <a:spcAft>
                <a:spcPts val="0"/>
              </a:spcAft>
              <a:buSzPts val="2000"/>
              <a:buNone/>
              <a:defRPr sz="2667"/>
            </a:lvl8pPr>
            <a:lvl9pPr lvl="8" algn="ctr" rtl="0">
              <a:spcBef>
                <a:spcPts val="0"/>
              </a:spcBef>
              <a:spcAft>
                <a:spcPts val="0"/>
              </a:spcAft>
              <a:buSzPts val="2000"/>
              <a:buNone/>
              <a:defRPr sz="2667"/>
            </a:lvl9pPr>
          </a:lstStyle>
          <a:p>
            <a:r>
              <a:rPr lang="en-US"/>
              <a:t>Click to edit Master title style</a:t>
            </a:r>
            <a:endParaRPr/>
          </a:p>
        </p:txBody>
      </p:sp>
      <p:sp>
        <p:nvSpPr>
          <p:cNvPr id="463" name="Google Shape;463;p17"/>
          <p:cNvSpPr txBox="1">
            <a:spLocks noGrp="1"/>
          </p:cNvSpPr>
          <p:nvPr>
            <p:ph type="subTitle" idx="9"/>
          </p:nvPr>
        </p:nvSpPr>
        <p:spPr>
          <a:xfrm>
            <a:off x="8407633" y="3086100"/>
            <a:ext cx="2824400" cy="646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n-US"/>
              <a:t>Click to edit Master subtitle style</a:t>
            </a:r>
            <a:endParaRPr/>
          </a:p>
        </p:txBody>
      </p:sp>
      <p:sp>
        <p:nvSpPr>
          <p:cNvPr id="464" name="Google Shape;464;p17"/>
          <p:cNvSpPr txBox="1">
            <a:spLocks noGrp="1"/>
          </p:cNvSpPr>
          <p:nvPr>
            <p:ph type="title" idx="13"/>
          </p:nvPr>
        </p:nvSpPr>
        <p:spPr>
          <a:xfrm>
            <a:off x="8407637" y="4281667"/>
            <a:ext cx="2824400" cy="63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667"/>
            </a:lvl1pPr>
            <a:lvl2pPr lvl="1" algn="ctr" rtl="0">
              <a:spcBef>
                <a:spcPts val="0"/>
              </a:spcBef>
              <a:spcAft>
                <a:spcPts val="0"/>
              </a:spcAft>
              <a:buSzPts val="2000"/>
              <a:buNone/>
              <a:defRPr sz="2667"/>
            </a:lvl2pPr>
            <a:lvl3pPr lvl="2" algn="ctr" rtl="0">
              <a:spcBef>
                <a:spcPts val="0"/>
              </a:spcBef>
              <a:spcAft>
                <a:spcPts val="0"/>
              </a:spcAft>
              <a:buSzPts val="2000"/>
              <a:buNone/>
              <a:defRPr sz="2667"/>
            </a:lvl3pPr>
            <a:lvl4pPr lvl="3" algn="ctr" rtl="0">
              <a:spcBef>
                <a:spcPts val="0"/>
              </a:spcBef>
              <a:spcAft>
                <a:spcPts val="0"/>
              </a:spcAft>
              <a:buSzPts val="2000"/>
              <a:buNone/>
              <a:defRPr sz="2667"/>
            </a:lvl4pPr>
            <a:lvl5pPr lvl="4" algn="ctr" rtl="0">
              <a:spcBef>
                <a:spcPts val="0"/>
              </a:spcBef>
              <a:spcAft>
                <a:spcPts val="0"/>
              </a:spcAft>
              <a:buSzPts val="2000"/>
              <a:buNone/>
              <a:defRPr sz="2667"/>
            </a:lvl5pPr>
            <a:lvl6pPr lvl="5" algn="ctr" rtl="0">
              <a:spcBef>
                <a:spcPts val="0"/>
              </a:spcBef>
              <a:spcAft>
                <a:spcPts val="0"/>
              </a:spcAft>
              <a:buSzPts val="2000"/>
              <a:buNone/>
              <a:defRPr sz="2667"/>
            </a:lvl6pPr>
            <a:lvl7pPr lvl="6" algn="ctr" rtl="0">
              <a:spcBef>
                <a:spcPts val="0"/>
              </a:spcBef>
              <a:spcAft>
                <a:spcPts val="0"/>
              </a:spcAft>
              <a:buSzPts val="2000"/>
              <a:buNone/>
              <a:defRPr sz="2667"/>
            </a:lvl7pPr>
            <a:lvl8pPr lvl="7" algn="ctr" rtl="0">
              <a:spcBef>
                <a:spcPts val="0"/>
              </a:spcBef>
              <a:spcAft>
                <a:spcPts val="0"/>
              </a:spcAft>
              <a:buSzPts val="2000"/>
              <a:buNone/>
              <a:defRPr sz="2667"/>
            </a:lvl8pPr>
            <a:lvl9pPr lvl="8" algn="ctr" rtl="0">
              <a:spcBef>
                <a:spcPts val="0"/>
              </a:spcBef>
              <a:spcAft>
                <a:spcPts val="0"/>
              </a:spcAft>
              <a:buSzPts val="2000"/>
              <a:buNone/>
              <a:defRPr sz="2667"/>
            </a:lvl9pPr>
          </a:lstStyle>
          <a:p>
            <a:r>
              <a:rPr lang="en-US"/>
              <a:t>Click to edit Master title style</a:t>
            </a:r>
            <a:endParaRPr/>
          </a:p>
        </p:txBody>
      </p:sp>
      <p:sp>
        <p:nvSpPr>
          <p:cNvPr id="465" name="Google Shape;465;p17"/>
          <p:cNvSpPr txBox="1">
            <a:spLocks noGrp="1"/>
          </p:cNvSpPr>
          <p:nvPr>
            <p:ph type="subTitle" idx="14"/>
          </p:nvPr>
        </p:nvSpPr>
        <p:spPr>
          <a:xfrm>
            <a:off x="8407633" y="4997300"/>
            <a:ext cx="2824400" cy="646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n-US"/>
              <a:t>Click to edit Master subtitle style</a:t>
            </a:r>
            <a:endParaRPr/>
          </a:p>
        </p:txBody>
      </p:sp>
      <p:sp>
        <p:nvSpPr>
          <p:cNvPr id="466" name="Google Shape;466;p17"/>
          <p:cNvSpPr txBox="1">
            <a:spLocks noGrp="1"/>
          </p:cNvSpPr>
          <p:nvPr>
            <p:ph type="title" idx="15"/>
          </p:nvPr>
        </p:nvSpPr>
        <p:spPr>
          <a:xfrm>
            <a:off x="1980600" y="719600"/>
            <a:ext cx="8230800" cy="63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r>
              <a:rPr lang="en-US"/>
              <a:t>Click to edit Master title style</a:t>
            </a:r>
            <a:endParaRPr/>
          </a:p>
        </p:txBody>
      </p:sp>
      <p:grpSp>
        <p:nvGrpSpPr>
          <p:cNvPr id="467" name="Google Shape;467;p17"/>
          <p:cNvGrpSpPr/>
          <p:nvPr/>
        </p:nvGrpSpPr>
        <p:grpSpPr>
          <a:xfrm>
            <a:off x="10527719" y="-1156495"/>
            <a:ext cx="1824347" cy="1437728"/>
            <a:chOff x="4231725" y="-443721"/>
            <a:chExt cx="1368260" cy="1078296"/>
          </a:xfrm>
        </p:grpSpPr>
        <p:sp>
          <p:nvSpPr>
            <p:cNvPr id="468" name="Google Shape;468;p17"/>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9" name="Google Shape;469;p17"/>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70" name="Google Shape;470;p17"/>
          <p:cNvGrpSpPr/>
          <p:nvPr/>
        </p:nvGrpSpPr>
        <p:grpSpPr>
          <a:xfrm>
            <a:off x="11173986" y="-140500"/>
            <a:ext cx="1505633" cy="1919000"/>
            <a:chOff x="5173625" y="-443725"/>
            <a:chExt cx="1129225" cy="1439250"/>
          </a:xfrm>
        </p:grpSpPr>
        <p:sp>
          <p:nvSpPr>
            <p:cNvPr id="471" name="Google Shape;471;p17"/>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2" name="Google Shape;472;p17"/>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73" name="Google Shape;473;p17"/>
          <p:cNvGrpSpPr/>
          <p:nvPr/>
        </p:nvGrpSpPr>
        <p:grpSpPr>
          <a:xfrm>
            <a:off x="10856757" y="-851695"/>
            <a:ext cx="1824347" cy="1437728"/>
            <a:chOff x="4231725" y="-443721"/>
            <a:chExt cx="1368260" cy="1078296"/>
          </a:xfrm>
        </p:grpSpPr>
        <p:sp>
          <p:nvSpPr>
            <p:cNvPr id="474" name="Google Shape;474;p17"/>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5" name="Google Shape;475;p17"/>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76" name="Google Shape;476;p17"/>
          <p:cNvGrpSpPr/>
          <p:nvPr/>
        </p:nvGrpSpPr>
        <p:grpSpPr>
          <a:xfrm flipH="1">
            <a:off x="199291" y="-927695"/>
            <a:ext cx="1824347" cy="1437728"/>
            <a:chOff x="4231725" y="-443721"/>
            <a:chExt cx="1368260" cy="1078296"/>
          </a:xfrm>
        </p:grpSpPr>
        <p:sp>
          <p:nvSpPr>
            <p:cNvPr id="477" name="Google Shape;477;p17"/>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8" name="Google Shape;478;p17"/>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79" name="Google Shape;479;p17"/>
          <p:cNvGrpSpPr/>
          <p:nvPr/>
        </p:nvGrpSpPr>
        <p:grpSpPr>
          <a:xfrm flipH="1">
            <a:off x="-129748" y="-622895"/>
            <a:ext cx="1824347" cy="1437728"/>
            <a:chOff x="4231725" y="-443721"/>
            <a:chExt cx="1368260" cy="1078296"/>
          </a:xfrm>
        </p:grpSpPr>
        <p:sp>
          <p:nvSpPr>
            <p:cNvPr id="480" name="Google Shape;480;p17"/>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1" name="Google Shape;481;p17"/>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82" name="Google Shape;482;p17"/>
          <p:cNvGrpSpPr/>
          <p:nvPr/>
        </p:nvGrpSpPr>
        <p:grpSpPr>
          <a:xfrm flipH="1">
            <a:off x="-812064" y="-318095"/>
            <a:ext cx="1824347" cy="1437728"/>
            <a:chOff x="4231725" y="-443721"/>
            <a:chExt cx="1368260" cy="1078296"/>
          </a:xfrm>
        </p:grpSpPr>
        <p:sp>
          <p:nvSpPr>
            <p:cNvPr id="483" name="Google Shape;483;p17"/>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4" name="Google Shape;484;p17"/>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cxnSp>
        <p:nvCxnSpPr>
          <p:cNvPr id="485" name="Google Shape;485;p17"/>
          <p:cNvCxnSpPr/>
          <p:nvPr/>
        </p:nvCxnSpPr>
        <p:spPr>
          <a:xfrm>
            <a:off x="-9133" y="6135633"/>
            <a:ext cx="11356800" cy="0"/>
          </a:xfrm>
          <a:prstGeom prst="straightConnector1">
            <a:avLst/>
          </a:prstGeom>
          <a:noFill/>
          <a:ln w="28575" cap="flat" cmpd="sng">
            <a:solidFill>
              <a:schemeClr val="dk1"/>
            </a:solidFill>
            <a:prstDash val="solid"/>
            <a:round/>
            <a:headEnd type="none" w="med" len="med"/>
            <a:tailEnd type="oval" w="med" len="med"/>
          </a:ln>
        </p:spPr>
      </p:cxnSp>
    </p:spTree>
    <p:extLst>
      <p:ext uri="{BB962C8B-B14F-4D97-AF65-F5344CB8AC3E}">
        <p14:creationId xmlns:p14="http://schemas.microsoft.com/office/powerpoint/2010/main" val="22064779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1">
  <p:cSld name="Title only 1">
    <p:spTree>
      <p:nvGrpSpPr>
        <p:cNvPr id="1" name="Shape 486"/>
        <p:cNvGrpSpPr/>
        <p:nvPr/>
      </p:nvGrpSpPr>
      <p:grpSpPr>
        <a:xfrm>
          <a:off x="0" y="0"/>
          <a:ext cx="0" cy="0"/>
          <a:chOff x="0" y="0"/>
          <a:chExt cx="0" cy="0"/>
        </a:xfrm>
      </p:grpSpPr>
      <p:grpSp>
        <p:nvGrpSpPr>
          <p:cNvPr id="487" name="Google Shape;487;p18"/>
          <p:cNvGrpSpPr/>
          <p:nvPr/>
        </p:nvGrpSpPr>
        <p:grpSpPr>
          <a:xfrm>
            <a:off x="9424227" y="-621645"/>
            <a:ext cx="1824347" cy="1437728"/>
            <a:chOff x="4231725" y="-443721"/>
            <a:chExt cx="1368260" cy="1078296"/>
          </a:xfrm>
        </p:grpSpPr>
        <p:sp>
          <p:nvSpPr>
            <p:cNvPr id="488" name="Google Shape;488;p18"/>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9" name="Google Shape;489;p18"/>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90" name="Google Shape;490;p18"/>
          <p:cNvGrpSpPr/>
          <p:nvPr/>
        </p:nvGrpSpPr>
        <p:grpSpPr>
          <a:xfrm>
            <a:off x="10680094" y="-621651"/>
            <a:ext cx="1505633" cy="1919000"/>
            <a:chOff x="5173625" y="-443725"/>
            <a:chExt cx="1129225" cy="1439250"/>
          </a:xfrm>
        </p:grpSpPr>
        <p:sp>
          <p:nvSpPr>
            <p:cNvPr id="491" name="Google Shape;491;p18"/>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2" name="Google Shape;492;p18"/>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93" name="Google Shape;493;p18"/>
          <p:cNvGrpSpPr/>
          <p:nvPr/>
        </p:nvGrpSpPr>
        <p:grpSpPr>
          <a:xfrm flipH="1">
            <a:off x="943989" y="-629791"/>
            <a:ext cx="1227033" cy="1437733"/>
            <a:chOff x="4679675" y="-443725"/>
            <a:chExt cx="920275" cy="1078300"/>
          </a:xfrm>
        </p:grpSpPr>
        <p:sp>
          <p:nvSpPr>
            <p:cNvPr id="494" name="Google Shape;494;p18"/>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5" name="Google Shape;495;p18"/>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96" name="Google Shape;496;p18"/>
          <p:cNvGrpSpPr/>
          <p:nvPr/>
        </p:nvGrpSpPr>
        <p:grpSpPr>
          <a:xfrm flipH="1">
            <a:off x="6789" y="-629791"/>
            <a:ext cx="1505633" cy="1919000"/>
            <a:chOff x="5173625" y="-443725"/>
            <a:chExt cx="1129225" cy="1439250"/>
          </a:xfrm>
        </p:grpSpPr>
        <p:sp>
          <p:nvSpPr>
            <p:cNvPr id="497" name="Google Shape;497;p18"/>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8" name="Google Shape;498;p18"/>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99" name="Google Shape;499;p18"/>
          <p:cNvGrpSpPr/>
          <p:nvPr/>
        </p:nvGrpSpPr>
        <p:grpSpPr>
          <a:xfrm>
            <a:off x="11305693" y="-297712"/>
            <a:ext cx="1824347" cy="1437728"/>
            <a:chOff x="4231725" y="-443721"/>
            <a:chExt cx="1368260" cy="1078296"/>
          </a:xfrm>
        </p:grpSpPr>
        <p:sp>
          <p:nvSpPr>
            <p:cNvPr id="500" name="Google Shape;500;p18"/>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1" name="Google Shape;501;p18"/>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02" name="Google Shape;502;p18"/>
          <p:cNvGrpSpPr/>
          <p:nvPr/>
        </p:nvGrpSpPr>
        <p:grpSpPr>
          <a:xfrm flipH="1">
            <a:off x="-131611" y="-297707"/>
            <a:ext cx="1227033" cy="1437733"/>
            <a:chOff x="4679675" y="-443725"/>
            <a:chExt cx="920275" cy="1078300"/>
          </a:xfrm>
        </p:grpSpPr>
        <p:sp>
          <p:nvSpPr>
            <p:cNvPr id="503" name="Google Shape;503;p18"/>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4" name="Google Shape;504;p18"/>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505" name="Google Shape;505;p18"/>
          <p:cNvSpPr txBox="1">
            <a:spLocks noGrp="1"/>
          </p:cNvSpPr>
          <p:nvPr>
            <p:ph type="title"/>
          </p:nvPr>
        </p:nvSpPr>
        <p:spPr>
          <a:xfrm>
            <a:off x="2366400" y="719600"/>
            <a:ext cx="7459200" cy="63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r>
              <a:rPr lang="en-US"/>
              <a:t>Click to edit Master title style</a:t>
            </a:r>
            <a:endParaRPr/>
          </a:p>
        </p:txBody>
      </p:sp>
    </p:spTree>
    <p:extLst>
      <p:ext uri="{BB962C8B-B14F-4D97-AF65-F5344CB8AC3E}">
        <p14:creationId xmlns:p14="http://schemas.microsoft.com/office/powerpoint/2010/main" val="346923655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2">
  <p:cSld name="Title only 2">
    <p:spTree>
      <p:nvGrpSpPr>
        <p:cNvPr id="1" name="Shape 506"/>
        <p:cNvGrpSpPr/>
        <p:nvPr/>
      </p:nvGrpSpPr>
      <p:grpSpPr>
        <a:xfrm>
          <a:off x="0" y="0"/>
          <a:ext cx="0" cy="0"/>
          <a:chOff x="0" y="0"/>
          <a:chExt cx="0" cy="0"/>
        </a:xfrm>
      </p:grpSpPr>
      <p:sp>
        <p:nvSpPr>
          <p:cNvPr id="507" name="Google Shape;507;p19"/>
          <p:cNvSpPr txBox="1">
            <a:spLocks noGrp="1"/>
          </p:cNvSpPr>
          <p:nvPr>
            <p:ph type="title"/>
          </p:nvPr>
        </p:nvSpPr>
        <p:spPr>
          <a:xfrm>
            <a:off x="951100" y="719600"/>
            <a:ext cx="4699600" cy="637200"/>
          </a:xfrm>
          <a:prstGeom prst="rect">
            <a:avLst/>
          </a:prstGeom>
        </p:spPr>
        <p:txBody>
          <a:bodyPr spcFirstLastPara="1" wrap="square" lIns="91425" tIns="91425" rIns="91425" bIns="91425" anchor="ctr" anchorCtr="0">
            <a:noAutofit/>
          </a:bodyPr>
          <a:lstStyle>
            <a:lvl1pPr lvl="0"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r>
              <a:rPr lang="en-US"/>
              <a:t>Click to edit Master title style</a:t>
            </a:r>
            <a:endParaRPr/>
          </a:p>
        </p:txBody>
      </p:sp>
      <p:grpSp>
        <p:nvGrpSpPr>
          <p:cNvPr id="508" name="Google Shape;508;p19"/>
          <p:cNvGrpSpPr/>
          <p:nvPr/>
        </p:nvGrpSpPr>
        <p:grpSpPr>
          <a:xfrm>
            <a:off x="8695234" y="-45088"/>
            <a:ext cx="3803509" cy="1007831"/>
            <a:chOff x="6521425" y="153500"/>
            <a:chExt cx="2852632" cy="755873"/>
          </a:xfrm>
        </p:grpSpPr>
        <p:grpSp>
          <p:nvGrpSpPr>
            <p:cNvPr id="509" name="Google Shape;509;p19"/>
            <p:cNvGrpSpPr/>
            <p:nvPr/>
          </p:nvGrpSpPr>
          <p:grpSpPr>
            <a:xfrm>
              <a:off x="6521425" y="153500"/>
              <a:ext cx="2257381" cy="391400"/>
              <a:chOff x="6521425" y="153500"/>
              <a:chExt cx="2257381" cy="391400"/>
            </a:xfrm>
          </p:grpSpPr>
          <p:sp>
            <p:nvSpPr>
              <p:cNvPr id="510" name="Google Shape;510;p19"/>
              <p:cNvSpPr/>
              <p:nvPr/>
            </p:nvSpPr>
            <p:spPr>
              <a:xfrm>
                <a:off x="6623375" y="153500"/>
                <a:ext cx="2155431" cy="342293"/>
              </a:xfrm>
              <a:custGeom>
                <a:avLst/>
                <a:gdLst/>
                <a:ahLst/>
                <a:cxnLst/>
                <a:rect l="l" t="t" r="r" b="b"/>
                <a:pathLst>
                  <a:path w="49394" h="7844" extrusionOk="0">
                    <a:moveTo>
                      <a:pt x="41551" y="1"/>
                    </a:moveTo>
                    <a:lnTo>
                      <a:pt x="41369" y="31"/>
                    </a:lnTo>
                    <a:lnTo>
                      <a:pt x="34104" y="7235"/>
                    </a:lnTo>
                    <a:lnTo>
                      <a:pt x="0" y="7235"/>
                    </a:lnTo>
                    <a:lnTo>
                      <a:pt x="0" y="7843"/>
                    </a:lnTo>
                    <a:lnTo>
                      <a:pt x="34287" y="7843"/>
                    </a:lnTo>
                    <a:lnTo>
                      <a:pt x="34347" y="7813"/>
                    </a:lnTo>
                    <a:cubicBezTo>
                      <a:pt x="34378" y="7813"/>
                      <a:pt x="34439" y="7782"/>
                      <a:pt x="34469" y="7721"/>
                    </a:cubicBezTo>
                    <a:lnTo>
                      <a:pt x="41642" y="578"/>
                    </a:lnTo>
                    <a:lnTo>
                      <a:pt x="49393" y="578"/>
                    </a:lnTo>
                    <a:lnTo>
                      <a:pt x="4939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1" name="Google Shape;511;p19"/>
              <p:cNvSpPr/>
              <p:nvPr/>
            </p:nvSpPr>
            <p:spPr>
              <a:xfrm>
                <a:off x="6521425" y="427100"/>
                <a:ext cx="118575" cy="117800"/>
              </a:xfrm>
              <a:custGeom>
                <a:avLst/>
                <a:gdLst/>
                <a:ahLst/>
                <a:cxnLst/>
                <a:rect l="l" t="t" r="r" b="b"/>
                <a:pathLst>
                  <a:path w="4743" h="4712" fill="none" extrusionOk="0">
                    <a:moveTo>
                      <a:pt x="1" y="2007"/>
                    </a:moveTo>
                    <a:cubicBezTo>
                      <a:pt x="1" y="3830"/>
                      <a:pt x="2189" y="4712"/>
                      <a:pt x="3466" y="3466"/>
                    </a:cubicBezTo>
                    <a:cubicBezTo>
                      <a:pt x="4742" y="2189"/>
                      <a:pt x="3830" y="1"/>
                      <a:pt x="2037" y="1"/>
                    </a:cubicBezTo>
                    <a:cubicBezTo>
                      <a:pt x="912" y="1"/>
                      <a:pt x="1" y="912"/>
                      <a:pt x="1" y="200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12" name="Google Shape;512;p19"/>
            <p:cNvGrpSpPr/>
            <p:nvPr/>
          </p:nvGrpSpPr>
          <p:grpSpPr>
            <a:xfrm>
              <a:off x="6826225" y="326868"/>
              <a:ext cx="2547832" cy="405548"/>
              <a:chOff x="6826225" y="344423"/>
              <a:chExt cx="2547832" cy="405548"/>
            </a:xfrm>
          </p:grpSpPr>
          <p:sp>
            <p:nvSpPr>
              <p:cNvPr id="513" name="Google Shape;513;p19"/>
              <p:cNvSpPr/>
              <p:nvPr/>
            </p:nvSpPr>
            <p:spPr>
              <a:xfrm>
                <a:off x="6928175" y="344423"/>
                <a:ext cx="2445882" cy="350889"/>
              </a:xfrm>
              <a:custGeom>
                <a:avLst/>
                <a:gdLst/>
                <a:ahLst/>
                <a:cxnLst/>
                <a:rect l="l" t="t" r="r" b="b"/>
                <a:pathLst>
                  <a:path w="56050" h="8041" extrusionOk="0">
                    <a:moveTo>
                      <a:pt x="43369" y="1"/>
                    </a:moveTo>
                    <a:cubicBezTo>
                      <a:pt x="43113" y="1"/>
                      <a:pt x="42857" y="119"/>
                      <a:pt x="42706" y="320"/>
                    </a:cubicBezTo>
                    <a:lnTo>
                      <a:pt x="35837" y="7190"/>
                    </a:lnTo>
                    <a:cubicBezTo>
                      <a:pt x="35776" y="7220"/>
                      <a:pt x="35746" y="7281"/>
                      <a:pt x="35685" y="7342"/>
                    </a:cubicBezTo>
                    <a:cubicBezTo>
                      <a:pt x="35654" y="7372"/>
                      <a:pt x="35624" y="7403"/>
                      <a:pt x="35594" y="7433"/>
                    </a:cubicBezTo>
                    <a:lnTo>
                      <a:pt x="0" y="7433"/>
                    </a:lnTo>
                    <a:lnTo>
                      <a:pt x="0" y="8041"/>
                    </a:lnTo>
                    <a:lnTo>
                      <a:pt x="35624" y="8041"/>
                    </a:lnTo>
                    <a:cubicBezTo>
                      <a:pt x="35806" y="8041"/>
                      <a:pt x="35989" y="7919"/>
                      <a:pt x="36141" y="7767"/>
                    </a:cubicBezTo>
                    <a:cubicBezTo>
                      <a:pt x="36171" y="7706"/>
                      <a:pt x="36202" y="7676"/>
                      <a:pt x="36232" y="7646"/>
                    </a:cubicBezTo>
                    <a:lnTo>
                      <a:pt x="43162" y="715"/>
                    </a:lnTo>
                    <a:lnTo>
                      <a:pt x="43193" y="655"/>
                    </a:lnTo>
                    <a:cubicBezTo>
                      <a:pt x="43223" y="594"/>
                      <a:pt x="43253" y="594"/>
                      <a:pt x="43497" y="594"/>
                    </a:cubicBezTo>
                    <a:lnTo>
                      <a:pt x="56050" y="594"/>
                    </a:lnTo>
                    <a:lnTo>
                      <a:pt x="56050" y="16"/>
                    </a:lnTo>
                    <a:lnTo>
                      <a:pt x="43527" y="16"/>
                    </a:lnTo>
                    <a:cubicBezTo>
                      <a:pt x="43475" y="6"/>
                      <a:pt x="43422" y="1"/>
                      <a:pt x="433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4" name="Google Shape;514;p19"/>
              <p:cNvSpPr/>
              <p:nvPr/>
            </p:nvSpPr>
            <p:spPr>
              <a:xfrm>
                <a:off x="6826225" y="632170"/>
                <a:ext cx="118575" cy="117800"/>
              </a:xfrm>
              <a:custGeom>
                <a:avLst/>
                <a:gdLst/>
                <a:ahLst/>
                <a:cxnLst/>
                <a:rect l="l" t="t" r="r" b="b"/>
                <a:pathLst>
                  <a:path w="4743" h="4712" fill="none" extrusionOk="0">
                    <a:moveTo>
                      <a:pt x="1" y="2007"/>
                    </a:moveTo>
                    <a:cubicBezTo>
                      <a:pt x="1" y="3830"/>
                      <a:pt x="2189" y="4712"/>
                      <a:pt x="3466" y="3466"/>
                    </a:cubicBezTo>
                    <a:cubicBezTo>
                      <a:pt x="4742" y="2189"/>
                      <a:pt x="3830" y="1"/>
                      <a:pt x="2037" y="1"/>
                    </a:cubicBezTo>
                    <a:cubicBezTo>
                      <a:pt x="912" y="1"/>
                      <a:pt x="1" y="912"/>
                      <a:pt x="1" y="2007"/>
                    </a:cubicBezTo>
                    <a:close/>
                  </a:path>
                </a:pathLst>
              </a:custGeom>
              <a:solidFill>
                <a:schemeClr val="accent2"/>
              </a:solid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515" name="Google Shape;515;p19"/>
            <p:cNvSpPr/>
            <p:nvPr/>
          </p:nvSpPr>
          <p:spPr>
            <a:xfrm>
              <a:off x="6775775" y="828445"/>
              <a:ext cx="2424560" cy="26575"/>
            </a:xfrm>
            <a:custGeom>
              <a:avLst/>
              <a:gdLst/>
              <a:ahLst/>
              <a:cxnLst/>
              <a:rect l="l" t="t" r="r" b="b"/>
              <a:pathLst>
                <a:path w="39150" h="609" extrusionOk="0">
                  <a:moveTo>
                    <a:pt x="0" y="0"/>
                  </a:moveTo>
                  <a:lnTo>
                    <a:pt x="0" y="608"/>
                  </a:lnTo>
                  <a:lnTo>
                    <a:pt x="39150" y="608"/>
                  </a:lnTo>
                  <a:lnTo>
                    <a:pt x="391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6" name="Google Shape;516;p19"/>
            <p:cNvSpPr/>
            <p:nvPr/>
          </p:nvSpPr>
          <p:spPr>
            <a:xfrm>
              <a:off x="6673825" y="791573"/>
              <a:ext cx="118575" cy="117800"/>
            </a:xfrm>
            <a:custGeom>
              <a:avLst/>
              <a:gdLst/>
              <a:ahLst/>
              <a:cxnLst/>
              <a:rect l="l" t="t" r="r" b="b"/>
              <a:pathLst>
                <a:path w="4743" h="4712" fill="none" extrusionOk="0">
                  <a:moveTo>
                    <a:pt x="1" y="2007"/>
                  </a:moveTo>
                  <a:cubicBezTo>
                    <a:pt x="1" y="3830"/>
                    <a:pt x="2189" y="4712"/>
                    <a:pt x="3466" y="3466"/>
                  </a:cubicBezTo>
                  <a:cubicBezTo>
                    <a:pt x="4742" y="2189"/>
                    <a:pt x="3830" y="1"/>
                    <a:pt x="2037" y="1"/>
                  </a:cubicBezTo>
                  <a:cubicBezTo>
                    <a:pt x="912" y="1"/>
                    <a:pt x="1" y="912"/>
                    <a:pt x="1" y="200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339797089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only 3">
  <p:cSld name="Title only 3">
    <p:spTree>
      <p:nvGrpSpPr>
        <p:cNvPr id="1" name="Shape 517"/>
        <p:cNvGrpSpPr/>
        <p:nvPr/>
      </p:nvGrpSpPr>
      <p:grpSpPr>
        <a:xfrm>
          <a:off x="0" y="0"/>
          <a:ext cx="0" cy="0"/>
          <a:chOff x="0" y="0"/>
          <a:chExt cx="0" cy="0"/>
        </a:xfrm>
      </p:grpSpPr>
      <p:sp>
        <p:nvSpPr>
          <p:cNvPr id="518" name="Google Shape;518;p20"/>
          <p:cNvSpPr txBox="1">
            <a:spLocks noGrp="1"/>
          </p:cNvSpPr>
          <p:nvPr>
            <p:ph type="title"/>
          </p:nvPr>
        </p:nvSpPr>
        <p:spPr>
          <a:xfrm>
            <a:off x="951100" y="719600"/>
            <a:ext cx="10290000" cy="63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r>
              <a:rPr lang="en-US"/>
              <a:t>Click to edit Master title style</a:t>
            </a:r>
            <a:endParaRPr/>
          </a:p>
        </p:txBody>
      </p:sp>
      <p:grpSp>
        <p:nvGrpSpPr>
          <p:cNvPr id="519" name="Google Shape;519;p20"/>
          <p:cNvGrpSpPr/>
          <p:nvPr/>
        </p:nvGrpSpPr>
        <p:grpSpPr>
          <a:xfrm>
            <a:off x="-290487" y="6380915"/>
            <a:ext cx="2686388" cy="630837"/>
            <a:chOff x="-35118" y="4342063"/>
            <a:chExt cx="2014791" cy="473128"/>
          </a:xfrm>
        </p:grpSpPr>
        <p:sp>
          <p:nvSpPr>
            <p:cNvPr id="520" name="Google Shape;520;p20"/>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1" name="Google Shape;521;p20"/>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22" name="Google Shape;522;p20"/>
          <p:cNvGrpSpPr/>
          <p:nvPr/>
        </p:nvGrpSpPr>
        <p:grpSpPr>
          <a:xfrm>
            <a:off x="-692593" y="6064348"/>
            <a:ext cx="2686388" cy="630837"/>
            <a:chOff x="-35118" y="4342063"/>
            <a:chExt cx="2014791" cy="473128"/>
          </a:xfrm>
        </p:grpSpPr>
        <p:sp>
          <p:nvSpPr>
            <p:cNvPr id="523" name="Google Shape;523;p20"/>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4" name="Google Shape;524;p20"/>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25" name="Google Shape;525;p20"/>
          <p:cNvGrpSpPr/>
          <p:nvPr/>
        </p:nvGrpSpPr>
        <p:grpSpPr>
          <a:xfrm>
            <a:off x="377799" y="-633547"/>
            <a:ext cx="643400" cy="2007133"/>
            <a:chOff x="3121150" y="-443725"/>
            <a:chExt cx="482550" cy="1505350"/>
          </a:xfrm>
        </p:grpSpPr>
        <p:sp>
          <p:nvSpPr>
            <p:cNvPr id="526" name="Google Shape;526;p20"/>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7" name="Google Shape;527;p20"/>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28" name="Google Shape;528;p20"/>
          <p:cNvGrpSpPr/>
          <p:nvPr/>
        </p:nvGrpSpPr>
        <p:grpSpPr>
          <a:xfrm>
            <a:off x="116047" y="-163013"/>
            <a:ext cx="643400" cy="2007133"/>
            <a:chOff x="3121150" y="-443725"/>
            <a:chExt cx="482550" cy="1505350"/>
          </a:xfrm>
        </p:grpSpPr>
        <p:sp>
          <p:nvSpPr>
            <p:cNvPr id="529" name="Google Shape;529;p20"/>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0" name="Google Shape;530;p20"/>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31" name="Google Shape;531;p20"/>
          <p:cNvGrpSpPr/>
          <p:nvPr/>
        </p:nvGrpSpPr>
        <p:grpSpPr>
          <a:xfrm flipH="1">
            <a:off x="11170212" y="-645169"/>
            <a:ext cx="643400" cy="2007133"/>
            <a:chOff x="3121150" y="-443725"/>
            <a:chExt cx="482550" cy="1505350"/>
          </a:xfrm>
        </p:grpSpPr>
        <p:sp>
          <p:nvSpPr>
            <p:cNvPr id="532" name="Google Shape;532;p20"/>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3" name="Google Shape;533;p20"/>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34" name="Google Shape;534;p20"/>
          <p:cNvGrpSpPr/>
          <p:nvPr/>
        </p:nvGrpSpPr>
        <p:grpSpPr>
          <a:xfrm flipH="1">
            <a:off x="11431965" y="-174636"/>
            <a:ext cx="643400" cy="2007133"/>
            <a:chOff x="3121150" y="-443725"/>
            <a:chExt cx="482550" cy="1505350"/>
          </a:xfrm>
        </p:grpSpPr>
        <p:sp>
          <p:nvSpPr>
            <p:cNvPr id="535" name="Google Shape;535;p20"/>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6" name="Google Shape;536;p20"/>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8376501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70"/>
        <p:cNvGrpSpPr/>
        <p:nvPr/>
      </p:nvGrpSpPr>
      <p:grpSpPr>
        <a:xfrm>
          <a:off x="0" y="0"/>
          <a:ext cx="0" cy="0"/>
          <a:chOff x="0" y="0"/>
          <a:chExt cx="0" cy="0"/>
        </a:xfrm>
      </p:grpSpPr>
      <p:sp>
        <p:nvSpPr>
          <p:cNvPr id="71" name="Google Shape;71;p3"/>
          <p:cNvSpPr txBox="1">
            <a:spLocks noGrp="1"/>
          </p:cNvSpPr>
          <p:nvPr>
            <p:ph type="title"/>
          </p:nvPr>
        </p:nvSpPr>
        <p:spPr>
          <a:xfrm>
            <a:off x="3267600" y="4097139"/>
            <a:ext cx="5656800" cy="8224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4800"/>
            </a:lvl1pPr>
            <a:lvl2pPr lvl="1" algn="ctr">
              <a:spcBef>
                <a:spcPts val="0"/>
              </a:spcBef>
              <a:spcAft>
                <a:spcPts val="0"/>
              </a:spcAft>
              <a:buSzPts val="3600"/>
              <a:buNone/>
              <a:defRPr sz="4800"/>
            </a:lvl2pPr>
            <a:lvl3pPr lvl="2" algn="ctr">
              <a:spcBef>
                <a:spcPts val="0"/>
              </a:spcBef>
              <a:spcAft>
                <a:spcPts val="0"/>
              </a:spcAft>
              <a:buSzPts val="3600"/>
              <a:buNone/>
              <a:defRPr sz="4800"/>
            </a:lvl3pPr>
            <a:lvl4pPr lvl="3" algn="ctr">
              <a:spcBef>
                <a:spcPts val="0"/>
              </a:spcBef>
              <a:spcAft>
                <a:spcPts val="0"/>
              </a:spcAft>
              <a:buSzPts val="3600"/>
              <a:buNone/>
              <a:defRPr sz="4800"/>
            </a:lvl4pPr>
            <a:lvl5pPr lvl="4" algn="ctr">
              <a:spcBef>
                <a:spcPts val="0"/>
              </a:spcBef>
              <a:spcAft>
                <a:spcPts val="0"/>
              </a:spcAft>
              <a:buSzPts val="3600"/>
              <a:buNone/>
              <a:defRPr sz="4800"/>
            </a:lvl5pPr>
            <a:lvl6pPr lvl="5" algn="ctr">
              <a:spcBef>
                <a:spcPts val="0"/>
              </a:spcBef>
              <a:spcAft>
                <a:spcPts val="0"/>
              </a:spcAft>
              <a:buSzPts val="3600"/>
              <a:buNone/>
              <a:defRPr sz="4800"/>
            </a:lvl6pPr>
            <a:lvl7pPr lvl="6" algn="ctr">
              <a:spcBef>
                <a:spcPts val="0"/>
              </a:spcBef>
              <a:spcAft>
                <a:spcPts val="0"/>
              </a:spcAft>
              <a:buSzPts val="3600"/>
              <a:buNone/>
              <a:defRPr sz="4800"/>
            </a:lvl7pPr>
            <a:lvl8pPr lvl="7" algn="ctr">
              <a:spcBef>
                <a:spcPts val="0"/>
              </a:spcBef>
              <a:spcAft>
                <a:spcPts val="0"/>
              </a:spcAft>
              <a:buSzPts val="3600"/>
              <a:buNone/>
              <a:defRPr sz="4800"/>
            </a:lvl8pPr>
            <a:lvl9pPr lvl="8" algn="ctr">
              <a:spcBef>
                <a:spcPts val="0"/>
              </a:spcBef>
              <a:spcAft>
                <a:spcPts val="0"/>
              </a:spcAft>
              <a:buSzPts val="3600"/>
              <a:buNone/>
              <a:defRPr sz="4800"/>
            </a:lvl9pPr>
          </a:lstStyle>
          <a:p>
            <a:r>
              <a:rPr lang="en-US"/>
              <a:t>Click to edit Master title style</a:t>
            </a:r>
            <a:endParaRPr/>
          </a:p>
        </p:txBody>
      </p:sp>
      <p:sp>
        <p:nvSpPr>
          <p:cNvPr id="72" name="Google Shape;72;p3"/>
          <p:cNvSpPr txBox="1">
            <a:spLocks noGrp="1"/>
          </p:cNvSpPr>
          <p:nvPr>
            <p:ph type="title" idx="2" hasCustomPrompt="1"/>
          </p:nvPr>
        </p:nvSpPr>
        <p:spPr>
          <a:xfrm>
            <a:off x="5326828" y="1636768"/>
            <a:ext cx="1543200" cy="1543200"/>
          </a:xfrm>
          <a:prstGeom prst="rect">
            <a:avLst/>
          </a:prstGeom>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6000"/>
              <a:buNone/>
              <a:defRPr sz="8666">
                <a:solidFill>
                  <a:schemeClr val="accent1"/>
                </a:solidFill>
              </a:defRPr>
            </a:lvl1pPr>
            <a:lvl2pPr lvl="1" algn="ctr" rtl="0">
              <a:spcBef>
                <a:spcPts val="0"/>
              </a:spcBef>
              <a:spcAft>
                <a:spcPts val="0"/>
              </a:spcAft>
              <a:buSzPts val="6000"/>
              <a:buNone/>
              <a:defRPr sz="8000"/>
            </a:lvl2pPr>
            <a:lvl3pPr lvl="2" algn="ctr" rtl="0">
              <a:spcBef>
                <a:spcPts val="0"/>
              </a:spcBef>
              <a:spcAft>
                <a:spcPts val="0"/>
              </a:spcAft>
              <a:buSzPts val="6000"/>
              <a:buNone/>
              <a:defRPr sz="8000"/>
            </a:lvl3pPr>
            <a:lvl4pPr lvl="3" algn="ctr" rtl="0">
              <a:spcBef>
                <a:spcPts val="0"/>
              </a:spcBef>
              <a:spcAft>
                <a:spcPts val="0"/>
              </a:spcAft>
              <a:buSzPts val="6000"/>
              <a:buNone/>
              <a:defRPr sz="8000"/>
            </a:lvl4pPr>
            <a:lvl5pPr lvl="4" algn="ctr" rtl="0">
              <a:spcBef>
                <a:spcPts val="0"/>
              </a:spcBef>
              <a:spcAft>
                <a:spcPts val="0"/>
              </a:spcAft>
              <a:buSzPts val="6000"/>
              <a:buNone/>
              <a:defRPr sz="8000"/>
            </a:lvl5pPr>
            <a:lvl6pPr lvl="5" algn="ctr" rtl="0">
              <a:spcBef>
                <a:spcPts val="0"/>
              </a:spcBef>
              <a:spcAft>
                <a:spcPts val="0"/>
              </a:spcAft>
              <a:buSzPts val="6000"/>
              <a:buNone/>
              <a:defRPr sz="8000"/>
            </a:lvl6pPr>
            <a:lvl7pPr lvl="6" algn="ctr" rtl="0">
              <a:spcBef>
                <a:spcPts val="0"/>
              </a:spcBef>
              <a:spcAft>
                <a:spcPts val="0"/>
              </a:spcAft>
              <a:buSzPts val="6000"/>
              <a:buNone/>
              <a:defRPr sz="8000"/>
            </a:lvl7pPr>
            <a:lvl8pPr lvl="7" algn="ctr" rtl="0">
              <a:spcBef>
                <a:spcPts val="0"/>
              </a:spcBef>
              <a:spcAft>
                <a:spcPts val="0"/>
              </a:spcAft>
              <a:buSzPts val="6000"/>
              <a:buNone/>
              <a:defRPr sz="8000"/>
            </a:lvl8pPr>
            <a:lvl9pPr lvl="8" algn="ctr" rtl="0">
              <a:spcBef>
                <a:spcPts val="0"/>
              </a:spcBef>
              <a:spcAft>
                <a:spcPts val="0"/>
              </a:spcAft>
              <a:buSzPts val="6000"/>
              <a:buNone/>
              <a:defRPr sz="8000"/>
            </a:lvl9pPr>
          </a:lstStyle>
          <a:p>
            <a:r>
              <a:t>xx%</a:t>
            </a:r>
          </a:p>
        </p:txBody>
      </p:sp>
      <p:sp>
        <p:nvSpPr>
          <p:cNvPr id="73" name="Google Shape;73;p3"/>
          <p:cNvSpPr txBox="1">
            <a:spLocks noGrp="1"/>
          </p:cNvSpPr>
          <p:nvPr>
            <p:ph type="subTitle" idx="1"/>
          </p:nvPr>
        </p:nvSpPr>
        <p:spPr>
          <a:xfrm>
            <a:off x="3345600" y="4870496"/>
            <a:ext cx="5500800" cy="559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n-US"/>
              <a:t>Click to edit Master subtitle style</a:t>
            </a:r>
            <a:endParaRPr/>
          </a:p>
        </p:txBody>
      </p:sp>
      <p:grpSp>
        <p:nvGrpSpPr>
          <p:cNvPr id="74" name="Google Shape;74;p3"/>
          <p:cNvGrpSpPr/>
          <p:nvPr/>
        </p:nvGrpSpPr>
        <p:grpSpPr>
          <a:xfrm flipH="1">
            <a:off x="9538335" y="5409096"/>
            <a:ext cx="2766599" cy="1283171"/>
            <a:chOff x="-85249" y="3960975"/>
            <a:chExt cx="2074949" cy="962378"/>
          </a:xfrm>
        </p:grpSpPr>
        <p:grpSp>
          <p:nvGrpSpPr>
            <p:cNvPr id="75" name="Google Shape;75;p3"/>
            <p:cNvGrpSpPr/>
            <p:nvPr/>
          </p:nvGrpSpPr>
          <p:grpSpPr>
            <a:xfrm>
              <a:off x="-44137" y="3960975"/>
              <a:ext cx="2033837" cy="459179"/>
              <a:chOff x="-101291" y="3971002"/>
              <a:chExt cx="2033837" cy="459179"/>
            </a:xfrm>
          </p:grpSpPr>
          <p:sp>
            <p:nvSpPr>
              <p:cNvPr id="76" name="Google Shape;76;p3"/>
              <p:cNvSpPr/>
              <p:nvPr/>
            </p:nvSpPr>
            <p:spPr>
              <a:xfrm rot="-5400000">
                <a:off x="646715" y="3256635"/>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 name="Google Shape;77;p3"/>
              <p:cNvSpPr/>
              <p:nvPr/>
            </p:nvSpPr>
            <p:spPr>
              <a:xfrm>
                <a:off x="1813971" y="397100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8" name="Google Shape;78;p3"/>
            <p:cNvGrpSpPr/>
            <p:nvPr/>
          </p:nvGrpSpPr>
          <p:grpSpPr>
            <a:xfrm>
              <a:off x="-85249" y="4203623"/>
              <a:ext cx="2014791" cy="469195"/>
              <a:chOff x="-35118" y="4163517"/>
              <a:chExt cx="2014791" cy="469195"/>
            </a:xfrm>
          </p:grpSpPr>
          <p:sp>
            <p:nvSpPr>
              <p:cNvPr id="79" name="Google Shape;79;p3"/>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 name="Google Shape;80;p3"/>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1" name="Google Shape;81;p3"/>
            <p:cNvGrpSpPr/>
            <p:nvPr/>
          </p:nvGrpSpPr>
          <p:grpSpPr>
            <a:xfrm>
              <a:off x="-85249" y="4454155"/>
              <a:ext cx="2014791" cy="469199"/>
              <a:chOff x="-35118" y="4345992"/>
              <a:chExt cx="2014791" cy="469199"/>
            </a:xfrm>
          </p:grpSpPr>
          <p:sp>
            <p:nvSpPr>
              <p:cNvPr id="82" name="Google Shape;82;p3"/>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 name="Google Shape;83;p3"/>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84" name="Google Shape;84;p3"/>
          <p:cNvGrpSpPr/>
          <p:nvPr/>
        </p:nvGrpSpPr>
        <p:grpSpPr>
          <a:xfrm flipH="1">
            <a:off x="431500" y="5076728"/>
            <a:ext cx="1517800" cy="1891667"/>
            <a:chOff x="1287525" y="3801250"/>
            <a:chExt cx="1138350" cy="1418750"/>
          </a:xfrm>
        </p:grpSpPr>
        <p:sp>
          <p:nvSpPr>
            <p:cNvPr id="85" name="Google Shape;85;p3"/>
            <p:cNvSpPr/>
            <p:nvPr/>
          </p:nvSpPr>
          <p:spPr>
            <a:xfrm>
              <a:off x="1287525" y="3909150"/>
              <a:ext cx="1082875" cy="1310850"/>
            </a:xfrm>
            <a:custGeom>
              <a:avLst/>
              <a:gdLst/>
              <a:ahLst/>
              <a:cxnLst/>
              <a:rect l="l" t="t" r="r" b="b"/>
              <a:pathLst>
                <a:path w="43315" h="52434" fill="none" extrusionOk="0">
                  <a:moveTo>
                    <a:pt x="43314" y="1"/>
                  </a:moveTo>
                  <a:lnTo>
                    <a:pt x="43314" y="27357"/>
                  </a:lnTo>
                  <a:lnTo>
                    <a:pt x="0" y="27357"/>
                  </a:lnTo>
                  <a:lnTo>
                    <a:pt x="0" y="52433"/>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 name="Google Shape;86;p3"/>
            <p:cNvSpPr/>
            <p:nvPr/>
          </p:nvSpPr>
          <p:spPr>
            <a:xfrm>
              <a:off x="2307300" y="3801250"/>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7" name="Google Shape;87;p3"/>
          <p:cNvGrpSpPr/>
          <p:nvPr/>
        </p:nvGrpSpPr>
        <p:grpSpPr>
          <a:xfrm flipH="1">
            <a:off x="281034" y="5546433"/>
            <a:ext cx="1239167" cy="1410400"/>
            <a:chOff x="8076400" y="4159825"/>
            <a:chExt cx="929375" cy="1057800"/>
          </a:xfrm>
        </p:grpSpPr>
        <p:sp>
          <p:nvSpPr>
            <p:cNvPr id="88" name="Google Shape;88;p3"/>
            <p:cNvSpPr/>
            <p:nvPr/>
          </p:nvSpPr>
          <p:spPr>
            <a:xfrm flipH="1">
              <a:off x="8178975" y="4229750"/>
              <a:ext cx="826800" cy="987875"/>
            </a:xfrm>
            <a:custGeom>
              <a:avLst/>
              <a:gdLst/>
              <a:ahLst/>
              <a:cxnLst/>
              <a:rect l="l" t="t" r="r" b="b"/>
              <a:pathLst>
                <a:path w="33072" h="39515" fill="none" extrusionOk="0">
                  <a:moveTo>
                    <a:pt x="33071" y="0"/>
                  </a:moveTo>
                  <a:lnTo>
                    <a:pt x="0" y="0"/>
                  </a:lnTo>
                  <a:lnTo>
                    <a:pt x="0" y="39514"/>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9" name="Google Shape;89;p3"/>
            <p:cNvSpPr/>
            <p:nvPr/>
          </p:nvSpPr>
          <p:spPr>
            <a:xfrm flipH="1">
              <a:off x="8076400" y="4159825"/>
              <a:ext cx="118575" cy="117825"/>
            </a:xfrm>
            <a:custGeom>
              <a:avLst/>
              <a:gdLst/>
              <a:ahLst/>
              <a:cxnLst/>
              <a:rect l="l" t="t" r="r" b="b"/>
              <a:pathLst>
                <a:path w="4743" h="4713" fill="none" extrusionOk="0">
                  <a:moveTo>
                    <a:pt x="4742" y="2706"/>
                  </a:moveTo>
                  <a:cubicBezTo>
                    <a:pt x="4742" y="913"/>
                    <a:pt x="2554" y="1"/>
                    <a:pt x="1277" y="1277"/>
                  </a:cubicBezTo>
                  <a:cubicBezTo>
                    <a:pt x="1" y="2554"/>
                    <a:pt x="913" y="4712"/>
                    <a:pt x="2706" y="4712"/>
                  </a:cubicBezTo>
                  <a:cubicBezTo>
                    <a:pt x="3831"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90" name="Google Shape;90;p3"/>
          <p:cNvGrpSpPr/>
          <p:nvPr/>
        </p:nvGrpSpPr>
        <p:grpSpPr>
          <a:xfrm>
            <a:off x="9325265" y="7667"/>
            <a:ext cx="1593799" cy="1437728"/>
            <a:chOff x="4404625" y="-443721"/>
            <a:chExt cx="1195349" cy="1078296"/>
          </a:xfrm>
        </p:grpSpPr>
        <p:sp>
          <p:nvSpPr>
            <p:cNvPr id="91" name="Google Shape;91;p3"/>
            <p:cNvSpPr/>
            <p:nvPr/>
          </p:nvSpPr>
          <p:spPr>
            <a:xfrm>
              <a:off x="4501128" y="-443721"/>
              <a:ext cx="109884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2" name="Google Shape;92;p3"/>
            <p:cNvSpPr/>
            <p:nvPr/>
          </p:nvSpPr>
          <p:spPr>
            <a:xfrm>
              <a:off x="44046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93" name="Google Shape;93;p3"/>
          <p:cNvGrpSpPr/>
          <p:nvPr/>
        </p:nvGrpSpPr>
        <p:grpSpPr>
          <a:xfrm>
            <a:off x="10413536" y="-139035"/>
            <a:ext cx="1505633" cy="1919000"/>
            <a:chOff x="5173625" y="-443725"/>
            <a:chExt cx="1129225" cy="1439250"/>
          </a:xfrm>
        </p:grpSpPr>
        <p:sp>
          <p:nvSpPr>
            <p:cNvPr id="94" name="Google Shape;94;p3"/>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5" name="Google Shape;95;p3"/>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96" name="Google Shape;96;p3"/>
          <p:cNvGrpSpPr/>
          <p:nvPr/>
        </p:nvGrpSpPr>
        <p:grpSpPr>
          <a:xfrm rot="10800000" flipH="1">
            <a:off x="-1045483" y="196332"/>
            <a:ext cx="1517800" cy="1891667"/>
            <a:chOff x="-784112" y="3818928"/>
            <a:chExt cx="1138350" cy="1418750"/>
          </a:xfrm>
        </p:grpSpPr>
        <p:sp>
          <p:nvSpPr>
            <p:cNvPr id="97" name="Google Shape;97;p3"/>
            <p:cNvSpPr/>
            <p:nvPr/>
          </p:nvSpPr>
          <p:spPr>
            <a:xfrm>
              <a:off x="-784112" y="3926828"/>
              <a:ext cx="1082875" cy="1310850"/>
            </a:xfrm>
            <a:custGeom>
              <a:avLst/>
              <a:gdLst/>
              <a:ahLst/>
              <a:cxnLst/>
              <a:rect l="l" t="t" r="r" b="b"/>
              <a:pathLst>
                <a:path w="43315" h="52434" fill="none" extrusionOk="0">
                  <a:moveTo>
                    <a:pt x="43314" y="1"/>
                  </a:moveTo>
                  <a:lnTo>
                    <a:pt x="43314" y="27357"/>
                  </a:lnTo>
                  <a:lnTo>
                    <a:pt x="0" y="27357"/>
                  </a:lnTo>
                  <a:lnTo>
                    <a:pt x="0" y="52433"/>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8" name="Google Shape;98;p3"/>
            <p:cNvSpPr/>
            <p:nvPr/>
          </p:nvSpPr>
          <p:spPr>
            <a:xfrm>
              <a:off x="235663" y="381892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99" name="Google Shape;99;p3"/>
          <p:cNvGrpSpPr/>
          <p:nvPr/>
        </p:nvGrpSpPr>
        <p:grpSpPr>
          <a:xfrm rot="10800000" flipH="1">
            <a:off x="-493441" y="-128282"/>
            <a:ext cx="1517800" cy="1891667"/>
            <a:chOff x="-784112" y="3818928"/>
            <a:chExt cx="1138350" cy="1418750"/>
          </a:xfrm>
        </p:grpSpPr>
        <p:sp>
          <p:nvSpPr>
            <p:cNvPr id="100" name="Google Shape;100;p3"/>
            <p:cNvSpPr/>
            <p:nvPr/>
          </p:nvSpPr>
          <p:spPr>
            <a:xfrm>
              <a:off x="-784112" y="3926828"/>
              <a:ext cx="1082875" cy="1310850"/>
            </a:xfrm>
            <a:custGeom>
              <a:avLst/>
              <a:gdLst/>
              <a:ahLst/>
              <a:cxnLst/>
              <a:rect l="l" t="t" r="r" b="b"/>
              <a:pathLst>
                <a:path w="43315" h="52434" fill="none" extrusionOk="0">
                  <a:moveTo>
                    <a:pt x="43314" y="1"/>
                  </a:moveTo>
                  <a:lnTo>
                    <a:pt x="43314" y="27357"/>
                  </a:lnTo>
                  <a:lnTo>
                    <a:pt x="0" y="27357"/>
                  </a:lnTo>
                  <a:lnTo>
                    <a:pt x="0" y="52433"/>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1" name="Google Shape;101;p3"/>
            <p:cNvSpPr/>
            <p:nvPr/>
          </p:nvSpPr>
          <p:spPr>
            <a:xfrm>
              <a:off x="235663" y="381892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02" name="Google Shape;102;p3"/>
          <p:cNvGrpSpPr/>
          <p:nvPr/>
        </p:nvGrpSpPr>
        <p:grpSpPr>
          <a:xfrm rot="10800000" flipH="1">
            <a:off x="93489" y="-526827"/>
            <a:ext cx="1517800" cy="1891667"/>
            <a:chOff x="-784112" y="3818928"/>
            <a:chExt cx="1138350" cy="1418750"/>
          </a:xfrm>
        </p:grpSpPr>
        <p:sp>
          <p:nvSpPr>
            <p:cNvPr id="103" name="Google Shape;103;p3"/>
            <p:cNvSpPr/>
            <p:nvPr/>
          </p:nvSpPr>
          <p:spPr>
            <a:xfrm>
              <a:off x="-784112" y="3926828"/>
              <a:ext cx="1082875" cy="1310850"/>
            </a:xfrm>
            <a:custGeom>
              <a:avLst/>
              <a:gdLst/>
              <a:ahLst/>
              <a:cxnLst/>
              <a:rect l="l" t="t" r="r" b="b"/>
              <a:pathLst>
                <a:path w="43315" h="52434" fill="none" extrusionOk="0">
                  <a:moveTo>
                    <a:pt x="43314" y="1"/>
                  </a:moveTo>
                  <a:lnTo>
                    <a:pt x="43314" y="27357"/>
                  </a:lnTo>
                  <a:lnTo>
                    <a:pt x="0" y="27357"/>
                  </a:lnTo>
                  <a:lnTo>
                    <a:pt x="0" y="52433"/>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4" name="Google Shape;104;p3"/>
            <p:cNvSpPr/>
            <p:nvPr/>
          </p:nvSpPr>
          <p:spPr>
            <a:xfrm>
              <a:off x="235663" y="381892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3486663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only 4">
  <p:cSld name="Title only 4">
    <p:spTree>
      <p:nvGrpSpPr>
        <p:cNvPr id="1" name="Shape 537"/>
        <p:cNvGrpSpPr/>
        <p:nvPr/>
      </p:nvGrpSpPr>
      <p:grpSpPr>
        <a:xfrm>
          <a:off x="0" y="0"/>
          <a:ext cx="0" cy="0"/>
          <a:chOff x="0" y="0"/>
          <a:chExt cx="0" cy="0"/>
        </a:xfrm>
      </p:grpSpPr>
      <p:grpSp>
        <p:nvGrpSpPr>
          <p:cNvPr id="538" name="Google Shape;538;p21"/>
          <p:cNvGrpSpPr/>
          <p:nvPr/>
        </p:nvGrpSpPr>
        <p:grpSpPr>
          <a:xfrm rot="10800000" flipH="1">
            <a:off x="10004180" y="6047956"/>
            <a:ext cx="1227033" cy="1437733"/>
            <a:chOff x="4679675" y="-443725"/>
            <a:chExt cx="920275" cy="1078300"/>
          </a:xfrm>
        </p:grpSpPr>
        <p:sp>
          <p:nvSpPr>
            <p:cNvPr id="539" name="Google Shape;539;p21"/>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0" name="Google Shape;540;p21"/>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41" name="Google Shape;541;p21"/>
          <p:cNvGrpSpPr/>
          <p:nvPr/>
        </p:nvGrpSpPr>
        <p:grpSpPr>
          <a:xfrm rot="10800000" flipH="1">
            <a:off x="10662780" y="5668289"/>
            <a:ext cx="1505633" cy="1919000"/>
            <a:chOff x="5173625" y="-443725"/>
            <a:chExt cx="1129225" cy="1439250"/>
          </a:xfrm>
        </p:grpSpPr>
        <p:sp>
          <p:nvSpPr>
            <p:cNvPr id="542" name="Google Shape;542;p21"/>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3" name="Google Shape;543;p21"/>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44" name="Google Shape;544;p21"/>
          <p:cNvGrpSpPr/>
          <p:nvPr/>
        </p:nvGrpSpPr>
        <p:grpSpPr>
          <a:xfrm rot="10800000" flipH="1">
            <a:off x="11369451" y="5673993"/>
            <a:ext cx="2987933" cy="2209767"/>
            <a:chOff x="4603700" y="-443725"/>
            <a:chExt cx="2240950" cy="1657325"/>
          </a:xfrm>
        </p:grpSpPr>
        <p:sp>
          <p:nvSpPr>
            <p:cNvPr id="545" name="Google Shape;545;p21"/>
            <p:cNvSpPr/>
            <p:nvPr/>
          </p:nvSpPr>
          <p:spPr>
            <a:xfrm>
              <a:off x="4689575" y="-443725"/>
              <a:ext cx="2155075" cy="1560825"/>
            </a:xfrm>
            <a:custGeom>
              <a:avLst/>
              <a:gdLst/>
              <a:ahLst/>
              <a:cxnLst/>
              <a:rect l="l" t="t" r="r" b="b"/>
              <a:pathLst>
                <a:path w="86203" h="62433" fill="none" extrusionOk="0">
                  <a:moveTo>
                    <a:pt x="0" y="62433"/>
                  </a:moveTo>
                  <a:lnTo>
                    <a:pt x="51916" y="14833"/>
                  </a:lnTo>
                  <a:lnTo>
                    <a:pt x="86202" y="14833"/>
                  </a:lnTo>
                  <a:lnTo>
                    <a:pt x="86202"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6" name="Google Shape;546;p21"/>
            <p:cNvSpPr/>
            <p:nvPr/>
          </p:nvSpPr>
          <p:spPr>
            <a:xfrm>
              <a:off x="4603700" y="1095800"/>
              <a:ext cx="117800" cy="117800"/>
            </a:xfrm>
            <a:custGeom>
              <a:avLst/>
              <a:gdLst/>
              <a:ahLst/>
              <a:cxnLst/>
              <a:rect l="l" t="t" r="r" b="b"/>
              <a:pathLst>
                <a:path w="4712" h="4712" fill="none" extrusionOk="0">
                  <a:moveTo>
                    <a:pt x="0" y="2007"/>
                  </a:moveTo>
                  <a:cubicBezTo>
                    <a:pt x="0" y="3830"/>
                    <a:pt x="2158" y="4712"/>
                    <a:pt x="3435" y="3466"/>
                  </a:cubicBezTo>
                  <a:cubicBezTo>
                    <a:pt x="4712" y="2189"/>
                    <a:pt x="3800" y="0"/>
                    <a:pt x="2006" y="0"/>
                  </a:cubicBezTo>
                  <a:cubicBezTo>
                    <a:pt x="882" y="0"/>
                    <a:pt x="0" y="912"/>
                    <a:pt x="0" y="200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47" name="Google Shape;547;p21"/>
          <p:cNvGrpSpPr/>
          <p:nvPr/>
        </p:nvGrpSpPr>
        <p:grpSpPr>
          <a:xfrm rot="10800000">
            <a:off x="9362" y="-852008"/>
            <a:ext cx="2164233" cy="2630200"/>
            <a:chOff x="4193384" y="4053542"/>
            <a:chExt cx="1623175" cy="1972650"/>
          </a:xfrm>
        </p:grpSpPr>
        <p:grpSp>
          <p:nvGrpSpPr>
            <p:cNvPr id="548" name="Google Shape;548;p21"/>
            <p:cNvGrpSpPr/>
            <p:nvPr/>
          </p:nvGrpSpPr>
          <p:grpSpPr>
            <a:xfrm rot="10800000" flipH="1">
              <a:off x="4193384" y="4947892"/>
              <a:ext cx="920275" cy="1078300"/>
              <a:chOff x="4679675" y="-1053325"/>
              <a:chExt cx="920275" cy="1078300"/>
            </a:xfrm>
          </p:grpSpPr>
          <p:sp>
            <p:nvSpPr>
              <p:cNvPr id="549" name="Google Shape;549;p21"/>
              <p:cNvSpPr/>
              <p:nvPr/>
            </p:nvSpPr>
            <p:spPr>
              <a:xfrm>
                <a:off x="4783025" y="-10533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0" name="Google Shape;550;p21"/>
              <p:cNvSpPr/>
              <p:nvPr/>
            </p:nvSpPr>
            <p:spPr>
              <a:xfrm>
                <a:off x="4679675" y="-936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51" name="Google Shape;551;p21"/>
            <p:cNvGrpSpPr/>
            <p:nvPr/>
          </p:nvGrpSpPr>
          <p:grpSpPr>
            <a:xfrm rot="10800000" flipH="1">
              <a:off x="4687334" y="4053542"/>
              <a:ext cx="1129225" cy="1439250"/>
              <a:chOff x="5173625" y="-443725"/>
              <a:chExt cx="1129225" cy="1439250"/>
            </a:xfrm>
          </p:grpSpPr>
          <p:sp>
            <p:nvSpPr>
              <p:cNvPr id="552" name="Google Shape;552;p21"/>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3" name="Google Shape;553;p21"/>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554" name="Google Shape;554;p21"/>
          <p:cNvGrpSpPr/>
          <p:nvPr/>
        </p:nvGrpSpPr>
        <p:grpSpPr>
          <a:xfrm>
            <a:off x="-1674843" y="953658"/>
            <a:ext cx="2686388" cy="630837"/>
            <a:chOff x="-35118" y="4342063"/>
            <a:chExt cx="2014791" cy="473128"/>
          </a:xfrm>
        </p:grpSpPr>
        <p:sp>
          <p:nvSpPr>
            <p:cNvPr id="555" name="Google Shape;555;p21"/>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6" name="Google Shape;556;p21"/>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57" name="Google Shape;557;p21"/>
          <p:cNvGrpSpPr/>
          <p:nvPr/>
        </p:nvGrpSpPr>
        <p:grpSpPr>
          <a:xfrm>
            <a:off x="-1573251" y="1289424"/>
            <a:ext cx="2686388" cy="630837"/>
            <a:chOff x="-35118" y="4342063"/>
            <a:chExt cx="2014791" cy="473128"/>
          </a:xfrm>
        </p:grpSpPr>
        <p:sp>
          <p:nvSpPr>
            <p:cNvPr id="558" name="Google Shape;558;p21"/>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9" name="Google Shape;559;p21"/>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560" name="Google Shape;560;p21"/>
          <p:cNvSpPr txBox="1">
            <a:spLocks noGrp="1"/>
          </p:cNvSpPr>
          <p:nvPr>
            <p:ph type="title"/>
          </p:nvPr>
        </p:nvSpPr>
        <p:spPr>
          <a:xfrm>
            <a:off x="951100" y="719600"/>
            <a:ext cx="10290000" cy="63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r>
              <a:rPr lang="en-US"/>
              <a:t>Click to edit Master title style</a:t>
            </a:r>
            <a:endParaRPr/>
          </a:p>
        </p:txBody>
      </p:sp>
    </p:spTree>
    <p:extLst>
      <p:ext uri="{BB962C8B-B14F-4D97-AF65-F5344CB8AC3E}">
        <p14:creationId xmlns:p14="http://schemas.microsoft.com/office/powerpoint/2010/main" val="131789753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Numbers and text">
  <p:cSld name="Numbers and text">
    <p:spTree>
      <p:nvGrpSpPr>
        <p:cNvPr id="1" name="Shape 561"/>
        <p:cNvGrpSpPr/>
        <p:nvPr/>
      </p:nvGrpSpPr>
      <p:grpSpPr>
        <a:xfrm>
          <a:off x="0" y="0"/>
          <a:ext cx="0" cy="0"/>
          <a:chOff x="0" y="0"/>
          <a:chExt cx="0" cy="0"/>
        </a:xfrm>
      </p:grpSpPr>
      <p:grpSp>
        <p:nvGrpSpPr>
          <p:cNvPr id="562" name="Google Shape;562;p22"/>
          <p:cNvGrpSpPr/>
          <p:nvPr/>
        </p:nvGrpSpPr>
        <p:grpSpPr>
          <a:xfrm>
            <a:off x="116784" y="-643041"/>
            <a:ext cx="643400" cy="2007133"/>
            <a:chOff x="3121150" y="-443725"/>
            <a:chExt cx="482550" cy="1505350"/>
          </a:xfrm>
        </p:grpSpPr>
        <p:sp>
          <p:nvSpPr>
            <p:cNvPr id="563" name="Google Shape;563;p22"/>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4" name="Google Shape;564;p22"/>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65" name="Google Shape;565;p22"/>
          <p:cNvGrpSpPr/>
          <p:nvPr/>
        </p:nvGrpSpPr>
        <p:grpSpPr>
          <a:xfrm>
            <a:off x="1333101" y="-623068"/>
            <a:ext cx="1239167" cy="1437733"/>
            <a:chOff x="1990425" y="-443725"/>
            <a:chExt cx="929375" cy="1078300"/>
          </a:xfrm>
        </p:grpSpPr>
        <p:sp>
          <p:nvSpPr>
            <p:cNvPr id="566" name="Google Shape;566;p22"/>
            <p:cNvSpPr/>
            <p:nvPr/>
          </p:nvSpPr>
          <p:spPr>
            <a:xfrm>
              <a:off x="1990425" y="-443725"/>
              <a:ext cx="826800" cy="1006875"/>
            </a:xfrm>
            <a:custGeom>
              <a:avLst/>
              <a:gdLst/>
              <a:ahLst/>
              <a:cxnLst/>
              <a:rect l="l" t="t" r="r" b="b"/>
              <a:pathLst>
                <a:path w="33072" h="40275" fill="none" extrusionOk="0">
                  <a:moveTo>
                    <a:pt x="33071" y="40274"/>
                  </a:moveTo>
                  <a:lnTo>
                    <a:pt x="0" y="40274"/>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7" name="Google Shape;567;p22"/>
            <p:cNvSpPr/>
            <p:nvPr/>
          </p:nvSpPr>
          <p:spPr>
            <a:xfrm>
              <a:off x="2801225" y="516000"/>
              <a:ext cx="118575" cy="118575"/>
            </a:xfrm>
            <a:custGeom>
              <a:avLst/>
              <a:gdLst/>
              <a:ahLst/>
              <a:cxnLst/>
              <a:rect l="l" t="t" r="r" b="b"/>
              <a:pathLst>
                <a:path w="4743" h="4743" fill="none" extrusionOk="0">
                  <a:moveTo>
                    <a:pt x="4742" y="2037"/>
                  </a:moveTo>
                  <a:cubicBezTo>
                    <a:pt x="4742" y="3830"/>
                    <a:pt x="2554" y="4742"/>
                    <a:pt x="1277" y="3466"/>
                  </a:cubicBezTo>
                  <a:cubicBezTo>
                    <a:pt x="1" y="2189"/>
                    <a:pt x="913" y="31"/>
                    <a:pt x="2706" y="31"/>
                  </a:cubicBezTo>
                  <a:cubicBezTo>
                    <a:pt x="3831"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68" name="Google Shape;568;p22"/>
          <p:cNvGrpSpPr/>
          <p:nvPr/>
        </p:nvGrpSpPr>
        <p:grpSpPr>
          <a:xfrm>
            <a:off x="395900" y="-1435868"/>
            <a:ext cx="1517800" cy="1919000"/>
            <a:chOff x="1287525" y="-443725"/>
            <a:chExt cx="1138350" cy="1439250"/>
          </a:xfrm>
        </p:grpSpPr>
        <p:sp>
          <p:nvSpPr>
            <p:cNvPr id="569" name="Google Shape;569;p22"/>
            <p:cNvSpPr/>
            <p:nvPr/>
          </p:nvSpPr>
          <p:spPr>
            <a:xfrm>
              <a:off x="1287525" y="-443725"/>
              <a:ext cx="1082875" cy="1320700"/>
            </a:xfrm>
            <a:custGeom>
              <a:avLst/>
              <a:gdLst/>
              <a:ahLst/>
              <a:cxnLst/>
              <a:rect l="l" t="t" r="r" b="b"/>
              <a:pathLst>
                <a:path w="43315" h="52828" fill="none" extrusionOk="0">
                  <a:moveTo>
                    <a:pt x="43314" y="52828"/>
                  </a:moveTo>
                  <a:lnTo>
                    <a:pt x="43314" y="25836"/>
                  </a:lnTo>
                  <a:lnTo>
                    <a:pt x="0" y="25836"/>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0" name="Google Shape;570;p22"/>
            <p:cNvSpPr/>
            <p:nvPr/>
          </p:nvSpPr>
          <p:spPr>
            <a:xfrm>
              <a:off x="2307300" y="87695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71" name="Google Shape;571;p22"/>
          <p:cNvGrpSpPr/>
          <p:nvPr/>
        </p:nvGrpSpPr>
        <p:grpSpPr>
          <a:xfrm>
            <a:off x="11442951" y="-643041"/>
            <a:ext cx="632267" cy="2007133"/>
            <a:chOff x="3995775" y="-443725"/>
            <a:chExt cx="474200" cy="1505350"/>
          </a:xfrm>
        </p:grpSpPr>
        <p:sp>
          <p:nvSpPr>
            <p:cNvPr id="572" name="Google Shape;572;p22"/>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3" name="Google Shape;573;p22"/>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74" name="Google Shape;574;p22"/>
          <p:cNvGrpSpPr/>
          <p:nvPr/>
        </p:nvGrpSpPr>
        <p:grpSpPr>
          <a:xfrm>
            <a:off x="9693968" y="-623068"/>
            <a:ext cx="1227033" cy="1437733"/>
            <a:chOff x="4679675" y="-443725"/>
            <a:chExt cx="920275" cy="1078300"/>
          </a:xfrm>
        </p:grpSpPr>
        <p:sp>
          <p:nvSpPr>
            <p:cNvPr id="575" name="Google Shape;575;p22"/>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6" name="Google Shape;576;p22"/>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77" name="Google Shape;577;p22"/>
          <p:cNvGrpSpPr/>
          <p:nvPr/>
        </p:nvGrpSpPr>
        <p:grpSpPr>
          <a:xfrm>
            <a:off x="10352568" y="-1435868"/>
            <a:ext cx="1505633" cy="1919000"/>
            <a:chOff x="5173625" y="-443725"/>
            <a:chExt cx="1129225" cy="1439250"/>
          </a:xfrm>
        </p:grpSpPr>
        <p:sp>
          <p:nvSpPr>
            <p:cNvPr id="578" name="Google Shape;578;p22"/>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9" name="Google Shape;579;p22"/>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80" name="Google Shape;580;p22"/>
          <p:cNvGrpSpPr/>
          <p:nvPr/>
        </p:nvGrpSpPr>
        <p:grpSpPr>
          <a:xfrm>
            <a:off x="-1627049" y="-1015434"/>
            <a:ext cx="2999100" cy="2209767"/>
            <a:chOff x="746475" y="-443725"/>
            <a:chExt cx="2249325" cy="1657325"/>
          </a:xfrm>
        </p:grpSpPr>
        <p:sp>
          <p:nvSpPr>
            <p:cNvPr id="581" name="Google Shape;581;p22"/>
            <p:cNvSpPr/>
            <p:nvPr/>
          </p:nvSpPr>
          <p:spPr>
            <a:xfrm>
              <a:off x="746475" y="-443725"/>
              <a:ext cx="2158875" cy="1560825"/>
            </a:xfrm>
            <a:custGeom>
              <a:avLst/>
              <a:gdLst/>
              <a:ahLst/>
              <a:cxnLst/>
              <a:rect l="l" t="t" r="r" b="b"/>
              <a:pathLst>
                <a:path w="86355" h="62433" fill="none" extrusionOk="0">
                  <a:moveTo>
                    <a:pt x="86355" y="62433"/>
                  </a:moveTo>
                  <a:lnTo>
                    <a:pt x="34621" y="14833"/>
                  </a:lnTo>
                  <a:lnTo>
                    <a:pt x="1" y="14833"/>
                  </a:lnTo>
                  <a:lnTo>
                    <a:pt x="1"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2" name="Google Shape;582;p22"/>
            <p:cNvSpPr/>
            <p:nvPr/>
          </p:nvSpPr>
          <p:spPr>
            <a:xfrm>
              <a:off x="2877225" y="1095800"/>
              <a:ext cx="118575" cy="117800"/>
            </a:xfrm>
            <a:custGeom>
              <a:avLst/>
              <a:gdLst/>
              <a:ahLst/>
              <a:cxnLst/>
              <a:rect l="l" t="t" r="r" b="b"/>
              <a:pathLst>
                <a:path w="4743" h="4712" fill="none" extrusionOk="0">
                  <a:moveTo>
                    <a:pt x="4742" y="2007"/>
                  </a:moveTo>
                  <a:cubicBezTo>
                    <a:pt x="4742" y="3830"/>
                    <a:pt x="2554" y="4712"/>
                    <a:pt x="1277" y="3466"/>
                  </a:cubicBezTo>
                  <a:cubicBezTo>
                    <a:pt x="0" y="2189"/>
                    <a:pt x="912" y="0"/>
                    <a:pt x="2705" y="0"/>
                  </a:cubicBezTo>
                  <a:cubicBezTo>
                    <a:pt x="3830" y="0"/>
                    <a:pt x="4742" y="912"/>
                    <a:pt x="4742" y="200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83" name="Google Shape;583;p22"/>
          <p:cNvGrpSpPr/>
          <p:nvPr/>
        </p:nvGrpSpPr>
        <p:grpSpPr>
          <a:xfrm>
            <a:off x="10831118" y="-1015434"/>
            <a:ext cx="2987933" cy="2209767"/>
            <a:chOff x="4603700" y="-443725"/>
            <a:chExt cx="2240950" cy="1657325"/>
          </a:xfrm>
        </p:grpSpPr>
        <p:sp>
          <p:nvSpPr>
            <p:cNvPr id="584" name="Google Shape;584;p22"/>
            <p:cNvSpPr/>
            <p:nvPr/>
          </p:nvSpPr>
          <p:spPr>
            <a:xfrm>
              <a:off x="4689575" y="-443725"/>
              <a:ext cx="2155075" cy="1560825"/>
            </a:xfrm>
            <a:custGeom>
              <a:avLst/>
              <a:gdLst/>
              <a:ahLst/>
              <a:cxnLst/>
              <a:rect l="l" t="t" r="r" b="b"/>
              <a:pathLst>
                <a:path w="86203" h="62433" fill="none" extrusionOk="0">
                  <a:moveTo>
                    <a:pt x="0" y="62433"/>
                  </a:moveTo>
                  <a:lnTo>
                    <a:pt x="51916" y="14833"/>
                  </a:lnTo>
                  <a:lnTo>
                    <a:pt x="86202" y="14833"/>
                  </a:lnTo>
                  <a:lnTo>
                    <a:pt x="86202"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5" name="Google Shape;585;p22"/>
            <p:cNvSpPr/>
            <p:nvPr/>
          </p:nvSpPr>
          <p:spPr>
            <a:xfrm>
              <a:off x="4603700" y="1095800"/>
              <a:ext cx="117800" cy="117800"/>
            </a:xfrm>
            <a:custGeom>
              <a:avLst/>
              <a:gdLst/>
              <a:ahLst/>
              <a:cxnLst/>
              <a:rect l="l" t="t" r="r" b="b"/>
              <a:pathLst>
                <a:path w="4712" h="4712" fill="none" extrusionOk="0">
                  <a:moveTo>
                    <a:pt x="0" y="2007"/>
                  </a:moveTo>
                  <a:cubicBezTo>
                    <a:pt x="0" y="3830"/>
                    <a:pt x="2158" y="4712"/>
                    <a:pt x="3435" y="3466"/>
                  </a:cubicBezTo>
                  <a:cubicBezTo>
                    <a:pt x="4712" y="2189"/>
                    <a:pt x="3800" y="0"/>
                    <a:pt x="2006" y="0"/>
                  </a:cubicBezTo>
                  <a:cubicBezTo>
                    <a:pt x="882" y="0"/>
                    <a:pt x="0" y="912"/>
                    <a:pt x="0" y="200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86" name="Google Shape;586;p22"/>
          <p:cNvGrpSpPr/>
          <p:nvPr/>
        </p:nvGrpSpPr>
        <p:grpSpPr>
          <a:xfrm>
            <a:off x="3901618" y="-623068"/>
            <a:ext cx="1239167" cy="1437733"/>
            <a:chOff x="1990425" y="-443725"/>
            <a:chExt cx="929375" cy="1078300"/>
          </a:xfrm>
        </p:grpSpPr>
        <p:sp>
          <p:nvSpPr>
            <p:cNvPr id="587" name="Google Shape;587;p22"/>
            <p:cNvSpPr/>
            <p:nvPr/>
          </p:nvSpPr>
          <p:spPr>
            <a:xfrm>
              <a:off x="1990425" y="-443725"/>
              <a:ext cx="826800" cy="1006875"/>
            </a:xfrm>
            <a:custGeom>
              <a:avLst/>
              <a:gdLst/>
              <a:ahLst/>
              <a:cxnLst/>
              <a:rect l="l" t="t" r="r" b="b"/>
              <a:pathLst>
                <a:path w="33072" h="40275" fill="none" extrusionOk="0">
                  <a:moveTo>
                    <a:pt x="33071" y="40274"/>
                  </a:moveTo>
                  <a:lnTo>
                    <a:pt x="0" y="40274"/>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8" name="Google Shape;588;p22"/>
            <p:cNvSpPr/>
            <p:nvPr/>
          </p:nvSpPr>
          <p:spPr>
            <a:xfrm>
              <a:off x="2801225" y="516000"/>
              <a:ext cx="118575" cy="118575"/>
            </a:xfrm>
            <a:custGeom>
              <a:avLst/>
              <a:gdLst/>
              <a:ahLst/>
              <a:cxnLst/>
              <a:rect l="l" t="t" r="r" b="b"/>
              <a:pathLst>
                <a:path w="4743" h="4743" fill="none" extrusionOk="0">
                  <a:moveTo>
                    <a:pt x="4742" y="2037"/>
                  </a:moveTo>
                  <a:cubicBezTo>
                    <a:pt x="4742" y="3830"/>
                    <a:pt x="2554" y="4742"/>
                    <a:pt x="1277" y="3466"/>
                  </a:cubicBezTo>
                  <a:cubicBezTo>
                    <a:pt x="1" y="2189"/>
                    <a:pt x="913" y="31"/>
                    <a:pt x="2706" y="31"/>
                  </a:cubicBezTo>
                  <a:cubicBezTo>
                    <a:pt x="3831"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89" name="Google Shape;589;p22"/>
          <p:cNvGrpSpPr/>
          <p:nvPr/>
        </p:nvGrpSpPr>
        <p:grpSpPr>
          <a:xfrm>
            <a:off x="4714418" y="-927868"/>
            <a:ext cx="1239167" cy="1437733"/>
            <a:chOff x="1990425" y="-443725"/>
            <a:chExt cx="929375" cy="1078300"/>
          </a:xfrm>
        </p:grpSpPr>
        <p:sp>
          <p:nvSpPr>
            <p:cNvPr id="590" name="Google Shape;590;p22"/>
            <p:cNvSpPr/>
            <p:nvPr/>
          </p:nvSpPr>
          <p:spPr>
            <a:xfrm>
              <a:off x="1990425" y="-443725"/>
              <a:ext cx="826800" cy="1006875"/>
            </a:xfrm>
            <a:custGeom>
              <a:avLst/>
              <a:gdLst/>
              <a:ahLst/>
              <a:cxnLst/>
              <a:rect l="l" t="t" r="r" b="b"/>
              <a:pathLst>
                <a:path w="33072" h="40275" fill="none" extrusionOk="0">
                  <a:moveTo>
                    <a:pt x="33071" y="40274"/>
                  </a:moveTo>
                  <a:lnTo>
                    <a:pt x="0" y="40274"/>
                  </a:lnTo>
                  <a:lnTo>
                    <a:pt x="0"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1" name="Google Shape;591;p22"/>
            <p:cNvSpPr/>
            <p:nvPr/>
          </p:nvSpPr>
          <p:spPr>
            <a:xfrm>
              <a:off x="2801225" y="516000"/>
              <a:ext cx="118575" cy="118575"/>
            </a:xfrm>
            <a:custGeom>
              <a:avLst/>
              <a:gdLst/>
              <a:ahLst/>
              <a:cxnLst/>
              <a:rect l="l" t="t" r="r" b="b"/>
              <a:pathLst>
                <a:path w="4743" h="4743" fill="none" extrusionOk="0">
                  <a:moveTo>
                    <a:pt x="4742" y="2037"/>
                  </a:moveTo>
                  <a:cubicBezTo>
                    <a:pt x="4742" y="3830"/>
                    <a:pt x="2554" y="4742"/>
                    <a:pt x="1277" y="3466"/>
                  </a:cubicBezTo>
                  <a:cubicBezTo>
                    <a:pt x="1" y="2189"/>
                    <a:pt x="913" y="31"/>
                    <a:pt x="2706" y="31"/>
                  </a:cubicBezTo>
                  <a:cubicBezTo>
                    <a:pt x="3831" y="1"/>
                    <a:pt x="4742" y="912"/>
                    <a:pt x="4742"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592" name="Google Shape;592;p22"/>
          <p:cNvSpPr txBox="1">
            <a:spLocks noGrp="1"/>
          </p:cNvSpPr>
          <p:nvPr>
            <p:ph type="title" hasCustomPrompt="1"/>
          </p:nvPr>
        </p:nvSpPr>
        <p:spPr>
          <a:xfrm>
            <a:off x="1462133" y="3500617"/>
            <a:ext cx="2108800" cy="1051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200"/>
              <a:buNone/>
              <a:defRPr sz="5333">
                <a:solidFill>
                  <a:schemeClr val="accent1"/>
                </a:solidFill>
              </a:defRPr>
            </a:lvl1pPr>
            <a:lvl2pPr lvl="1" algn="ctr" rtl="0">
              <a:spcBef>
                <a:spcPts val="0"/>
              </a:spcBef>
              <a:spcAft>
                <a:spcPts val="0"/>
              </a:spcAft>
              <a:buSzPts val="6200"/>
              <a:buNone/>
              <a:defRPr sz="8266"/>
            </a:lvl2pPr>
            <a:lvl3pPr lvl="2" algn="ctr" rtl="0">
              <a:spcBef>
                <a:spcPts val="0"/>
              </a:spcBef>
              <a:spcAft>
                <a:spcPts val="0"/>
              </a:spcAft>
              <a:buSzPts val="6200"/>
              <a:buNone/>
              <a:defRPr sz="8266"/>
            </a:lvl3pPr>
            <a:lvl4pPr lvl="3" algn="ctr" rtl="0">
              <a:spcBef>
                <a:spcPts val="0"/>
              </a:spcBef>
              <a:spcAft>
                <a:spcPts val="0"/>
              </a:spcAft>
              <a:buSzPts val="6200"/>
              <a:buNone/>
              <a:defRPr sz="8266"/>
            </a:lvl4pPr>
            <a:lvl5pPr lvl="4" algn="ctr" rtl="0">
              <a:spcBef>
                <a:spcPts val="0"/>
              </a:spcBef>
              <a:spcAft>
                <a:spcPts val="0"/>
              </a:spcAft>
              <a:buSzPts val="6200"/>
              <a:buNone/>
              <a:defRPr sz="8266"/>
            </a:lvl5pPr>
            <a:lvl6pPr lvl="5" algn="ctr" rtl="0">
              <a:spcBef>
                <a:spcPts val="0"/>
              </a:spcBef>
              <a:spcAft>
                <a:spcPts val="0"/>
              </a:spcAft>
              <a:buSzPts val="6200"/>
              <a:buNone/>
              <a:defRPr sz="8266"/>
            </a:lvl6pPr>
            <a:lvl7pPr lvl="6" algn="ctr" rtl="0">
              <a:spcBef>
                <a:spcPts val="0"/>
              </a:spcBef>
              <a:spcAft>
                <a:spcPts val="0"/>
              </a:spcAft>
              <a:buSzPts val="6200"/>
              <a:buNone/>
              <a:defRPr sz="8266"/>
            </a:lvl7pPr>
            <a:lvl8pPr lvl="7" algn="ctr" rtl="0">
              <a:spcBef>
                <a:spcPts val="0"/>
              </a:spcBef>
              <a:spcAft>
                <a:spcPts val="0"/>
              </a:spcAft>
              <a:buSzPts val="6200"/>
              <a:buNone/>
              <a:defRPr sz="8266"/>
            </a:lvl8pPr>
            <a:lvl9pPr lvl="8" algn="ctr" rtl="0">
              <a:spcBef>
                <a:spcPts val="0"/>
              </a:spcBef>
              <a:spcAft>
                <a:spcPts val="0"/>
              </a:spcAft>
              <a:buSzPts val="6200"/>
              <a:buNone/>
              <a:defRPr sz="8266"/>
            </a:lvl9pPr>
          </a:lstStyle>
          <a:p>
            <a:r>
              <a:t>xx%</a:t>
            </a:r>
          </a:p>
        </p:txBody>
      </p:sp>
      <p:sp>
        <p:nvSpPr>
          <p:cNvPr id="593" name="Google Shape;593;p22"/>
          <p:cNvSpPr txBox="1">
            <a:spLocks noGrp="1"/>
          </p:cNvSpPr>
          <p:nvPr>
            <p:ph type="subTitle" idx="1"/>
          </p:nvPr>
        </p:nvSpPr>
        <p:spPr>
          <a:xfrm>
            <a:off x="1034333" y="5138347"/>
            <a:ext cx="2964400" cy="868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n-US"/>
              <a:t>Click to edit Master subtitle style</a:t>
            </a:r>
            <a:endParaRPr/>
          </a:p>
        </p:txBody>
      </p:sp>
      <p:sp>
        <p:nvSpPr>
          <p:cNvPr id="594" name="Google Shape;594;p22"/>
          <p:cNvSpPr txBox="1">
            <a:spLocks noGrp="1"/>
          </p:cNvSpPr>
          <p:nvPr>
            <p:ph type="title" idx="2"/>
          </p:nvPr>
        </p:nvSpPr>
        <p:spPr>
          <a:xfrm>
            <a:off x="1034333" y="4632747"/>
            <a:ext cx="2964400" cy="505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667"/>
            </a:lvl1pPr>
            <a:lvl2pPr lvl="1" algn="ctr" rtl="0">
              <a:spcBef>
                <a:spcPts val="0"/>
              </a:spcBef>
              <a:spcAft>
                <a:spcPts val="0"/>
              </a:spcAft>
              <a:buSzPts val="2000"/>
              <a:buNone/>
              <a:defRPr sz="2667"/>
            </a:lvl2pPr>
            <a:lvl3pPr lvl="2" algn="ctr" rtl="0">
              <a:spcBef>
                <a:spcPts val="0"/>
              </a:spcBef>
              <a:spcAft>
                <a:spcPts val="0"/>
              </a:spcAft>
              <a:buSzPts val="2000"/>
              <a:buNone/>
              <a:defRPr sz="2667"/>
            </a:lvl3pPr>
            <a:lvl4pPr lvl="3" algn="ctr" rtl="0">
              <a:spcBef>
                <a:spcPts val="0"/>
              </a:spcBef>
              <a:spcAft>
                <a:spcPts val="0"/>
              </a:spcAft>
              <a:buSzPts val="2000"/>
              <a:buNone/>
              <a:defRPr sz="2667"/>
            </a:lvl4pPr>
            <a:lvl5pPr lvl="4" algn="ctr" rtl="0">
              <a:spcBef>
                <a:spcPts val="0"/>
              </a:spcBef>
              <a:spcAft>
                <a:spcPts val="0"/>
              </a:spcAft>
              <a:buSzPts val="2000"/>
              <a:buNone/>
              <a:defRPr sz="2667"/>
            </a:lvl5pPr>
            <a:lvl6pPr lvl="5" algn="ctr" rtl="0">
              <a:spcBef>
                <a:spcPts val="0"/>
              </a:spcBef>
              <a:spcAft>
                <a:spcPts val="0"/>
              </a:spcAft>
              <a:buSzPts val="2000"/>
              <a:buNone/>
              <a:defRPr sz="2667"/>
            </a:lvl6pPr>
            <a:lvl7pPr lvl="6" algn="ctr" rtl="0">
              <a:spcBef>
                <a:spcPts val="0"/>
              </a:spcBef>
              <a:spcAft>
                <a:spcPts val="0"/>
              </a:spcAft>
              <a:buSzPts val="2000"/>
              <a:buNone/>
              <a:defRPr sz="2667"/>
            </a:lvl7pPr>
            <a:lvl8pPr lvl="7" algn="ctr" rtl="0">
              <a:spcBef>
                <a:spcPts val="0"/>
              </a:spcBef>
              <a:spcAft>
                <a:spcPts val="0"/>
              </a:spcAft>
              <a:buSzPts val="2000"/>
              <a:buNone/>
              <a:defRPr sz="2667"/>
            </a:lvl8pPr>
            <a:lvl9pPr lvl="8" algn="ctr" rtl="0">
              <a:spcBef>
                <a:spcPts val="0"/>
              </a:spcBef>
              <a:spcAft>
                <a:spcPts val="0"/>
              </a:spcAft>
              <a:buSzPts val="2000"/>
              <a:buNone/>
              <a:defRPr sz="2667"/>
            </a:lvl9pPr>
          </a:lstStyle>
          <a:p>
            <a:r>
              <a:rPr lang="en-US"/>
              <a:t>Click to edit Master title style</a:t>
            </a:r>
            <a:endParaRPr/>
          </a:p>
        </p:txBody>
      </p:sp>
      <p:sp>
        <p:nvSpPr>
          <p:cNvPr id="595" name="Google Shape;595;p22"/>
          <p:cNvSpPr txBox="1">
            <a:spLocks noGrp="1"/>
          </p:cNvSpPr>
          <p:nvPr>
            <p:ph type="title" idx="3" hasCustomPrompt="1"/>
          </p:nvPr>
        </p:nvSpPr>
        <p:spPr>
          <a:xfrm>
            <a:off x="5041600" y="3632684"/>
            <a:ext cx="2108800" cy="1051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200"/>
              <a:buNone/>
              <a:defRPr sz="5333">
                <a:solidFill>
                  <a:schemeClr val="accent1"/>
                </a:solidFill>
              </a:defRPr>
            </a:lvl1pPr>
            <a:lvl2pPr lvl="1" algn="ctr" rtl="0">
              <a:spcBef>
                <a:spcPts val="0"/>
              </a:spcBef>
              <a:spcAft>
                <a:spcPts val="0"/>
              </a:spcAft>
              <a:buSzPts val="6200"/>
              <a:buNone/>
              <a:defRPr sz="8266"/>
            </a:lvl2pPr>
            <a:lvl3pPr lvl="2" algn="ctr" rtl="0">
              <a:spcBef>
                <a:spcPts val="0"/>
              </a:spcBef>
              <a:spcAft>
                <a:spcPts val="0"/>
              </a:spcAft>
              <a:buSzPts val="6200"/>
              <a:buNone/>
              <a:defRPr sz="8266"/>
            </a:lvl3pPr>
            <a:lvl4pPr lvl="3" algn="ctr" rtl="0">
              <a:spcBef>
                <a:spcPts val="0"/>
              </a:spcBef>
              <a:spcAft>
                <a:spcPts val="0"/>
              </a:spcAft>
              <a:buSzPts val="6200"/>
              <a:buNone/>
              <a:defRPr sz="8266"/>
            </a:lvl4pPr>
            <a:lvl5pPr lvl="4" algn="ctr" rtl="0">
              <a:spcBef>
                <a:spcPts val="0"/>
              </a:spcBef>
              <a:spcAft>
                <a:spcPts val="0"/>
              </a:spcAft>
              <a:buSzPts val="6200"/>
              <a:buNone/>
              <a:defRPr sz="8266"/>
            </a:lvl5pPr>
            <a:lvl6pPr lvl="5" algn="ctr" rtl="0">
              <a:spcBef>
                <a:spcPts val="0"/>
              </a:spcBef>
              <a:spcAft>
                <a:spcPts val="0"/>
              </a:spcAft>
              <a:buSzPts val="6200"/>
              <a:buNone/>
              <a:defRPr sz="8266"/>
            </a:lvl6pPr>
            <a:lvl7pPr lvl="6" algn="ctr" rtl="0">
              <a:spcBef>
                <a:spcPts val="0"/>
              </a:spcBef>
              <a:spcAft>
                <a:spcPts val="0"/>
              </a:spcAft>
              <a:buSzPts val="6200"/>
              <a:buNone/>
              <a:defRPr sz="8266"/>
            </a:lvl7pPr>
            <a:lvl8pPr lvl="7" algn="ctr" rtl="0">
              <a:spcBef>
                <a:spcPts val="0"/>
              </a:spcBef>
              <a:spcAft>
                <a:spcPts val="0"/>
              </a:spcAft>
              <a:buSzPts val="6200"/>
              <a:buNone/>
              <a:defRPr sz="8266"/>
            </a:lvl8pPr>
            <a:lvl9pPr lvl="8" algn="ctr" rtl="0">
              <a:spcBef>
                <a:spcPts val="0"/>
              </a:spcBef>
              <a:spcAft>
                <a:spcPts val="0"/>
              </a:spcAft>
              <a:buSzPts val="6200"/>
              <a:buNone/>
              <a:defRPr sz="8266"/>
            </a:lvl9pPr>
          </a:lstStyle>
          <a:p>
            <a:r>
              <a:t>xx%</a:t>
            </a:r>
          </a:p>
        </p:txBody>
      </p:sp>
      <p:sp>
        <p:nvSpPr>
          <p:cNvPr id="596" name="Google Shape;596;p22"/>
          <p:cNvSpPr txBox="1">
            <a:spLocks noGrp="1"/>
          </p:cNvSpPr>
          <p:nvPr>
            <p:ph type="subTitle" idx="4"/>
          </p:nvPr>
        </p:nvSpPr>
        <p:spPr>
          <a:xfrm>
            <a:off x="4613800" y="5270413"/>
            <a:ext cx="2964400" cy="868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n-US"/>
              <a:t>Click to edit Master subtitle style</a:t>
            </a:r>
            <a:endParaRPr/>
          </a:p>
        </p:txBody>
      </p:sp>
      <p:sp>
        <p:nvSpPr>
          <p:cNvPr id="597" name="Google Shape;597;p22"/>
          <p:cNvSpPr txBox="1">
            <a:spLocks noGrp="1"/>
          </p:cNvSpPr>
          <p:nvPr>
            <p:ph type="title" idx="5"/>
          </p:nvPr>
        </p:nvSpPr>
        <p:spPr>
          <a:xfrm>
            <a:off x="4613800" y="4764813"/>
            <a:ext cx="2964400" cy="505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667"/>
            </a:lvl1pPr>
            <a:lvl2pPr lvl="1" algn="ctr" rtl="0">
              <a:spcBef>
                <a:spcPts val="0"/>
              </a:spcBef>
              <a:spcAft>
                <a:spcPts val="0"/>
              </a:spcAft>
              <a:buSzPts val="2000"/>
              <a:buNone/>
              <a:defRPr sz="2667"/>
            </a:lvl2pPr>
            <a:lvl3pPr lvl="2" algn="ctr" rtl="0">
              <a:spcBef>
                <a:spcPts val="0"/>
              </a:spcBef>
              <a:spcAft>
                <a:spcPts val="0"/>
              </a:spcAft>
              <a:buSzPts val="2000"/>
              <a:buNone/>
              <a:defRPr sz="2667"/>
            </a:lvl3pPr>
            <a:lvl4pPr lvl="3" algn="ctr" rtl="0">
              <a:spcBef>
                <a:spcPts val="0"/>
              </a:spcBef>
              <a:spcAft>
                <a:spcPts val="0"/>
              </a:spcAft>
              <a:buSzPts val="2000"/>
              <a:buNone/>
              <a:defRPr sz="2667"/>
            </a:lvl4pPr>
            <a:lvl5pPr lvl="4" algn="ctr" rtl="0">
              <a:spcBef>
                <a:spcPts val="0"/>
              </a:spcBef>
              <a:spcAft>
                <a:spcPts val="0"/>
              </a:spcAft>
              <a:buSzPts val="2000"/>
              <a:buNone/>
              <a:defRPr sz="2667"/>
            </a:lvl5pPr>
            <a:lvl6pPr lvl="5" algn="ctr" rtl="0">
              <a:spcBef>
                <a:spcPts val="0"/>
              </a:spcBef>
              <a:spcAft>
                <a:spcPts val="0"/>
              </a:spcAft>
              <a:buSzPts val="2000"/>
              <a:buNone/>
              <a:defRPr sz="2667"/>
            </a:lvl6pPr>
            <a:lvl7pPr lvl="6" algn="ctr" rtl="0">
              <a:spcBef>
                <a:spcPts val="0"/>
              </a:spcBef>
              <a:spcAft>
                <a:spcPts val="0"/>
              </a:spcAft>
              <a:buSzPts val="2000"/>
              <a:buNone/>
              <a:defRPr sz="2667"/>
            </a:lvl7pPr>
            <a:lvl8pPr lvl="7" algn="ctr" rtl="0">
              <a:spcBef>
                <a:spcPts val="0"/>
              </a:spcBef>
              <a:spcAft>
                <a:spcPts val="0"/>
              </a:spcAft>
              <a:buSzPts val="2000"/>
              <a:buNone/>
              <a:defRPr sz="2667"/>
            </a:lvl8pPr>
            <a:lvl9pPr lvl="8" algn="ctr" rtl="0">
              <a:spcBef>
                <a:spcPts val="0"/>
              </a:spcBef>
              <a:spcAft>
                <a:spcPts val="0"/>
              </a:spcAft>
              <a:buSzPts val="2000"/>
              <a:buNone/>
              <a:defRPr sz="2667"/>
            </a:lvl9pPr>
          </a:lstStyle>
          <a:p>
            <a:r>
              <a:rPr lang="en-US"/>
              <a:t>Click to edit Master title style</a:t>
            </a:r>
            <a:endParaRPr/>
          </a:p>
        </p:txBody>
      </p:sp>
      <p:sp>
        <p:nvSpPr>
          <p:cNvPr id="598" name="Google Shape;598;p22"/>
          <p:cNvSpPr txBox="1">
            <a:spLocks noGrp="1"/>
          </p:cNvSpPr>
          <p:nvPr>
            <p:ph type="title" idx="6" hasCustomPrompt="1"/>
          </p:nvPr>
        </p:nvSpPr>
        <p:spPr>
          <a:xfrm>
            <a:off x="8621067" y="3632684"/>
            <a:ext cx="2108800" cy="1051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200"/>
              <a:buNone/>
              <a:defRPr sz="5333">
                <a:solidFill>
                  <a:schemeClr val="accent1"/>
                </a:solidFill>
              </a:defRPr>
            </a:lvl1pPr>
            <a:lvl2pPr lvl="1" algn="ctr" rtl="0">
              <a:spcBef>
                <a:spcPts val="0"/>
              </a:spcBef>
              <a:spcAft>
                <a:spcPts val="0"/>
              </a:spcAft>
              <a:buSzPts val="6200"/>
              <a:buNone/>
              <a:defRPr sz="8266"/>
            </a:lvl2pPr>
            <a:lvl3pPr lvl="2" algn="ctr" rtl="0">
              <a:spcBef>
                <a:spcPts val="0"/>
              </a:spcBef>
              <a:spcAft>
                <a:spcPts val="0"/>
              </a:spcAft>
              <a:buSzPts val="6200"/>
              <a:buNone/>
              <a:defRPr sz="8266"/>
            </a:lvl3pPr>
            <a:lvl4pPr lvl="3" algn="ctr" rtl="0">
              <a:spcBef>
                <a:spcPts val="0"/>
              </a:spcBef>
              <a:spcAft>
                <a:spcPts val="0"/>
              </a:spcAft>
              <a:buSzPts val="6200"/>
              <a:buNone/>
              <a:defRPr sz="8266"/>
            </a:lvl4pPr>
            <a:lvl5pPr lvl="4" algn="ctr" rtl="0">
              <a:spcBef>
                <a:spcPts val="0"/>
              </a:spcBef>
              <a:spcAft>
                <a:spcPts val="0"/>
              </a:spcAft>
              <a:buSzPts val="6200"/>
              <a:buNone/>
              <a:defRPr sz="8266"/>
            </a:lvl5pPr>
            <a:lvl6pPr lvl="5" algn="ctr" rtl="0">
              <a:spcBef>
                <a:spcPts val="0"/>
              </a:spcBef>
              <a:spcAft>
                <a:spcPts val="0"/>
              </a:spcAft>
              <a:buSzPts val="6200"/>
              <a:buNone/>
              <a:defRPr sz="8266"/>
            </a:lvl6pPr>
            <a:lvl7pPr lvl="6" algn="ctr" rtl="0">
              <a:spcBef>
                <a:spcPts val="0"/>
              </a:spcBef>
              <a:spcAft>
                <a:spcPts val="0"/>
              </a:spcAft>
              <a:buSzPts val="6200"/>
              <a:buNone/>
              <a:defRPr sz="8266"/>
            </a:lvl7pPr>
            <a:lvl8pPr lvl="7" algn="ctr" rtl="0">
              <a:spcBef>
                <a:spcPts val="0"/>
              </a:spcBef>
              <a:spcAft>
                <a:spcPts val="0"/>
              </a:spcAft>
              <a:buSzPts val="6200"/>
              <a:buNone/>
              <a:defRPr sz="8266"/>
            </a:lvl8pPr>
            <a:lvl9pPr lvl="8" algn="ctr" rtl="0">
              <a:spcBef>
                <a:spcPts val="0"/>
              </a:spcBef>
              <a:spcAft>
                <a:spcPts val="0"/>
              </a:spcAft>
              <a:buSzPts val="6200"/>
              <a:buNone/>
              <a:defRPr sz="8266"/>
            </a:lvl9pPr>
          </a:lstStyle>
          <a:p>
            <a:r>
              <a:t>xx%</a:t>
            </a:r>
          </a:p>
        </p:txBody>
      </p:sp>
      <p:sp>
        <p:nvSpPr>
          <p:cNvPr id="599" name="Google Shape;599;p22"/>
          <p:cNvSpPr txBox="1">
            <a:spLocks noGrp="1"/>
          </p:cNvSpPr>
          <p:nvPr>
            <p:ph type="subTitle" idx="7"/>
          </p:nvPr>
        </p:nvSpPr>
        <p:spPr>
          <a:xfrm>
            <a:off x="8193267" y="5270413"/>
            <a:ext cx="2964400" cy="868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n-US"/>
              <a:t>Click to edit Master subtitle style</a:t>
            </a:r>
            <a:endParaRPr/>
          </a:p>
        </p:txBody>
      </p:sp>
      <p:sp>
        <p:nvSpPr>
          <p:cNvPr id="600" name="Google Shape;600;p22"/>
          <p:cNvSpPr txBox="1">
            <a:spLocks noGrp="1"/>
          </p:cNvSpPr>
          <p:nvPr>
            <p:ph type="title" idx="8"/>
          </p:nvPr>
        </p:nvSpPr>
        <p:spPr>
          <a:xfrm>
            <a:off x="8193267" y="4764813"/>
            <a:ext cx="2964400" cy="505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667"/>
            </a:lvl1pPr>
            <a:lvl2pPr lvl="1" algn="ctr" rtl="0">
              <a:spcBef>
                <a:spcPts val="0"/>
              </a:spcBef>
              <a:spcAft>
                <a:spcPts val="0"/>
              </a:spcAft>
              <a:buSzPts val="2000"/>
              <a:buNone/>
              <a:defRPr sz="2667"/>
            </a:lvl2pPr>
            <a:lvl3pPr lvl="2" algn="ctr" rtl="0">
              <a:spcBef>
                <a:spcPts val="0"/>
              </a:spcBef>
              <a:spcAft>
                <a:spcPts val="0"/>
              </a:spcAft>
              <a:buSzPts val="2000"/>
              <a:buNone/>
              <a:defRPr sz="2667"/>
            </a:lvl3pPr>
            <a:lvl4pPr lvl="3" algn="ctr" rtl="0">
              <a:spcBef>
                <a:spcPts val="0"/>
              </a:spcBef>
              <a:spcAft>
                <a:spcPts val="0"/>
              </a:spcAft>
              <a:buSzPts val="2000"/>
              <a:buNone/>
              <a:defRPr sz="2667"/>
            </a:lvl4pPr>
            <a:lvl5pPr lvl="4" algn="ctr" rtl="0">
              <a:spcBef>
                <a:spcPts val="0"/>
              </a:spcBef>
              <a:spcAft>
                <a:spcPts val="0"/>
              </a:spcAft>
              <a:buSzPts val="2000"/>
              <a:buNone/>
              <a:defRPr sz="2667"/>
            </a:lvl5pPr>
            <a:lvl6pPr lvl="5" algn="ctr" rtl="0">
              <a:spcBef>
                <a:spcPts val="0"/>
              </a:spcBef>
              <a:spcAft>
                <a:spcPts val="0"/>
              </a:spcAft>
              <a:buSzPts val="2000"/>
              <a:buNone/>
              <a:defRPr sz="2667"/>
            </a:lvl6pPr>
            <a:lvl7pPr lvl="6" algn="ctr" rtl="0">
              <a:spcBef>
                <a:spcPts val="0"/>
              </a:spcBef>
              <a:spcAft>
                <a:spcPts val="0"/>
              </a:spcAft>
              <a:buSzPts val="2000"/>
              <a:buNone/>
              <a:defRPr sz="2667"/>
            </a:lvl7pPr>
            <a:lvl8pPr lvl="7" algn="ctr" rtl="0">
              <a:spcBef>
                <a:spcPts val="0"/>
              </a:spcBef>
              <a:spcAft>
                <a:spcPts val="0"/>
              </a:spcAft>
              <a:buSzPts val="2000"/>
              <a:buNone/>
              <a:defRPr sz="2667"/>
            </a:lvl8pPr>
            <a:lvl9pPr lvl="8" algn="ctr" rtl="0">
              <a:spcBef>
                <a:spcPts val="0"/>
              </a:spcBef>
              <a:spcAft>
                <a:spcPts val="0"/>
              </a:spcAft>
              <a:buSzPts val="2000"/>
              <a:buNone/>
              <a:defRPr sz="2667"/>
            </a:lvl9pPr>
          </a:lstStyle>
          <a:p>
            <a:r>
              <a:rPr lang="en-US"/>
              <a:t>Click to edit Master title style</a:t>
            </a:r>
            <a:endParaRPr/>
          </a:p>
        </p:txBody>
      </p:sp>
      <p:grpSp>
        <p:nvGrpSpPr>
          <p:cNvPr id="601" name="Google Shape;601;p22"/>
          <p:cNvGrpSpPr/>
          <p:nvPr/>
        </p:nvGrpSpPr>
        <p:grpSpPr>
          <a:xfrm>
            <a:off x="6470167" y="-1380759"/>
            <a:ext cx="1517800" cy="1919000"/>
            <a:chOff x="1287525" y="-443725"/>
            <a:chExt cx="1138350" cy="1439250"/>
          </a:xfrm>
        </p:grpSpPr>
        <p:sp>
          <p:nvSpPr>
            <p:cNvPr id="602" name="Google Shape;602;p22"/>
            <p:cNvSpPr/>
            <p:nvPr/>
          </p:nvSpPr>
          <p:spPr>
            <a:xfrm>
              <a:off x="1287525" y="-443725"/>
              <a:ext cx="1082875" cy="1320700"/>
            </a:xfrm>
            <a:custGeom>
              <a:avLst/>
              <a:gdLst/>
              <a:ahLst/>
              <a:cxnLst/>
              <a:rect l="l" t="t" r="r" b="b"/>
              <a:pathLst>
                <a:path w="43315" h="52828" fill="none" extrusionOk="0">
                  <a:moveTo>
                    <a:pt x="43314" y="52828"/>
                  </a:moveTo>
                  <a:lnTo>
                    <a:pt x="43314" y="25836"/>
                  </a:lnTo>
                  <a:lnTo>
                    <a:pt x="0" y="25836"/>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3" name="Google Shape;603;p22"/>
            <p:cNvSpPr/>
            <p:nvPr/>
          </p:nvSpPr>
          <p:spPr>
            <a:xfrm>
              <a:off x="2307300" y="87695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182184719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text">
  <p:cSld name="Title and text">
    <p:spTree>
      <p:nvGrpSpPr>
        <p:cNvPr id="1" name="Shape 604"/>
        <p:cNvGrpSpPr/>
        <p:nvPr/>
      </p:nvGrpSpPr>
      <p:grpSpPr>
        <a:xfrm>
          <a:off x="0" y="0"/>
          <a:ext cx="0" cy="0"/>
          <a:chOff x="0" y="0"/>
          <a:chExt cx="0" cy="0"/>
        </a:xfrm>
      </p:grpSpPr>
      <p:sp>
        <p:nvSpPr>
          <p:cNvPr id="605" name="Google Shape;605;p23"/>
          <p:cNvSpPr txBox="1">
            <a:spLocks noGrp="1"/>
          </p:cNvSpPr>
          <p:nvPr>
            <p:ph type="title"/>
          </p:nvPr>
        </p:nvSpPr>
        <p:spPr>
          <a:xfrm>
            <a:off x="1071667" y="2418200"/>
            <a:ext cx="4496800" cy="9292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4000">
                <a:latin typeface="Source Sans Pro"/>
                <a:ea typeface="Source Sans Pro"/>
                <a:cs typeface="Source Sans Pro"/>
                <a:sym typeface="Source Sans Pro"/>
              </a:defRPr>
            </a:lvl1pPr>
            <a:lvl2pPr lvl="1" rtl="0">
              <a:spcBef>
                <a:spcPts val="0"/>
              </a:spcBef>
              <a:spcAft>
                <a:spcPts val="0"/>
              </a:spcAft>
              <a:buSzPts val="3000"/>
              <a:buNone/>
              <a:defRPr sz="4000">
                <a:latin typeface="Source Sans Pro"/>
                <a:ea typeface="Source Sans Pro"/>
                <a:cs typeface="Source Sans Pro"/>
                <a:sym typeface="Source Sans Pro"/>
              </a:defRPr>
            </a:lvl2pPr>
            <a:lvl3pPr lvl="2" rtl="0">
              <a:spcBef>
                <a:spcPts val="0"/>
              </a:spcBef>
              <a:spcAft>
                <a:spcPts val="0"/>
              </a:spcAft>
              <a:buSzPts val="3000"/>
              <a:buNone/>
              <a:defRPr sz="4000">
                <a:latin typeface="Source Sans Pro"/>
                <a:ea typeface="Source Sans Pro"/>
                <a:cs typeface="Source Sans Pro"/>
                <a:sym typeface="Source Sans Pro"/>
              </a:defRPr>
            </a:lvl3pPr>
            <a:lvl4pPr lvl="3" rtl="0">
              <a:spcBef>
                <a:spcPts val="0"/>
              </a:spcBef>
              <a:spcAft>
                <a:spcPts val="0"/>
              </a:spcAft>
              <a:buSzPts val="3000"/>
              <a:buNone/>
              <a:defRPr sz="4000">
                <a:latin typeface="Source Sans Pro"/>
                <a:ea typeface="Source Sans Pro"/>
                <a:cs typeface="Source Sans Pro"/>
                <a:sym typeface="Source Sans Pro"/>
              </a:defRPr>
            </a:lvl4pPr>
            <a:lvl5pPr lvl="4" rtl="0">
              <a:spcBef>
                <a:spcPts val="0"/>
              </a:spcBef>
              <a:spcAft>
                <a:spcPts val="0"/>
              </a:spcAft>
              <a:buSzPts val="3000"/>
              <a:buNone/>
              <a:defRPr sz="4000">
                <a:latin typeface="Source Sans Pro"/>
                <a:ea typeface="Source Sans Pro"/>
                <a:cs typeface="Source Sans Pro"/>
                <a:sym typeface="Source Sans Pro"/>
              </a:defRPr>
            </a:lvl5pPr>
            <a:lvl6pPr lvl="5" rtl="0">
              <a:spcBef>
                <a:spcPts val="0"/>
              </a:spcBef>
              <a:spcAft>
                <a:spcPts val="0"/>
              </a:spcAft>
              <a:buSzPts val="3000"/>
              <a:buNone/>
              <a:defRPr sz="4000">
                <a:latin typeface="Source Sans Pro"/>
                <a:ea typeface="Source Sans Pro"/>
                <a:cs typeface="Source Sans Pro"/>
                <a:sym typeface="Source Sans Pro"/>
              </a:defRPr>
            </a:lvl6pPr>
            <a:lvl7pPr lvl="6" rtl="0">
              <a:spcBef>
                <a:spcPts val="0"/>
              </a:spcBef>
              <a:spcAft>
                <a:spcPts val="0"/>
              </a:spcAft>
              <a:buSzPts val="3000"/>
              <a:buNone/>
              <a:defRPr sz="4000">
                <a:latin typeface="Source Sans Pro"/>
                <a:ea typeface="Source Sans Pro"/>
                <a:cs typeface="Source Sans Pro"/>
                <a:sym typeface="Source Sans Pro"/>
              </a:defRPr>
            </a:lvl7pPr>
            <a:lvl8pPr lvl="7" rtl="0">
              <a:spcBef>
                <a:spcPts val="0"/>
              </a:spcBef>
              <a:spcAft>
                <a:spcPts val="0"/>
              </a:spcAft>
              <a:buSzPts val="3000"/>
              <a:buNone/>
              <a:defRPr sz="4000">
                <a:latin typeface="Source Sans Pro"/>
                <a:ea typeface="Source Sans Pro"/>
                <a:cs typeface="Source Sans Pro"/>
                <a:sym typeface="Source Sans Pro"/>
              </a:defRPr>
            </a:lvl8pPr>
            <a:lvl9pPr lvl="8" rtl="0">
              <a:spcBef>
                <a:spcPts val="0"/>
              </a:spcBef>
              <a:spcAft>
                <a:spcPts val="0"/>
              </a:spcAft>
              <a:buSzPts val="3000"/>
              <a:buNone/>
              <a:defRPr sz="4000">
                <a:latin typeface="Source Sans Pro"/>
                <a:ea typeface="Source Sans Pro"/>
                <a:cs typeface="Source Sans Pro"/>
                <a:sym typeface="Source Sans Pro"/>
              </a:defRPr>
            </a:lvl9pPr>
          </a:lstStyle>
          <a:p>
            <a:r>
              <a:rPr lang="en-US"/>
              <a:t>Click to edit Master title style</a:t>
            </a:r>
            <a:endParaRPr/>
          </a:p>
        </p:txBody>
      </p:sp>
      <p:sp>
        <p:nvSpPr>
          <p:cNvPr id="606" name="Google Shape;606;p23"/>
          <p:cNvSpPr txBox="1">
            <a:spLocks noGrp="1"/>
          </p:cNvSpPr>
          <p:nvPr>
            <p:ph type="subTitle" idx="1"/>
          </p:nvPr>
        </p:nvSpPr>
        <p:spPr>
          <a:xfrm>
            <a:off x="1071651" y="3394851"/>
            <a:ext cx="4605200" cy="1272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n-US"/>
              <a:t>Click to edit Master subtitle style</a:t>
            </a:r>
            <a:endParaRPr/>
          </a:p>
        </p:txBody>
      </p:sp>
      <p:grpSp>
        <p:nvGrpSpPr>
          <p:cNvPr id="607" name="Google Shape;607;p23"/>
          <p:cNvGrpSpPr/>
          <p:nvPr/>
        </p:nvGrpSpPr>
        <p:grpSpPr>
          <a:xfrm>
            <a:off x="11239751" y="-643041"/>
            <a:ext cx="632267" cy="2007133"/>
            <a:chOff x="3995775" y="-443725"/>
            <a:chExt cx="474200" cy="1505350"/>
          </a:xfrm>
        </p:grpSpPr>
        <p:sp>
          <p:nvSpPr>
            <p:cNvPr id="608" name="Google Shape;608;p23"/>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9" name="Google Shape;609;p23"/>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10" name="Google Shape;610;p23"/>
          <p:cNvGrpSpPr/>
          <p:nvPr/>
        </p:nvGrpSpPr>
        <p:grpSpPr>
          <a:xfrm>
            <a:off x="9490768" y="-623068"/>
            <a:ext cx="1227033" cy="1437733"/>
            <a:chOff x="4679675" y="-443725"/>
            <a:chExt cx="920275" cy="1078300"/>
          </a:xfrm>
        </p:grpSpPr>
        <p:sp>
          <p:nvSpPr>
            <p:cNvPr id="611" name="Google Shape;611;p23"/>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2" name="Google Shape;612;p23"/>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13" name="Google Shape;613;p23"/>
          <p:cNvGrpSpPr/>
          <p:nvPr/>
        </p:nvGrpSpPr>
        <p:grpSpPr>
          <a:xfrm>
            <a:off x="10149368" y="-1435868"/>
            <a:ext cx="1505633" cy="1919000"/>
            <a:chOff x="5173625" y="-443725"/>
            <a:chExt cx="1129225" cy="1439250"/>
          </a:xfrm>
        </p:grpSpPr>
        <p:sp>
          <p:nvSpPr>
            <p:cNvPr id="614" name="Google Shape;614;p23"/>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5" name="Google Shape;615;p23"/>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16" name="Google Shape;616;p23"/>
          <p:cNvGrpSpPr/>
          <p:nvPr/>
        </p:nvGrpSpPr>
        <p:grpSpPr>
          <a:xfrm>
            <a:off x="10627918" y="-1015434"/>
            <a:ext cx="2987933" cy="2209767"/>
            <a:chOff x="4603700" y="-443725"/>
            <a:chExt cx="2240950" cy="1657325"/>
          </a:xfrm>
        </p:grpSpPr>
        <p:sp>
          <p:nvSpPr>
            <p:cNvPr id="617" name="Google Shape;617;p23"/>
            <p:cNvSpPr/>
            <p:nvPr/>
          </p:nvSpPr>
          <p:spPr>
            <a:xfrm>
              <a:off x="4689575" y="-443725"/>
              <a:ext cx="2155075" cy="1560825"/>
            </a:xfrm>
            <a:custGeom>
              <a:avLst/>
              <a:gdLst/>
              <a:ahLst/>
              <a:cxnLst/>
              <a:rect l="l" t="t" r="r" b="b"/>
              <a:pathLst>
                <a:path w="86203" h="62433" fill="none" extrusionOk="0">
                  <a:moveTo>
                    <a:pt x="0" y="62433"/>
                  </a:moveTo>
                  <a:lnTo>
                    <a:pt x="51916" y="14833"/>
                  </a:lnTo>
                  <a:lnTo>
                    <a:pt x="86202" y="14833"/>
                  </a:lnTo>
                  <a:lnTo>
                    <a:pt x="86202"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8" name="Google Shape;618;p23"/>
            <p:cNvSpPr/>
            <p:nvPr/>
          </p:nvSpPr>
          <p:spPr>
            <a:xfrm>
              <a:off x="4603700" y="1095800"/>
              <a:ext cx="117800" cy="117800"/>
            </a:xfrm>
            <a:custGeom>
              <a:avLst/>
              <a:gdLst/>
              <a:ahLst/>
              <a:cxnLst/>
              <a:rect l="l" t="t" r="r" b="b"/>
              <a:pathLst>
                <a:path w="4712" h="4712" fill="none" extrusionOk="0">
                  <a:moveTo>
                    <a:pt x="0" y="2007"/>
                  </a:moveTo>
                  <a:cubicBezTo>
                    <a:pt x="0" y="3830"/>
                    <a:pt x="2158" y="4712"/>
                    <a:pt x="3435" y="3466"/>
                  </a:cubicBezTo>
                  <a:cubicBezTo>
                    <a:pt x="4712" y="2189"/>
                    <a:pt x="3800" y="0"/>
                    <a:pt x="2006" y="0"/>
                  </a:cubicBezTo>
                  <a:cubicBezTo>
                    <a:pt x="882" y="0"/>
                    <a:pt x="0" y="912"/>
                    <a:pt x="0" y="200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19" name="Google Shape;619;p23"/>
          <p:cNvGrpSpPr/>
          <p:nvPr/>
        </p:nvGrpSpPr>
        <p:grpSpPr>
          <a:xfrm rot="10800000" flipH="1">
            <a:off x="-644651" y="5910256"/>
            <a:ext cx="2686388" cy="630837"/>
            <a:chOff x="-35118" y="4342063"/>
            <a:chExt cx="2014791" cy="473128"/>
          </a:xfrm>
        </p:grpSpPr>
        <p:sp>
          <p:nvSpPr>
            <p:cNvPr id="620" name="Google Shape;620;p23"/>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1" name="Google Shape;621;p23"/>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22" name="Google Shape;622;p23"/>
          <p:cNvGrpSpPr/>
          <p:nvPr/>
        </p:nvGrpSpPr>
        <p:grpSpPr>
          <a:xfrm>
            <a:off x="-644662" y="5857103"/>
            <a:ext cx="2686388" cy="630837"/>
            <a:chOff x="-35118" y="4342063"/>
            <a:chExt cx="2014791" cy="473128"/>
          </a:xfrm>
        </p:grpSpPr>
        <p:sp>
          <p:nvSpPr>
            <p:cNvPr id="623" name="Google Shape;623;p23"/>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4" name="Google Shape;624;p23"/>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25" name="Google Shape;625;p23"/>
          <p:cNvGrpSpPr/>
          <p:nvPr/>
        </p:nvGrpSpPr>
        <p:grpSpPr>
          <a:xfrm>
            <a:off x="319984" y="-643041"/>
            <a:ext cx="643400" cy="2007133"/>
            <a:chOff x="3121150" y="-443725"/>
            <a:chExt cx="482550" cy="1505350"/>
          </a:xfrm>
        </p:grpSpPr>
        <p:sp>
          <p:nvSpPr>
            <p:cNvPr id="626" name="Google Shape;626;p23"/>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7" name="Google Shape;627;p23"/>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28" name="Google Shape;628;p23"/>
          <p:cNvGrpSpPr/>
          <p:nvPr/>
        </p:nvGrpSpPr>
        <p:grpSpPr>
          <a:xfrm>
            <a:off x="593025" y="-1218641"/>
            <a:ext cx="643400" cy="2007133"/>
            <a:chOff x="3121150" y="-443725"/>
            <a:chExt cx="482550" cy="1505350"/>
          </a:xfrm>
        </p:grpSpPr>
        <p:sp>
          <p:nvSpPr>
            <p:cNvPr id="629" name="Google Shape;629;p23"/>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0" name="Google Shape;630;p23"/>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31" name="Google Shape;631;p23"/>
          <p:cNvGrpSpPr/>
          <p:nvPr/>
        </p:nvGrpSpPr>
        <p:grpSpPr>
          <a:xfrm rot="5400000">
            <a:off x="1287808" y="-1141573"/>
            <a:ext cx="3053753" cy="2024449"/>
            <a:chOff x="-736445" y="1581995"/>
            <a:chExt cx="2290315" cy="1518337"/>
          </a:xfrm>
        </p:grpSpPr>
        <p:sp>
          <p:nvSpPr>
            <p:cNvPr id="632" name="Google Shape;632;p23"/>
            <p:cNvSpPr/>
            <p:nvPr/>
          </p:nvSpPr>
          <p:spPr>
            <a:xfrm>
              <a:off x="1109379" y="2803495"/>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633" name="Google Shape;633;p23"/>
            <p:cNvGrpSpPr/>
            <p:nvPr/>
          </p:nvGrpSpPr>
          <p:grpSpPr>
            <a:xfrm>
              <a:off x="-736445" y="1581995"/>
              <a:ext cx="2290315" cy="1518337"/>
              <a:chOff x="-565732" y="1582220"/>
              <a:chExt cx="2290315" cy="1518337"/>
            </a:xfrm>
          </p:grpSpPr>
          <p:sp>
            <p:nvSpPr>
              <p:cNvPr id="634" name="Google Shape;634;p23"/>
              <p:cNvSpPr/>
              <p:nvPr/>
            </p:nvSpPr>
            <p:spPr>
              <a:xfrm>
                <a:off x="-565732" y="2486098"/>
                <a:ext cx="1862289" cy="395491"/>
              </a:xfrm>
              <a:custGeom>
                <a:avLst/>
                <a:gdLst/>
                <a:ahLst/>
                <a:cxnLst/>
                <a:rect l="l" t="t" r="r" b="b"/>
                <a:pathLst>
                  <a:path w="22615" h="4803" extrusionOk="0">
                    <a:moveTo>
                      <a:pt x="1" y="0"/>
                    </a:moveTo>
                    <a:lnTo>
                      <a:pt x="1" y="365"/>
                    </a:lnTo>
                    <a:lnTo>
                      <a:pt x="11429" y="365"/>
                    </a:lnTo>
                    <a:lnTo>
                      <a:pt x="11460" y="395"/>
                    </a:lnTo>
                    <a:lnTo>
                      <a:pt x="13010" y="1945"/>
                    </a:lnTo>
                    <a:cubicBezTo>
                      <a:pt x="13922" y="2857"/>
                      <a:pt x="14894" y="3830"/>
                      <a:pt x="15837" y="4742"/>
                    </a:cubicBezTo>
                    <a:lnTo>
                      <a:pt x="15897" y="4803"/>
                    </a:lnTo>
                    <a:lnTo>
                      <a:pt x="22615" y="4803"/>
                    </a:lnTo>
                    <a:lnTo>
                      <a:pt x="22615" y="4408"/>
                    </a:lnTo>
                    <a:lnTo>
                      <a:pt x="16049" y="4408"/>
                    </a:lnTo>
                    <a:cubicBezTo>
                      <a:pt x="15107" y="3526"/>
                      <a:pt x="14195" y="2584"/>
                      <a:pt x="13283" y="1672"/>
                    </a:cubicBezTo>
                    <a:cubicBezTo>
                      <a:pt x="12767" y="1155"/>
                      <a:pt x="12250" y="638"/>
                      <a:pt x="11733" y="122"/>
                    </a:cubicBezTo>
                    <a:lnTo>
                      <a:pt x="11703" y="91"/>
                    </a:lnTo>
                    <a:cubicBezTo>
                      <a:pt x="11672" y="61"/>
                      <a:pt x="11642" y="61"/>
                      <a:pt x="11612" y="31"/>
                    </a:cubicBezTo>
                    <a:lnTo>
                      <a:pt x="1158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635" name="Google Shape;635;p23"/>
              <p:cNvGrpSpPr/>
              <p:nvPr/>
            </p:nvGrpSpPr>
            <p:grpSpPr>
              <a:xfrm>
                <a:off x="-565732" y="1582220"/>
                <a:ext cx="2290315" cy="435914"/>
                <a:chOff x="-565732" y="1582220"/>
                <a:chExt cx="2290315" cy="435914"/>
              </a:xfrm>
            </p:grpSpPr>
            <p:sp>
              <p:nvSpPr>
                <p:cNvPr id="636" name="Google Shape;636;p23"/>
                <p:cNvSpPr/>
                <p:nvPr/>
              </p:nvSpPr>
              <p:spPr>
                <a:xfrm>
                  <a:off x="-565732" y="1622561"/>
                  <a:ext cx="2202713" cy="395573"/>
                </a:xfrm>
                <a:custGeom>
                  <a:avLst/>
                  <a:gdLst/>
                  <a:ahLst/>
                  <a:cxnLst/>
                  <a:rect l="l" t="t" r="r" b="b"/>
                  <a:pathLst>
                    <a:path w="26749" h="4804" extrusionOk="0">
                      <a:moveTo>
                        <a:pt x="14803" y="1"/>
                      </a:moveTo>
                      <a:lnTo>
                        <a:pt x="10457" y="4347"/>
                      </a:lnTo>
                      <a:lnTo>
                        <a:pt x="10396" y="4408"/>
                      </a:lnTo>
                      <a:lnTo>
                        <a:pt x="10396" y="4438"/>
                      </a:lnTo>
                      <a:lnTo>
                        <a:pt x="1" y="4438"/>
                      </a:lnTo>
                      <a:lnTo>
                        <a:pt x="1" y="4803"/>
                      </a:lnTo>
                      <a:lnTo>
                        <a:pt x="10517" y="4803"/>
                      </a:lnTo>
                      <a:lnTo>
                        <a:pt x="10548" y="4773"/>
                      </a:lnTo>
                      <a:cubicBezTo>
                        <a:pt x="10609" y="4742"/>
                        <a:pt x="10639" y="4712"/>
                        <a:pt x="10700" y="4651"/>
                      </a:cubicBezTo>
                      <a:lnTo>
                        <a:pt x="10730" y="4621"/>
                      </a:lnTo>
                      <a:lnTo>
                        <a:pt x="14955" y="365"/>
                      </a:lnTo>
                      <a:lnTo>
                        <a:pt x="26749" y="365"/>
                      </a:lnTo>
                      <a:lnTo>
                        <a:pt x="2674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7" name="Google Shape;637;p23"/>
                <p:cNvSpPr/>
                <p:nvPr/>
              </p:nvSpPr>
              <p:spPr>
                <a:xfrm>
                  <a:off x="1606008" y="158222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38" name="Google Shape;638;p23"/>
              <p:cNvGrpSpPr/>
              <p:nvPr/>
            </p:nvGrpSpPr>
            <p:grpSpPr>
              <a:xfrm>
                <a:off x="-565732" y="1759770"/>
                <a:ext cx="1948882" cy="441085"/>
                <a:chOff x="-565732" y="1759770"/>
                <a:chExt cx="1948882" cy="441085"/>
              </a:xfrm>
            </p:grpSpPr>
            <p:sp>
              <p:nvSpPr>
                <p:cNvPr id="639" name="Google Shape;639;p23"/>
                <p:cNvSpPr/>
                <p:nvPr/>
              </p:nvSpPr>
              <p:spPr>
                <a:xfrm>
                  <a:off x="-565732" y="1805281"/>
                  <a:ext cx="1862289" cy="395573"/>
                </a:xfrm>
                <a:custGeom>
                  <a:avLst/>
                  <a:gdLst/>
                  <a:ahLst/>
                  <a:cxnLst/>
                  <a:rect l="l" t="t" r="r" b="b"/>
                  <a:pathLst>
                    <a:path w="22615" h="4804" extrusionOk="0">
                      <a:moveTo>
                        <a:pt x="15867" y="1"/>
                      </a:moveTo>
                      <a:lnTo>
                        <a:pt x="15806" y="61"/>
                      </a:lnTo>
                      <a:cubicBezTo>
                        <a:pt x="14864" y="973"/>
                        <a:pt x="13922" y="1946"/>
                        <a:pt x="12980" y="2858"/>
                      </a:cubicBezTo>
                      <a:lnTo>
                        <a:pt x="11460" y="4408"/>
                      </a:lnTo>
                      <a:lnTo>
                        <a:pt x="11429" y="4438"/>
                      </a:lnTo>
                      <a:lnTo>
                        <a:pt x="1" y="4438"/>
                      </a:lnTo>
                      <a:lnTo>
                        <a:pt x="1" y="4803"/>
                      </a:lnTo>
                      <a:lnTo>
                        <a:pt x="11581" y="4803"/>
                      </a:lnTo>
                      <a:lnTo>
                        <a:pt x="11612" y="4773"/>
                      </a:lnTo>
                      <a:cubicBezTo>
                        <a:pt x="11642" y="4742"/>
                        <a:pt x="11672" y="4712"/>
                        <a:pt x="11703" y="4681"/>
                      </a:cubicBezTo>
                      <a:lnTo>
                        <a:pt x="11733" y="4681"/>
                      </a:lnTo>
                      <a:lnTo>
                        <a:pt x="13283" y="3131"/>
                      </a:lnTo>
                      <a:cubicBezTo>
                        <a:pt x="14165" y="2219"/>
                        <a:pt x="15107" y="1277"/>
                        <a:pt x="16049" y="365"/>
                      </a:cubicBezTo>
                      <a:lnTo>
                        <a:pt x="22615" y="365"/>
                      </a:lnTo>
                      <a:lnTo>
                        <a:pt x="2261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0" name="Google Shape;640;p23"/>
                <p:cNvSpPr/>
                <p:nvPr/>
              </p:nvSpPr>
              <p:spPr>
                <a:xfrm>
                  <a:off x="1264575" y="175977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41" name="Google Shape;641;p23"/>
              <p:cNvGrpSpPr/>
              <p:nvPr/>
            </p:nvGrpSpPr>
            <p:grpSpPr>
              <a:xfrm>
                <a:off x="-390503" y="2295383"/>
                <a:ext cx="1572778" cy="118575"/>
                <a:chOff x="-390503" y="2295383"/>
                <a:chExt cx="1572778" cy="118575"/>
              </a:xfrm>
            </p:grpSpPr>
            <p:sp>
              <p:nvSpPr>
                <p:cNvPr id="642" name="Google Shape;642;p23"/>
                <p:cNvSpPr/>
                <p:nvPr/>
              </p:nvSpPr>
              <p:spPr>
                <a:xfrm>
                  <a:off x="-390503" y="2338374"/>
                  <a:ext cx="1474350" cy="32608"/>
                </a:xfrm>
                <a:custGeom>
                  <a:avLst/>
                  <a:gdLst/>
                  <a:ahLst/>
                  <a:cxnLst/>
                  <a:rect l="l" t="t" r="r" b="b"/>
                  <a:pathLst>
                    <a:path w="17904" h="396" extrusionOk="0">
                      <a:moveTo>
                        <a:pt x="0" y="1"/>
                      </a:moveTo>
                      <a:lnTo>
                        <a:pt x="0" y="396"/>
                      </a:lnTo>
                      <a:lnTo>
                        <a:pt x="17903" y="396"/>
                      </a:lnTo>
                      <a:lnTo>
                        <a:pt x="179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3" name="Google Shape;643;p23"/>
                <p:cNvSpPr/>
                <p:nvPr/>
              </p:nvSpPr>
              <p:spPr>
                <a:xfrm>
                  <a:off x="1063700" y="229538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44" name="Google Shape;644;p23"/>
              <p:cNvGrpSpPr/>
              <p:nvPr/>
            </p:nvGrpSpPr>
            <p:grpSpPr>
              <a:xfrm>
                <a:off x="-565732" y="2666266"/>
                <a:ext cx="2239329" cy="434292"/>
                <a:chOff x="-565732" y="2666266"/>
                <a:chExt cx="2239329" cy="434292"/>
              </a:xfrm>
            </p:grpSpPr>
            <p:sp>
              <p:nvSpPr>
                <p:cNvPr id="645" name="Google Shape;645;p23"/>
                <p:cNvSpPr/>
                <p:nvPr/>
              </p:nvSpPr>
              <p:spPr>
                <a:xfrm>
                  <a:off x="-565732" y="2666266"/>
                  <a:ext cx="2165163" cy="393021"/>
                </a:xfrm>
                <a:custGeom>
                  <a:avLst/>
                  <a:gdLst/>
                  <a:ahLst/>
                  <a:cxnLst/>
                  <a:rect l="l" t="t" r="r" b="b"/>
                  <a:pathLst>
                    <a:path w="26293" h="4773" extrusionOk="0">
                      <a:moveTo>
                        <a:pt x="1" y="1"/>
                      </a:moveTo>
                      <a:lnTo>
                        <a:pt x="1" y="396"/>
                      </a:lnTo>
                      <a:lnTo>
                        <a:pt x="10396" y="396"/>
                      </a:lnTo>
                      <a:lnTo>
                        <a:pt x="10457" y="457"/>
                      </a:lnTo>
                      <a:lnTo>
                        <a:pt x="14803" y="4773"/>
                      </a:lnTo>
                      <a:lnTo>
                        <a:pt x="26293" y="4773"/>
                      </a:lnTo>
                      <a:cubicBezTo>
                        <a:pt x="26171" y="4712"/>
                        <a:pt x="26050" y="4560"/>
                        <a:pt x="25928" y="4438"/>
                      </a:cubicBezTo>
                      <a:lnTo>
                        <a:pt x="14986" y="4438"/>
                      </a:lnTo>
                      <a:lnTo>
                        <a:pt x="10730" y="183"/>
                      </a:lnTo>
                      <a:cubicBezTo>
                        <a:pt x="10700" y="183"/>
                        <a:pt x="10700" y="183"/>
                        <a:pt x="10700" y="153"/>
                      </a:cubicBezTo>
                      <a:cubicBezTo>
                        <a:pt x="10639" y="92"/>
                        <a:pt x="10609" y="61"/>
                        <a:pt x="10548" y="31"/>
                      </a:cubicBezTo>
                      <a:lnTo>
                        <a:pt x="104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6" name="Google Shape;646;p23"/>
                <p:cNvSpPr/>
                <p:nvPr/>
              </p:nvSpPr>
              <p:spPr>
                <a:xfrm>
                  <a:off x="1555022" y="298198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spTree>
    <p:extLst>
      <p:ext uri="{BB962C8B-B14F-4D97-AF65-F5344CB8AC3E}">
        <p14:creationId xmlns:p14="http://schemas.microsoft.com/office/powerpoint/2010/main" val="154230912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text 1">
  <p:cSld name="Title and text 1">
    <p:spTree>
      <p:nvGrpSpPr>
        <p:cNvPr id="1" name="Shape 647"/>
        <p:cNvGrpSpPr/>
        <p:nvPr/>
      </p:nvGrpSpPr>
      <p:grpSpPr>
        <a:xfrm>
          <a:off x="0" y="0"/>
          <a:ext cx="0" cy="0"/>
          <a:chOff x="0" y="0"/>
          <a:chExt cx="0" cy="0"/>
        </a:xfrm>
      </p:grpSpPr>
      <p:grpSp>
        <p:nvGrpSpPr>
          <p:cNvPr id="648" name="Google Shape;648;p24"/>
          <p:cNvGrpSpPr/>
          <p:nvPr/>
        </p:nvGrpSpPr>
        <p:grpSpPr>
          <a:xfrm>
            <a:off x="1400465" y="-626039"/>
            <a:ext cx="1593799" cy="1437728"/>
            <a:chOff x="4404625" y="-443721"/>
            <a:chExt cx="1195349" cy="1078296"/>
          </a:xfrm>
        </p:grpSpPr>
        <p:sp>
          <p:nvSpPr>
            <p:cNvPr id="649" name="Google Shape;649;p24"/>
            <p:cNvSpPr/>
            <p:nvPr/>
          </p:nvSpPr>
          <p:spPr>
            <a:xfrm>
              <a:off x="4501128" y="-443721"/>
              <a:ext cx="109884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0" name="Google Shape;650;p24"/>
            <p:cNvSpPr/>
            <p:nvPr/>
          </p:nvSpPr>
          <p:spPr>
            <a:xfrm>
              <a:off x="44046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51" name="Google Shape;651;p24"/>
          <p:cNvGrpSpPr/>
          <p:nvPr/>
        </p:nvGrpSpPr>
        <p:grpSpPr>
          <a:xfrm rot="-5400000">
            <a:off x="-524884" y="-674073"/>
            <a:ext cx="2909147" cy="1190032"/>
            <a:chOff x="6525475" y="148600"/>
            <a:chExt cx="2808779" cy="1148975"/>
          </a:xfrm>
        </p:grpSpPr>
        <p:sp>
          <p:nvSpPr>
            <p:cNvPr id="652" name="Google Shape;652;p24"/>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3" name="Google Shape;653;p24"/>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54" name="Google Shape;654;p24"/>
          <p:cNvGrpSpPr/>
          <p:nvPr/>
        </p:nvGrpSpPr>
        <p:grpSpPr>
          <a:xfrm rot="-5400000">
            <a:off x="50721" y="-329987"/>
            <a:ext cx="2909147" cy="1190032"/>
            <a:chOff x="6525475" y="148600"/>
            <a:chExt cx="2808779" cy="1148975"/>
          </a:xfrm>
        </p:grpSpPr>
        <p:sp>
          <p:nvSpPr>
            <p:cNvPr id="655" name="Google Shape;655;p24"/>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6" name="Google Shape;656;p24"/>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57" name="Google Shape;657;p24"/>
          <p:cNvGrpSpPr/>
          <p:nvPr/>
        </p:nvGrpSpPr>
        <p:grpSpPr>
          <a:xfrm flipH="1">
            <a:off x="9184907" y="-1330431"/>
            <a:ext cx="2659589" cy="3253232"/>
            <a:chOff x="403404" y="-997823"/>
            <a:chExt cx="1994692" cy="2439924"/>
          </a:xfrm>
        </p:grpSpPr>
        <p:grpSp>
          <p:nvGrpSpPr>
            <p:cNvPr id="658" name="Google Shape;658;p24"/>
            <p:cNvGrpSpPr/>
            <p:nvPr/>
          </p:nvGrpSpPr>
          <p:grpSpPr>
            <a:xfrm>
              <a:off x="1202748" y="-317129"/>
              <a:ext cx="1195349" cy="1078296"/>
              <a:chOff x="4404625" y="-443721"/>
              <a:chExt cx="1195349" cy="1078296"/>
            </a:xfrm>
          </p:grpSpPr>
          <p:sp>
            <p:nvSpPr>
              <p:cNvPr id="659" name="Google Shape;659;p24"/>
              <p:cNvSpPr/>
              <p:nvPr/>
            </p:nvSpPr>
            <p:spPr>
              <a:xfrm>
                <a:off x="4501128" y="-443721"/>
                <a:ext cx="109884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0" name="Google Shape;660;p24"/>
              <p:cNvSpPr/>
              <p:nvPr/>
            </p:nvSpPr>
            <p:spPr>
              <a:xfrm>
                <a:off x="44046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61" name="Google Shape;661;p24"/>
            <p:cNvGrpSpPr/>
            <p:nvPr/>
          </p:nvGrpSpPr>
          <p:grpSpPr>
            <a:xfrm rot="-5400000">
              <a:off x="-241263" y="-353155"/>
              <a:ext cx="2181860" cy="892524"/>
              <a:chOff x="6525475" y="148600"/>
              <a:chExt cx="2808779" cy="1148975"/>
            </a:xfrm>
          </p:grpSpPr>
          <p:sp>
            <p:nvSpPr>
              <p:cNvPr id="662" name="Google Shape;662;p24"/>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3" name="Google Shape;663;p24"/>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64" name="Google Shape;664;p24"/>
            <p:cNvGrpSpPr/>
            <p:nvPr/>
          </p:nvGrpSpPr>
          <p:grpSpPr>
            <a:xfrm rot="-5400000">
              <a:off x="182166" y="-95090"/>
              <a:ext cx="2181860" cy="892524"/>
              <a:chOff x="6525475" y="148600"/>
              <a:chExt cx="2808779" cy="1148975"/>
            </a:xfrm>
          </p:grpSpPr>
          <p:sp>
            <p:nvSpPr>
              <p:cNvPr id="665" name="Google Shape;665;p24"/>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6" name="Google Shape;666;p24"/>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
        <p:nvSpPr>
          <p:cNvPr id="667" name="Google Shape;667;p24"/>
          <p:cNvSpPr txBox="1">
            <a:spLocks noGrp="1"/>
          </p:cNvSpPr>
          <p:nvPr>
            <p:ph type="title"/>
          </p:nvPr>
        </p:nvSpPr>
        <p:spPr>
          <a:xfrm>
            <a:off x="2174600" y="719600"/>
            <a:ext cx="7842800" cy="63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r>
              <a:rPr lang="en-US"/>
              <a:t>Click to edit Master title style</a:t>
            </a:r>
            <a:endParaRPr/>
          </a:p>
        </p:txBody>
      </p:sp>
      <p:sp>
        <p:nvSpPr>
          <p:cNvPr id="668" name="Google Shape;668;p24"/>
          <p:cNvSpPr txBox="1">
            <a:spLocks noGrp="1"/>
          </p:cNvSpPr>
          <p:nvPr>
            <p:ph type="body" idx="1"/>
          </p:nvPr>
        </p:nvSpPr>
        <p:spPr>
          <a:xfrm>
            <a:off x="951000" y="1789667"/>
            <a:ext cx="10290000" cy="4348800"/>
          </a:xfrm>
          <a:prstGeom prst="rect">
            <a:avLst/>
          </a:prstGeom>
        </p:spPr>
        <p:txBody>
          <a:bodyPr spcFirstLastPara="1" wrap="square" lIns="91425" tIns="91425" rIns="91425" bIns="91425" anchor="ctr" anchorCtr="0">
            <a:noAutofit/>
          </a:bodyPr>
          <a:lstStyle>
            <a:lvl1pPr marL="609585" lvl="0" indent="-423323" algn="ctr" rtl="0">
              <a:lnSpc>
                <a:spcPct val="100000"/>
              </a:lnSpc>
              <a:spcBef>
                <a:spcPts val="0"/>
              </a:spcBef>
              <a:spcAft>
                <a:spcPts val="0"/>
              </a:spcAft>
              <a:buClr>
                <a:schemeClr val="accent1"/>
              </a:buClr>
              <a:buSzPts val="1400"/>
              <a:buFont typeface="Lato"/>
              <a:buChar char="○"/>
              <a:defRPr/>
            </a:lvl1pPr>
            <a:lvl2pPr marL="1219170" lvl="1" indent="-423323" rtl="0">
              <a:lnSpc>
                <a:spcPct val="100000"/>
              </a:lnSpc>
              <a:spcBef>
                <a:spcPts val="2133"/>
              </a:spcBef>
              <a:spcAft>
                <a:spcPts val="0"/>
              </a:spcAft>
              <a:buSzPts val="1400"/>
              <a:buFont typeface="Lato"/>
              <a:buChar char="○"/>
              <a:defRPr/>
            </a:lvl2pPr>
            <a:lvl3pPr marL="1828754" lvl="2" indent="-423323" rtl="0">
              <a:lnSpc>
                <a:spcPct val="100000"/>
              </a:lnSpc>
              <a:spcBef>
                <a:spcPts val="2133"/>
              </a:spcBef>
              <a:spcAft>
                <a:spcPts val="0"/>
              </a:spcAft>
              <a:buSzPts val="1400"/>
              <a:buFont typeface="Lato"/>
              <a:buChar char="■"/>
              <a:defRPr/>
            </a:lvl3pPr>
            <a:lvl4pPr marL="2438339" lvl="3" indent="-423323" rtl="0">
              <a:lnSpc>
                <a:spcPct val="100000"/>
              </a:lnSpc>
              <a:spcBef>
                <a:spcPts val="2133"/>
              </a:spcBef>
              <a:spcAft>
                <a:spcPts val="0"/>
              </a:spcAft>
              <a:buSzPts val="1400"/>
              <a:buFont typeface="Lato"/>
              <a:buChar char="●"/>
              <a:defRPr/>
            </a:lvl4pPr>
            <a:lvl5pPr marL="3047924" lvl="4" indent="-423323" rtl="0">
              <a:lnSpc>
                <a:spcPct val="100000"/>
              </a:lnSpc>
              <a:spcBef>
                <a:spcPts val="2133"/>
              </a:spcBef>
              <a:spcAft>
                <a:spcPts val="0"/>
              </a:spcAft>
              <a:buSzPts val="1400"/>
              <a:buFont typeface="Lato"/>
              <a:buChar char="○"/>
              <a:defRPr/>
            </a:lvl5pPr>
            <a:lvl6pPr marL="3657509" lvl="5" indent="-423323" rtl="0">
              <a:lnSpc>
                <a:spcPct val="100000"/>
              </a:lnSpc>
              <a:spcBef>
                <a:spcPts val="2133"/>
              </a:spcBef>
              <a:spcAft>
                <a:spcPts val="0"/>
              </a:spcAft>
              <a:buSzPts val="1400"/>
              <a:buFont typeface="Lato"/>
              <a:buChar char="■"/>
              <a:defRPr/>
            </a:lvl6pPr>
            <a:lvl7pPr marL="4267093" lvl="6" indent="-423323" rtl="0">
              <a:lnSpc>
                <a:spcPct val="100000"/>
              </a:lnSpc>
              <a:spcBef>
                <a:spcPts val="2133"/>
              </a:spcBef>
              <a:spcAft>
                <a:spcPts val="0"/>
              </a:spcAft>
              <a:buSzPts val="1400"/>
              <a:buFont typeface="Lato"/>
              <a:buChar char="●"/>
              <a:defRPr/>
            </a:lvl7pPr>
            <a:lvl8pPr marL="4876678" lvl="7" indent="-423323" rtl="0">
              <a:lnSpc>
                <a:spcPct val="100000"/>
              </a:lnSpc>
              <a:spcBef>
                <a:spcPts val="2133"/>
              </a:spcBef>
              <a:spcAft>
                <a:spcPts val="0"/>
              </a:spcAft>
              <a:buSzPts val="1400"/>
              <a:buFont typeface="Lato"/>
              <a:buChar char="○"/>
              <a:defRPr/>
            </a:lvl8pPr>
            <a:lvl9pPr marL="5486263" lvl="8" indent="-423323" rtl="0">
              <a:lnSpc>
                <a:spcPct val="100000"/>
              </a:lnSpc>
              <a:spcBef>
                <a:spcPts val="2133"/>
              </a:spcBef>
              <a:spcAft>
                <a:spcPts val="2133"/>
              </a:spcAft>
              <a:buSzPts val="1400"/>
              <a:buFont typeface="Lato"/>
              <a:buChar char="■"/>
              <a:defRPr/>
            </a:lvl9pPr>
          </a:lstStyle>
          <a:p>
            <a:pPr lvl="0"/>
            <a:r>
              <a:rPr lang="en-US"/>
              <a:t>Click to edit Master text styles</a:t>
            </a:r>
          </a:p>
        </p:txBody>
      </p:sp>
      <p:grpSp>
        <p:nvGrpSpPr>
          <p:cNvPr id="669" name="Google Shape;669;p24"/>
          <p:cNvGrpSpPr/>
          <p:nvPr/>
        </p:nvGrpSpPr>
        <p:grpSpPr>
          <a:xfrm>
            <a:off x="-363687" y="6052724"/>
            <a:ext cx="2686388" cy="630837"/>
            <a:chOff x="-35118" y="4342063"/>
            <a:chExt cx="2014791" cy="473128"/>
          </a:xfrm>
        </p:grpSpPr>
        <p:sp>
          <p:nvSpPr>
            <p:cNvPr id="670" name="Google Shape;670;p24"/>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1" name="Google Shape;671;p24"/>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72" name="Google Shape;672;p24"/>
          <p:cNvGrpSpPr/>
          <p:nvPr/>
        </p:nvGrpSpPr>
        <p:grpSpPr>
          <a:xfrm>
            <a:off x="-290487" y="6380915"/>
            <a:ext cx="2686388" cy="630837"/>
            <a:chOff x="-35118" y="4342063"/>
            <a:chExt cx="2014791" cy="473128"/>
          </a:xfrm>
        </p:grpSpPr>
        <p:sp>
          <p:nvSpPr>
            <p:cNvPr id="673" name="Google Shape;673;p24"/>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4" name="Google Shape;674;p24"/>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75" name="Google Shape;675;p24"/>
          <p:cNvGrpSpPr/>
          <p:nvPr/>
        </p:nvGrpSpPr>
        <p:grpSpPr>
          <a:xfrm rot="10800000">
            <a:off x="9653107" y="5747924"/>
            <a:ext cx="2686388" cy="630837"/>
            <a:chOff x="-35118" y="4342063"/>
            <a:chExt cx="2014791" cy="473128"/>
          </a:xfrm>
        </p:grpSpPr>
        <p:sp>
          <p:nvSpPr>
            <p:cNvPr id="676" name="Google Shape;676;p24"/>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7" name="Google Shape;677;p24"/>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solidFill>
              <a:schemeClr val="accent2"/>
            </a:solid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38845914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text 2">
  <p:cSld name="Title and text 2">
    <p:spTree>
      <p:nvGrpSpPr>
        <p:cNvPr id="1" name="Shape 678"/>
        <p:cNvGrpSpPr/>
        <p:nvPr/>
      </p:nvGrpSpPr>
      <p:grpSpPr>
        <a:xfrm>
          <a:off x="0" y="0"/>
          <a:ext cx="0" cy="0"/>
          <a:chOff x="0" y="0"/>
          <a:chExt cx="0" cy="0"/>
        </a:xfrm>
      </p:grpSpPr>
      <p:sp>
        <p:nvSpPr>
          <p:cNvPr id="679" name="Google Shape;679;p25"/>
          <p:cNvSpPr txBox="1">
            <a:spLocks noGrp="1"/>
          </p:cNvSpPr>
          <p:nvPr>
            <p:ph type="title"/>
          </p:nvPr>
        </p:nvSpPr>
        <p:spPr>
          <a:xfrm>
            <a:off x="2174600" y="719600"/>
            <a:ext cx="7842800" cy="63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r>
              <a:rPr lang="en-US"/>
              <a:t>Click to edit Master title style</a:t>
            </a:r>
            <a:endParaRPr/>
          </a:p>
        </p:txBody>
      </p:sp>
      <p:sp>
        <p:nvSpPr>
          <p:cNvPr id="680" name="Google Shape;680;p25"/>
          <p:cNvSpPr txBox="1">
            <a:spLocks noGrp="1"/>
          </p:cNvSpPr>
          <p:nvPr>
            <p:ph type="body" idx="1"/>
          </p:nvPr>
        </p:nvSpPr>
        <p:spPr>
          <a:xfrm>
            <a:off x="5091567" y="2242500"/>
            <a:ext cx="6149200" cy="3636400"/>
          </a:xfrm>
          <a:prstGeom prst="rect">
            <a:avLst/>
          </a:prstGeom>
        </p:spPr>
        <p:txBody>
          <a:bodyPr spcFirstLastPara="1" wrap="square" lIns="91425" tIns="91425" rIns="91425" bIns="91425" anchor="ctr" anchorCtr="0">
            <a:noAutofit/>
          </a:bodyPr>
          <a:lstStyle>
            <a:lvl1pPr marL="609585" lvl="0" indent="-423323" rtl="0">
              <a:lnSpc>
                <a:spcPct val="100000"/>
              </a:lnSpc>
              <a:spcBef>
                <a:spcPts val="0"/>
              </a:spcBef>
              <a:spcAft>
                <a:spcPts val="0"/>
              </a:spcAft>
              <a:buSzPts val="1400"/>
              <a:buFont typeface="Lato"/>
              <a:buChar char="●"/>
              <a:defRPr/>
            </a:lvl1pPr>
            <a:lvl2pPr marL="1219170" lvl="1" indent="-423323" rtl="0">
              <a:lnSpc>
                <a:spcPct val="100000"/>
              </a:lnSpc>
              <a:spcBef>
                <a:spcPts val="0"/>
              </a:spcBef>
              <a:spcAft>
                <a:spcPts val="0"/>
              </a:spcAft>
              <a:buSzPts val="1400"/>
              <a:buFont typeface="Lato"/>
              <a:buChar char="○"/>
              <a:defRPr/>
            </a:lvl2pPr>
            <a:lvl3pPr marL="1828754" lvl="2" indent="-423323" rtl="0">
              <a:lnSpc>
                <a:spcPct val="100000"/>
              </a:lnSpc>
              <a:spcBef>
                <a:spcPts val="2133"/>
              </a:spcBef>
              <a:spcAft>
                <a:spcPts val="0"/>
              </a:spcAft>
              <a:buSzPts val="1400"/>
              <a:buFont typeface="Lato"/>
              <a:buChar char="■"/>
              <a:defRPr/>
            </a:lvl3pPr>
            <a:lvl4pPr marL="2438339" lvl="3" indent="-423323" rtl="0">
              <a:lnSpc>
                <a:spcPct val="100000"/>
              </a:lnSpc>
              <a:spcBef>
                <a:spcPts val="2133"/>
              </a:spcBef>
              <a:spcAft>
                <a:spcPts val="0"/>
              </a:spcAft>
              <a:buSzPts val="1400"/>
              <a:buFont typeface="Lato"/>
              <a:buChar char="●"/>
              <a:defRPr/>
            </a:lvl4pPr>
            <a:lvl5pPr marL="3047924" lvl="4" indent="-423323" rtl="0">
              <a:lnSpc>
                <a:spcPct val="100000"/>
              </a:lnSpc>
              <a:spcBef>
                <a:spcPts val="2133"/>
              </a:spcBef>
              <a:spcAft>
                <a:spcPts val="0"/>
              </a:spcAft>
              <a:buSzPts val="1400"/>
              <a:buFont typeface="Lato"/>
              <a:buChar char="○"/>
              <a:defRPr/>
            </a:lvl5pPr>
            <a:lvl6pPr marL="3657509" lvl="5" indent="-423323" rtl="0">
              <a:lnSpc>
                <a:spcPct val="100000"/>
              </a:lnSpc>
              <a:spcBef>
                <a:spcPts val="2133"/>
              </a:spcBef>
              <a:spcAft>
                <a:spcPts val="0"/>
              </a:spcAft>
              <a:buSzPts val="1400"/>
              <a:buFont typeface="Lato"/>
              <a:buChar char="■"/>
              <a:defRPr/>
            </a:lvl6pPr>
            <a:lvl7pPr marL="4267093" lvl="6" indent="-423323" rtl="0">
              <a:lnSpc>
                <a:spcPct val="100000"/>
              </a:lnSpc>
              <a:spcBef>
                <a:spcPts val="2133"/>
              </a:spcBef>
              <a:spcAft>
                <a:spcPts val="0"/>
              </a:spcAft>
              <a:buSzPts val="1400"/>
              <a:buFont typeface="Lato"/>
              <a:buChar char="●"/>
              <a:defRPr/>
            </a:lvl7pPr>
            <a:lvl8pPr marL="4876678" lvl="7" indent="-423323" rtl="0">
              <a:lnSpc>
                <a:spcPct val="100000"/>
              </a:lnSpc>
              <a:spcBef>
                <a:spcPts val="2133"/>
              </a:spcBef>
              <a:spcAft>
                <a:spcPts val="0"/>
              </a:spcAft>
              <a:buSzPts val="1400"/>
              <a:buFont typeface="Lato"/>
              <a:buChar char="○"/>
              <a:defRPr/>
            </a:lvl8pPr>
            <a:lvl9pPr marL="5486263" lvl="8" indent="-423323" rtl="0">
              <a:lnSpc>
                <a:spcPct val="100000"/>
              </a:lnSpc>
              <a:spcBef>
                <a:spcPts val="2133"/>
              </a:spcBef>
              <a:spcAft>
                <a:spcPts val="2133"/>
              </a:spcAft>
              <a:buSzPts val="1400"/>
              <a:buFont typeface="Lato"/>
              <a:buChar char="■"/>
              <a:defRPr/>
            </a:lvl9pPr>
          </a:lstStyle>
          <a:p>
            <a:pPr lvl="0"/>
            <a:r>
              <a:rPr lang="en-US"/>
              <a:t>Click to edit Master text styles</a:t>
            </a:r>
          </a:p>
        </p:txBody>
      </p:sp>
      <p:grpSp>
        <p:nvGrpSpPr>
          <p:cNvPr id="681" name="Google Shape;681;p25"/>
          <p:cNvGrpSpPr/>
          <p:nvPr/>
        </p:nvGrpSpPr>
        <p:grpSpPr>
          <a:xfrm>
            <a:off x="9424227" y="-621645"/>
            <a:ext cx="1824347" cy="1437728"/>
            <a:chOff x="4231725" y="-443721"/>
            <a:chExt cx="1368260" cy="1078296"/>
          </a:xfrm>
        </p:grpSpPr>
        <p:sp>
          <p:nvSpPr>
            <p:cNvPr id="682" name="Google Shape;682;p25"/>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3" name="Google Shape;683;p25"/>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84" name="Google Shape;684;p25"/>
          <p:cNvGrpSpPr/>
          <p:nvPr/>
        </p:nvGrpSpPr>
        <p:grpSpPr>
          <a:xfrm>
            <a:off x="10680094" y="-621651"/>
            <a:ext cx="1505633" cy="1919000"/>
            <a:chOff x="5173625" y="-443725"/>
            <a:chExt cx="1129225" cy="1439250"/>
          </a:xfrm>
        </p:grpSpPr>
        <p:sp>
          <p:nvSpPr>
            <p:cNvPr id="685" name="Google Shape;685;p25"/>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6" name="Google Shape;686;p25"/>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87" name="Google Shape;687;p25"/>
          <p:cNvGrpSpPr/>
          <p:nvPr/>
        </p:nvGrpSpPr>
        <p:grpSpPr>
          <a:xfrm flipH="1">
            <a:off x="6789" y="-629791"/>
            <a:ext cx="1505633" cy="1919000"/>
            <a:chOff x="5173625" y="-443725"/>
            <a:chExt cx="1129225" cy="1439250"/>
          </a:xfrm>
        </p:grpSpPr>
        <p:sp>
          <p:nvSpPr>
            <p:cNvPr id="688" name="Google Shape;688;p25"/>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9" name="Google Shape;689;p25"/>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90" name="Google Shape;690;p25"/>
          <p:cNvGrpSpPr/>
          <p:nvPr/>
        </p:nvGrpSpPr>
        <p:grpSpPr>
          <a:xfrm flipH="1">
            <a:off x="-131611" y="-297707"/>
            <a:ext cx="1227033" cy="1437733"/>
            <a:chOff x="4679675" y="-443725"/>
            <a:chExt cx="920275" cy="1078300"/>
          </a:xfrm>
        </p:grpSpPr>
        <p:sp>
          <p:nvSpPr>
            <p:cNvPr id="691" name="Google Shape;691;p25"/>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2" name="Google Shape;692;p25"/>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93" name="Google Shape;693;p25"/>
          <p:cNvGrpSpPr/>
          <p:nvPr/>
        </p:nvGrpSpPr>
        <p:grpSpPr>
          <a:xfrm flipH="1">
            <a:off x="8764757" y="-895939"/>
            <a:ext cx="1593799" cy="1437728"/>
            <a:chOff x="4404625" y="-443721"/>
            <a:chExt cx="1195349" cy="1078296"/>
          </a:xfrm>
        </p:grpSpPr>
        <p:sp>
          <p:nvSpPr>
            <p:cNvPr id="694" name="Google Shape;694;p25"/>
            <p:cNvSpPr/>
            <p:nvPr/>
          </p:nvSpPr>
          <p:spPr>
            <a:xfrm>
              <a:off x="4501128" y="-443721"/>
              <a:ext cx="109884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5" name="Google Shape;695;p25"/>
            <p:cNvSpPr/>
            <p:nvPr/>
          </p:nvSpPr>
          <p:spPr>
            <a:xfrm>
              <a:off x="44046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96" name="Google Shape;696;p25"/>
          <p:cNvGrpSpPr/>
          <p:nvPr/>
        </p:nvGrpSpPr>
        <p:grpSpPr>
          <a:xfrm>
            <a:off x="1833990" y="-895939"/>
            <a:ext cx="1593799" cy="1437728"/>
            <a:chOff x="4404625" y="-443721"/>
            <a:chExt cx="1195349" cy="1078296"/>
          </a:xfrm>
        </p:grpSpPr>
        <p:sp>
          <p:nvSpPr>
            <p:cNvPr id="697" name="Google Shape;697;p25"/>
            <p:cNvSpPr/>
            <p:nvPr/>
          </p:nvSpPr>
          <p:spPr>
            <a:xfrm>
              <a:off x="4501128" y="-443721"/>
              <a:ext cx="109884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8" name="Google Shape;698;p25"/>
            <p:cNvSpPr/>
            <p:nvPr/>
          </p:nvSpPr>
          <p:spPr>
            <a:xfrm>
              <a:off x="44046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83384402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text 3">
  <p:cSld name="Title and text 3">
    <p:spTree>
      <p:nvGrpSpPr>
        <p:cNvPr id="1" name="Shape 699"/>
        <p:cNvGrpSpPr/>
        <p:nvPr/>
      </p:nvGrpSpPr>
      <p:grpSpPr>
        <a:xfrm>
          <a:off x="0" y="0"/>
          <a:ext cx="0" cy="0"/>
          <a:chOff x="0" y="0"/>
          <a:chExt cx="0" cy="0"/>
        </a:xfrm>
      </p:grpSpPr>
      <p:sp>
        <p:nvSpPr>
          <p:cNvPr id="700" name="Google Shape;700;p26"/>
          <p:cNvSpPr txBox="1">
            <a:spLocks noGrp="1"/>
          </p:cNvSpPr>
          <p:nvPr>
            <p:ph type="title"/>
          </p:nvPr>
        </p:nvSpPr>
        <p:spPr>
          <a:xfrm>
            <a:off x="2174600" y="719600"/>
            <a:ext cx="7842800" cy="63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r>
              <a:rPr lang="en-US"/>
              <a:t>Click to edit Master title style</a:t>
            </a:r>
            <a:endParaRPr/>
          </a:p>
        </p:txBody>
      </p:sp>
      <p:sp>
        <p:nvSpPr>
          <p:cNvPr id="701" name="Google Shape;701;p26"/>
          <p:cNvSpPr txBox="1">
            <a:spLocks noGrp="1"/>
          </p:cNvSpPr>
          <p:nvPr>
            <p:ph type="body" idx="1"/>
          </p:nvPr>
        </p:nvSpPr>
        <p:spPr>
          <a:xfrm>
            <a:off x="1826940" y="2303819"/>
            <a:ext cx="6149200" cy="3636400"/>
          </a:xfrm>
          <a:prstGeom prst="rect">
            <a:avLst/>
          </a:prstGeom>
        </p:spPr>
        <p:txBody>
          <a:bodyPr spcFirstLastPara="1" wrap="square" lIns="91425" tIns="91425" rIns="91425" bIns="91425" anchor="ctr" anchorCtr="0">
            <a:noAutofit/>
          </a:bodyPr>
          <a:lstStyle>
            <a:lvl1pPr marL="609585" lvl="0" indent="-423323" rtl="0">
              <a:lnSpc>
                <a:spcPct val="100000"/>
              </a:lnSpc>
              <a:spcBef>
                <a:spcPts val="0"/>
              </a:spcBef>
              <a:spcAft>
                <a:spcPts val="0"/>
              </a:spcAft>
              <a:buSzPts val="1400"/>
              <a:buFont typeface="Lato"/>
              <a:buChar char="●"/>
              <a:defRPr/>
            </a:lvl1pPr>
            <a:lvl2pPr marL="1219170" lvl="1" indent="-423323" rtl="0">
              <a:lnSpc>
                <a:spcPct val="100000"/>
              </a:lnSpc>
              <a:spcBef>
                <a:spcPts val="0"/>
              </a:spcBef>
              <a:spcAft>
                <a:spcPts val="0"/>
              </a:spcAft>
              <a:buSzPts val="1400"/>
              <a:buFont typeface="Lato"/>
              <a:buChar char="○"/>
              <a:defRPr/>
            </a:lvl2pPr>
            <a:lvl3pPr marL="1828754" lvl="2" indent="-423323" rtl="0">
              <a:lnSpc>
                <a:spcPct val="100000"/>
              </a:lnSpc>
              <a:spcBef>
                <a:spcPts val="2133"/>
              </a:spcBef>
              <a:spcAft>
                <a:spcPts val="0"/>
              </a:spcAft>
              <a:buSzPts val="1400"/>
              <a:buFont typeface="Lato"/>
              <a:buChar char="■"/>
              <a:defRPr/>
            </a:lvl3pPr>
            <a:lvl4pPr marL="2438339" lvl="3" indent="-423323" rtl="0">
              <a:lnSpc>
                <a:spcPct val="100000"/>
              </a:lnSpc>
              <a:spcBef>
                <a:spcPts val="2133"/>
              </a:spcBef>
              <a:spcAft>
                <a:spcPts val="0"/>
              </a:spcAft>
              <a:buSzPts val="1400"/>
              <a:buFont typeface="Lato"/>
              <a:buChar char="●"/>
              <a:defRPr/>
            </a:lvl4pPr>
            <a:lvl5pPr marL="3047924" lvl="4" indent="-423323" rtl="0">
              <a:lnSpc>
                <a:spcPct val="100000"/>
              </a:lnSpc>
              <a:spcBef>
                <a:spcPts val="2133"/>
              </a:spcBef>
              <a:spcAft>
                <a:spcPts val="0"/>
              </a:spcAft>
              <a:buSzPts val="1400"/>
              <a:buFont typeface="Lato"/>
              <a:buChar char="○"/>
              <a:defRPr/>
            </a:lvl5pPr>
            <a:lvl6pPr marL="3657509" lvl="5" indent="-423323" rtl="0">
              <a:lnSpc>
                <a:spcPct val="100000"/>
              </a:lnSpc>
              <a:spcBef>
                <a:spcPts val="2133"/>
              </a:spcBef>
              <a:spcAft>
                <a:spcPts val="0"/>
              </a:spcAft>
              <a:buSzPts val="1400"/>
              <a:buFont typeface="Lato"/>
              <a:buChar char="■"/>
              <a:defRPr/>
            </a:lvl6pPr>
            <a:lvl7pPr marL="4267093" lvl="6" indent="-423323" rtl="0">
              <a:lnSpc>
                <a:spcPct val="100000"/>
              </a:lnSpc>
              <a:spcBef>
                <a:spcPts val="2133"/>
              </a:spcBef>
              <a:spcAft>
                <a:spcPts val="0"/>
              </a:spcAft>
              <a:buSzPts val="1400"/>
              <a:buFont typeface="Lato"/>
              <a:buChar char="●"/>
              <a:defRPr/>
            </a:lvl7pPr>
            <a:lvl8pPr marL="4876678" lvl="7" indent="-423323" rtl="0">
              <a:lnSpc>
                <a:spcPct val="100000"/>
              </a:lnSpc>
              <a:spcBef>
                <a:spcPts val="2133"/>
              </a:spcBef>
              <a:spcAft>
                <a:spcPts val="0"/>
              </a:spcAft>
              <a:buSzPts val="1400"/>
              <a:buFont typeface="Lato"/>
              <a:buChar char="○"/>
              <a:defRPr/>
            </a:lvl8pPr>
            <a:lvl9pPr marL="5486263" lvl="8" indent="-423323" rtl="0">
              <a:lnSpc>
                <a:spcPct val="100000"/>
              </a:lnSpc>
              <a:spcBef>
                <a:spcPts val="2133"/>
              </a:spcBef>
              <a:spcAft>
                <a:spcPts val="2133"/>
              </a:spcAft>
              <a:buSzPts val="1400"/>
              <a:buFont typeface="Lato"/>
              <a:buChar char="■"/>
              <a:defRPr/>
            </a:lvl9pPr>
          </a:lstStyle>
          <a:p>
            <a:pPr lvl="0"/>
            <a:r>
              <a:rPr lang="en-US"/>
              <a:t>Click to edit Master text styles</a:t>
            </a:r>
          </a:p>
        </p:txBody>
      </p:sp>
      <p:grpSp>
        <p:nvGrpSpPr>
          <p:cNvPr id="702" name="Google Shape;702;p26"/>
          <p:cNvGrpSpPr/>
          <p:nvPr/>
        </p:nvGrpSpPr>
        <p:grpSpPr>
          <a:xfrm>
            <a:off x="-1882416" y="5233017"/>
            <a:ext cx="3948239" cy="2780872"/>
            <a:chOff x="-1411812" y="3924763"/>
            <a:chExt cx="2961179" cy="2085654"/>
          </a:xfrm>
        </p:grpSpPr>
        <p:grpSp>
          <p:nvGrpSpPr>
            <p:cNvPr id="703" name="Google Shape;703;p26"/>
            <p:cNvGrpSpPr/>
            <p:nvPr/>
          </p:nvGrpSpPr>
          <p:grpSpPr>
            <a:xfrm flipH="1">
              <a:off x="-1411812" y="4556641"/>
              <a:ext cx="2808779" cy="1148975"/>
              <a:chOff x="6525475" y="148600"/>
              <a:chExt cx="2808779" cy="1148975"/>
            </a:xfrm>
          </p:grpSpPr>
          <p:sp>
            <p:nvSpPr>
              <p:cNvPr id="704" name="Google Shape;704;p26"/>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5" name="Google Shape;705;p26"/>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06" name="Google Shape;706;p26"/>
            <p:cNvGrpSpPr/>
            <p:nvPr/>
          </p:nvGrpSpPr>
          <p:grpSpPr>
            <a:xfrm rot="10800000">
              <a:off x="282879" y="3924763"/>
              <a:ext cx="474200" cy="1505350"/>
              <a:chOff x="3995775" y="-443725"/>
              <a:chExt cx="474200" cy="1505350"/>
            </a:xfrm>
          </p:grpSpPr>
          <p:sp>
            <p:nvSpPr>
              <p:cNvPr id="707" name="Google Shape;707;p26"/>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8" name="Google Shape;708;p26"/>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09" name="Google Shape;709;p26"/>
            <p:cNvGrpSpPr/>
            <p:nvPr/>
          </p:nvGrpSpPr>
          <p:grpSpPr>
            <a:xfrm flipH="1">
              <a:off x="-1259412" y="4861441"/>
              <a:ext cx="2808779" cy="1148975"/>
              <a:chOff x="6525475" y="148600"/>
              <a:chExt cx="2808779" cy="1148975"/>
            </a:xfrm>
          </p:grpSpPr>
          <p:sp>
            <p:nvSpPr>
              <p:cNvPr id="710" name="Google Shape;710;p26"/>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1" name="Google Shape;711;p26"/>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712" name="Google Shape;712;p26"/>
          <p:cNvGrpSpPr/>
          <p:nvPr/>
        </p:nvGrpSpPr>
        <p:grpSpPr>
          <a:xfrm flipH="1">
            <a:off x="9858557" y="212884"/>
            <a:ext cx="2686388" cy="619213"/>
            <a:chOff x="-35118" y="4350781"/>
            <a:chExt cx="2014791" cy="464410"/>
          </a:xfrm>
        </p:grpSpPr>
        <p:sp>
          <p:nvSpPr>
            <p:cNvPr id="713" name="Google Shape;713;p26"/>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4" name="Google Shape;714;p26"/>
            <p:cNvSpPr/>
            <p:nvPr/>
          </p:nvSpPr>
          <p:spPr>
            <a:xfrm>
              <a:off x="1861099" y="4350781"/>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15" name="Google Shape;715;p26"/>
          <p:cNvGrpSpPr/>
          <p:nvPr/>
        </p:nvGrpSpPr>
        <p:grpSpPr>
          <a:xfrm flipH="1">
            <a:off x="9858557" y="641195"/>
            <a:ext cx="2686388" cy="630837"/>
            <a:chOff x="-35118" y="4342063"/>
            <a:chExt cx="2014791" cy="473128"/>
          </a:xfrm>
        </p:grpSpPr>
        <p:sp>
          <p:nvSpPr>
            <p:cNvPr id="716" name="Google Shape;716;p26"/>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7" name="Google Shape;717;p26"/>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186951365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hanks">
  <p:cSld name="Thanks">
    <p:spTree>
      <p:nvGrpSpPr>
        <p:cNvPr id="1" name="Shape 718"/>
        <p:cNvGrpSpPr/>
        <p:nvPr/>
      </p:nvGrpSpPr>
      <p:grpSpPr>
        <a:xfrm>
          <a:off x="0" y="0"/>
          <a:ext cx="0" cy="0"/>
          <a:chOff x="0" y="0"/>
          <a:chExt cx="0" cy="0"/>
        </a:xfrm>
      </p:grpSpPr>
      <p:sp>
        <p:nvSpPr>
          <p:cNvPr id="719" name="Google Shape;719;p27"/>
          <p:cNvSpPr txBox="1">
            <a:spLocks noGrp="1"/>
          </p:cNvSpPr>
          <p:nvPr>
            <p:ph type="ctrTitle"/>
          </p:nvPr>
        </p:nvSpPr>
        <p:spPr>
          <a:xfrm>
            <a:off x="951100" y="754063"/>
            <a:ext cx="5426000" cy="1657200"/>
          </a:xfrm>
          <a:prstGeom prst="rect">
            <a:avLst/>
          </a:prstGeom>
        </p:spPr>
        <p:txBody>
          <a:bodyPr spcFirstLastPara="1" wrap="square" lIns="91425" tIns="91425" rIns="91425" bIns="91425" anchor="ctr" anchorCtr="0">
            <a:noAutofit/>
          </a:bodyPr>
          <a:lstStyle>
            <a:lvl1pPr lvl="0" rtl="0">
              <a:spcBef>
                <a:spcPts val="0"/>
              </a:spcBef>
              <a:spcAft>
                <a:spcPts val="0"/>
              </a:spcAft>
              <a:buSzPts val="5200"/>
              <a:buNone/>
              <a:defRPr sz="8666"/>
            </a:lvl1pPr>
            <a:lvl2pPr lvl="1" algn="ctr" rtl="0">
              <a:spcBef>
                <a:spcPts val="0"/>
              </a:spcBef>
              <a:spcAft>
                <a:spcPts val="0"/>
              </a:spcAft>
              <a:buSzPts val="5200"/>
              <a:buNone/>
              <a:defRPr sz="6933"/>
            </a:lvl2pPr>
            <a:lvl3pPr lvl="2" algn="ctr" rtl="0">
              <a:spcBef>
                <a:spcPts val="0"/>
              </a:spcBef>
              <a:spcAft>
                <a:spcPts val="0"/>
              </a:spcAft>
              <a:buSzPts val="5200"/>
              <a:buNone/>
              <a:defRPr sz="6933"/>
            </a:lvl3pPr>
            <a:lvl4pPr lvl="3" algn="ctr" rtl="0">
              <a:spcBef>
                <a:spcPts val="0"/>
              </a:spcBef>
              <a:spcAft>
                <a:spcPts val="0"/>
              </a:spcAft>
              <a:buSzPts val="5200"/>
              <a:buNone/>
              <a:defRPr sz="6933"/>
            </a:lvl4pPr>
            <a:lvl5pPr lvl="4" algn="ctr" rtl="0">
              <a:spcBef>
                <a:spcPts val="0"/>
              </a:spcBef>
              <a:spcAft>
                <a:spcPts val="0"/>
              </a:spcAft>
              <a:buSzPts val="5200"/>
              <a:buNone/>
              <a:defRPr sz="6933"/>
            </a:lvl5pPr>
            <a:lvl6pPr lvl="5" algn="ctr" rtl="0">
              <a:spcBef>
                <a:spcPts val="0"/>
              </a:spcBef>
              <a:spcAft>
                <a:spcPts val="0"/>
              </a:spcAft>
              <a:buSzPts val="5200"/>
              <a:buNone/>
              <a:defRPr sz="6933"/>
            </a:lvl6pPr>
            <a:lvl7pPr lvl="6" algn="ctr" rtl="0">
              <a:spcBef>
                <a:spcPts val="0"/>
              </a:spcBef>
              <a:spcAft>
                <a:spcPts val="0"/>
              </a:spcAft>
              <a:buSzPts val="5200"/>
              <a:buNone/>
              <a:defRPr sz="6933"/>
            </a:lvl7pPr>
            <a:lvl8pPr lvl="7" algn="ctr" rtl="0">
              <a:spcBef>
                <a:spcPts val="0"/>
              </a:spcBef>
              <a:spcAft>
                <a:spcPts val="0"/>
              </a:spcAft>
              <a:buSzPts val="5200"/>
              <a:buNone/>
              <a:defRPr sz="6933"/>
            </a:lvl8pPr>
            <a:lvl9pPr lvl="8" algn="ctr" rtl="0">
              <a:spcBef>
                <a:spcPts val="0"/>
              </a:spcBef>
              <a:spcAft>
                <a:spcPts val="0"/>
              </a:spcAft>
              <a:buSzPts val="5200"/>
              <a:buNone/>
              <a:defRPr sz="6933"/>
            </a:lvl9pPr>
          </a:lstStyle>
          <a:p>
            <a:r>
              <a:rPr lang="en-US"/>
              <a:t>Click to edit Master title style</a:t>
            </a:r>
            <a:endParaRPr/>
          </a:p>
        </p:txBody>
      </p:sp>
      <p:sp>
        <p:nvSpPr>
          <p:cNvPr id="720" name="Google Shape;720;p27"/>
          <p:cNvSpPr txBox="1">
            <a:spLocks noGrp="1"/>
          </p:cNvSpPr>
          <p:nvPr>
            <p:ph type="subTitle" idx="1"/>
          </p:nvPr>
        </p:nvSpPr>
        <p:spPr>
          <a:xfrm>
            <a:off x="951100" y="2315067"/>
            <a:ext cx="4778000" cy="1108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721" name="Google Shape;721;p27"/>
          <p:cNvSpPr txBox="1"/>
          <p:nvPr/>
        </p:nvSpPr>
        <p:spPr>
          <a:xfrm>
            <a:off x="951100" y="4762600"/>
            <a:ext cx="4438400" cy="930800"/>
          </a:xfrm>
          <a:prstGeom prst="rect">
            <a:avLst/>
          </a:prstGeom>
          <a:noFill/>
          <a:ln>
            <a:noFill/>
          </a:ln>
        </p:spPr>
        <p:txBody>
          <a:bodyPr spcFirstLastPara="1" wrap="square" lIns="121900" tIns="121900" rIns="121900" bIns="121900" anchor="ctr" anchorCtr="0">
            <a:noAutofit/>
          </a:bodyPr>
          <a:lstStyle/>
          <a:p>
            <a:pPr marL="0" lvl="0" indent="0" algn="l" rtl="0">
              <a:lnSpc>
                <a:spcPct val="100000"/>
              </a:lnSpc>
              <a:spcBef>
                <a:spcPts val="0"/>
              </a:spcBef>
              <a:spcAft>
                <a:spcPts val="0"/>
              </a:spcAft>
              <a:buNone/>
            </a:pPr>
            <a:r>
              <a:rPr lang="en" sz="1333">
                <a:solidFill>
                  <a:schemeClr val="accent1"/>
                </a:solidFill>
                <a:latin typeface="Montserrat"/>
                <a:ea typeface="Montserrat"/>
                <a:cs typeface="Montserrat"/>
                <a:sym typeface="Montserrat"/>
              </a:rPr>
              <a:t>CREDITS: This presentation template was created by Slidesgo, including icons by Flaticon, and infographics &amp; images by Freepik</a:t>
            </a:r>
            <a:endParaRPr sz="1333">
              <a:solidFill>
                <a:schemeClr val="accent1"/>
              </a:solidFill>
              <a:latin typeface="Montserrat"/>
              <a:ea typeface="Montserrat"/>
              <a:cs typeface="Montserrat"/>
              <a:sym typeface="Montserrat"/>
            </a:endParaRPr>
          </a:p>
        </p:txBody>
      </p:sp>
      <p:sp>
        <p:nvSpPr>
          <p:cNvPr id="722" name="Google Shape;722;p27"/>
          <p:cNvSpPr/>
          <p:nvPr/>
        </p:nvSpPr>
        <p:spPr>
          <a:xfrm>
            <a:off x="10833518" y="1572097"/>
            <a:ext cx="52809" cy="52809"/>
          </a:xfrm>
          <a:custGeom>
            <a:avLst/>
            <a:gdLst/>
            <a:ahLst/>
            <a:cxnLst/>
            <a:rect l="l" t="t" r="r" b="b"/>
            <a:pathLst>
              <a:path w="1217" h="1217" extrusionOk="0">
                <a:moveTo>
                  <a:pt x="609" y="1"/>
                </a:moveTo>
                <a:cubicBezTo>
                  <a:pt x="274" y="1"/>
                  <a:pt x="1" y="274"/>
                  <a:pt x="1" y="609"/>
                </a:cubicBezTo>
                <a:cubicBezTo>
                  <a:pt x="1" y="943"/>
                  <a:pt x="274" y="1217"/>
                  <a:pt x="609" y="1217"/>
                </a:cubicBezTo>
                <a:cubicBezTo>
                  <a:pt x="943" y="1217"/>
                  <a:pt x="1217" y="943"/>
                  <a:pt x="1217" y="609"/>
                </a:cubicBezTo>
                <a:cubicBezTo>
                  <a:pt x="1217" y="274"/>
                  <a:pt x="943" y="1"/>
                  <a:pt x="609" y="1"/>
                </a:cubicBez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723" name="Google Shape;723;p27"/>
          <p:cNvGrpSpPr/>
          <p:nvPr/>
        </p:nvGrpSpPr>
        <p:grpSpPr>
          <a:xfrm flipH="1">
            <a:off x="9514935" y="5405621"/>
            <a:ext cx="2766599" cy="1283171"/>
            <a:chOff x="-85249" y="3960975"/>
            <a:chExt cx="2074949" cy="962378"/>
          </a:xfrm>
        </p:grpSpPr>
        <p:grpSp>
          <p:nvGrpSpPr>
            <p:cNvPr id="724" name="Google Shape;724;p27"/>
            <p:cNvGrpSpPr/>
            <p:nvPr/>
          </p:nvGrpSpPr>
          <p:grpSpPr>
            <a:xfrm>
              <a:off x="-44137" y="3960975"/>
              <a:ext cx="2033837" cy="459179"/>
              <a:chOff x="-101291" y="3971002"/>
              <a:chExt cx="2033837" cy="459179"/>
            </a:xfrm>
          </p:grpSpPr>
          <p:sp>
            <p:nvSpPr>
              <p:cNvPr id="725" name="Google Shape;725;p27"/>
              <p:cNvSpPr/>
              <p:nvPr/>
            </p:nvSpPr>
            <p:spPr>
              <a:xfrm rot="-5400000">
                <a:off x="646715" y="3256635"/>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6" name="Google Shape;726;p27"/>
              <p:cNvSpPr/>
              <p:nvPr/>
            </p:nvSpPr>
            <p:spPr>
              <a:xfrm>
                <a:off x="1813971" y="397100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27" name="Google Shape;727;p27"/>
            <p:cNvGrpSpPr/>
            <p:nvPr/>
          </p:nvGrpSpPr>
          <p:grpSpPr>
            <a:xfrm>
              <a:off x="-85249" y="4203623"/>
              <a:ext cx="2014791" cy="469195"/>
              <a:chOff x="-35118" y="4163517"/>
              <a:chExt cx="2014791" cy="469195"/>
            </a:xfrm>
          </p:grpSpPr>
          <p:sp>
            <p:nvSpPr>
              <p:cNvPr id="728" name="Google Shape;728;p27"/>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9" name="Google Shape;729;p27"/>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30" name="Google Shape;730;p27"/>
            <p:cNvGrpSpPr/>
            <p:nvPr/>
          </p:nvGrpSpPr>
          <p:grpSpPr>
            <a:xfrm>
              <a:off x="-85249" y="4454155"/>
              <a:ext cx="2014791" cy="469199"/>
              <a:chOff x="-35118" y="4345992"/>
              <a:chExt cx="2014791" cy="469199"/>
            </a:xfrm>
          </p:grpSpPr>
          <p:sp>
            <p:nvSpPr>
              <p:cNvPr id="731" name="Google Shape;731;p27"/>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2" name="Google Shape;732;p27"/>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733" name="Google Shape;733;p27"/>
          <p:cNvGrpSpPr/>
          <p:nvPr/>
        </p:nvGrpSpPr>
        <p:grpSpPr>
          <a:xfrm>
            <a:off x="10254942" y="1111334"/>
            <a:ext cx="3533033" cy="4635333"/>
            <a:chOff x="7691206" y="833500"/>
            <a:chExt cx="2649775" cy="3476500"/>
          </a:xfrm>
        </p:grpSpPr>
        <p:sp>
          <p:nvSpPr>
            <p:cNvPr id="734" name="Google Shape;734;p27"/>
            <p:cNvSpPr/>
            <p:nvPr/>
          </p:nvSpPr>
          <p:spPr>
            <a:xfrm>
              <a:off x="7691206" y="2268175"/>
              <a:ext cx="118575" cy="118550"/>
            </a:xfrm>
            <a:custGeom>
              <a:avLst/>
              <a:gdLst/>
              <a:ahLst/>
              <a:cxnLst/>
              <a:rect l="l" t="t" r="r" b="b"/>
              <a:pathLst>
                <a:path w="4743" h="4742" fill="none" extrusionOk="0">
                  <a:moveTo>
                    <a:pt x="1" y="2037"/>
                  </a:moveTo>
                  <a:cubicBezTo>
                    <a:pt x="1" y="3830"/>
                    <a:pt x="2189" y="4742"/>
                    <a:pt x="3466" y="3465"/>
                  </a:cubicBezTo>
                  <a:cubicBezTo>
                    <a:pt x="4742" y="2189"/>
                    <a:pt x="3830" y="0"/>
                    <a:pt x="2037" y="30"/>
                  </a:cubicBezTo>
                  <a:cubicBezTo>
                    <a:pt x="912" y="30"/>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5" name="Google Shape;735;p27"/>
            <p:cNvSpPr/>
            <p:nvPr/>
          </p:nvSpPr>
          <p:spPr>
            <a:xfrm>
              <a:off x="7691206" y="2758300"/>
              <a:ext cx="118575" cy="117800"/>
            </a:xfrm>
            <a:custGeom>
              <a:avLst/>
              <a:gdLst/>
              <a:ahLst/>
              <a:cxnLst/>
              <a:rect l="l" t="t" r="r" b="b"/>
              <a:pathLst>
                <a:path w="4743" h="4712" fill="none" extrusionOk="0">
                  <a:moveTo>
                    <a:pt x="1" y="2705"/>
                  </a:moveTo>
                  <a:cubicBezTo>
                    <a:pt x="1" y="912"/>
                    <a:pt x="2189" y="0"/>
                    <a:pt x="3466" y="1277"/>
                  </a:cubicBezTo>
                  <a:cubicBezTo>
                    <a:pt x="4742" y="2553"/>
                    <a:pt x="3830" y="4712"/>
                    <a:pt x="2037" y="4712"/>
                  </a:cubicBezTo>
                  <a:cubicBezTo>
                    <a:pt x="912" y="4712"/>
                    <a:pt x="1" y="3830"/>
                    <a:pt x="1" y="2705"/>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736" name="Google Shape;736;p27"/>
            <p:cNvGrpSpPr/>
            <p:nvPr/>
          </p:nvGrpSpPr>
          <p:grpSpPr>
            <a:xfrm>
              <a:off x="7795306" y="833500"/>
              <a:ext cx="2545675" cy="3476500"/>
              <a:chOff x="7795306" y="833500"/>
              <a:chExt cx="2545675" cy="3476500"/>
            </a:xfrm>
          </p:grpSpPr>
          <p:sp>
            <p:nvSpPr>
              <p:cNvPr id="737" name="Google Shape;737;p27"/>
              <p:cNvSpPr/>
              <p:nvPr/>
            </p:nvSpPr>
            <p:spPr>
              <a:xfrm>
                <a:off x="7900181" y="2373025"/>
                <a:ext cx="118575" cy="117800"/>
              </a:xfrm>
              <a:custGeom>
                <a:avLst/>
                <a:gdLst/>
                <a:ahLst/>
                <a:cxnLst/>
                <a:rect l="l" t="t" r="r" b="b"/>
                <a:pathLst>
                  <a:path w="4743" h="4712" fill="none" extrusionOk="0">
                    <a:moveTo>
                      <a:pt x="0" y="2007"/>
                    </a:moveTo>
                    <a:cubicBezTo>
                      <a:pt x="0" y="3831"/>
                      <a:pt x="2189" y="4712"/>
                      <a:pt x="3465" y="3466"/>
                    </a:cubicBezTo>
                    <a:cubicBezTo>
                      <a:pt x="4742" y="2189"/>
                      <a:pt x="3830" y="1"/>
                      <a:pt x="2037" y="1"/>
                    </a:cubicBezTo>
                    <a:cubicBezTo>
                      <a:pt x="912" y="1"/>
                      <a:pt x="0" y="913"/>
                      <a:pt x="0" y="200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8" name="Google Shape;738;p27"/>
              <p:cNvSpPr/>
              <p:nvPr/>
            </p:nvSpPr>
            <p:spPr>
              <a:xfrm>
                <a:off x="7988331" y="1479400"/>
                <a:ext cx="2342775" cy="913400"/>
              </a:xfrm>
              <a:custGeom>
                <a:avLst/>
                <a:gdLst/>
                <a:ahLst/>
                <a:cxnLst/>
                <a:rect l="l" t="t" r="r" b="b"/>
                <a:pathLst>
                  <a:path w="93711" h="36536" fill="none" extrusionOk="0">
                    <a:moveTo>
                      <a:pt x="0" y="36536"/>
                    </a:moveTo>
                    <a:lnTo>
                      <a:pt x="36262" y="0"/>
                    </a:lnTo>
                    <a:lnTo>
                      <a:pt x="93710"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9" name="Google Shape;739;p27"/>
              <p:cNvSpPr/>
              <p:nvPr/>
            </p:nvSpPr>
            <p:spPr>
              <a:xfrm>
                <a:off x="7795306" y="833500"/>
                <a:ext cx="2545675" cy="1481800"/>
              </a:xfrm>
              <a:custGeom>
                <a:avLst/>
                <a:gdLst/>
                <a:ahLst/>
                <a:cxnLst/>
                <a:rect l="l" t="t" r="r" b="b"/>
                <a:pathLst>
                  <a:path w="101827" h="59272" fill="none" extrusionOk="0">
                    <a:moveTo>
                      <a:pt x="1" y="59272"/>
                    </a:moveTo>
                    <a:lnTo>
                      <a:pt x="25442" y="59272"/>
                    </a:lnTo>
                    <a:lnTo>
                      <a:pt x="25442" y="33435"/>
                    </a:lnTo>
                    <a:lnTo>
                      <a:pt x="66871" y="33435"/>
                    </a:lnTo>
                    <a:lnTo>
                      <a:pt x="66871" y="0"/>
                    </a:lnTo>
                    <a:lnTo>
                      <a:pt x="10182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0" name="Google Shape;740;p27"/>
              <p:cNvSpPr/>
              <p:nvPr/>
            </p:nvSpPr>
            <p:spPr>
              <a:xfrm>
                <a:off x="7900181" y="2653425"/>
                <a:ext cx="118575" cy="118575"/>
              </a:xfrm>
              <a:custGeom>
                <a:avLst/>
                <a:gdLst/>
                <a:ahLst/>
                <a:cxnLst/>
                <a:rect l="l" t="t" r="r" b="b"/>
                <a:pathLst>
                  <a:path w="4743" h="4743" fill="none" extrusionOk="0">
                    <a:moveTo>
                      <a:pt x="0" y="2706"/>
                    </a:moveTo>
                    <a:cubicBezTo>
                      <a:pt x="0" y="913"/>
                      <a:pt x="2189" y="1"/>
                      <a:pt x="3465" y="1277"/>
                    </a:cubicBezTo>
                    <a:cubicBezTo>
                      <a:pt x="4742" y="2554"/>
                      <a:pt x="3830" y="4742"/>
                      <a:pt x="2037" y="4742"/>
                    </a:cubicBezTo>
                    <a:cubicBezTo>
                      <a:pt x="912" y="4742"/>
                      <a:pt x="0" y="3830"/>
                      <a:pt x="0" y="2706"/>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1" name="Google Shape;741;p27"/>
              <p:cNvSpPr/>
              <p:nvPr/>
            </p:nvSpPr>
            <p:spPr>
              <a:xfrm>
                <a:off x="7988331" y="2750700"/>
                <a:ext cx="2342775" cy="913400"/>
              </a:xfrm>
              <a:custGeom>
                <a:avLst/>
                <a:gdLst/>
                <a:ahLst/>
                <a:cxnLst/>
                <a:rect l="l" t="t" r="r" b="b"/>
                <a:pathLst>
                  <a:path w="93711" h="36536" fill="none" extrusionOk="0">
                    <a:moveTo>
                      <a:pt x="0" y="0"/>
                    </a:moveTo>
                    <a:lnTo>
                      <a:pt x="36262" y="36536"/>
                    </a:lnTo>
                    <a:lnTo>
                      <a:pt x="93710" y="36536"/>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2" name="Google Shape;742;p27"/>
              <p:cNvSpPr/>
              <p:nvPr/>
            </p:nvSpPr>
            <p:spPr>
              <a:xfrm>
                <a:off x="7795306" y="2828200"/>
                <a:ext cx="2545675" cy="1481800"/>
              </a:xfrm>
              <a:custGeom>
                <a:avLst/>
                <a:gdLst/>
                <a:ahLst/>
                <a:cxnLst/>
                <a:rect l="l" t="t" r="r" b="b"/>
                <a:pathLst>
                  <a:path w="101827" h="59272" fill="none" extrusionOk="0">
                    <a:moveTo>
                      <a:pt x="1" y="1"/>
                    </a:moveTo>
                    <a:lnTo>
                      <a:pt x="25442" y="1"/>
                    </a:lnTo>
                    <a:lnTo>
                      <a:pt x="25442" y="25837"/>
                    </a:lnTo>
                    <a:lnTo>
                      <a:pt x="66871" y="25837"/>
                    </a:lnTo>
                    <a:lnTo>
                      <a:pt x="66871" y="59272"/>
                    </a:lnTo>
                    <a:lnTo>
                      <a:pt x="101826" y="59272"/>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743" name="Google Shape;743;p27"/>
              <p:cNvGrpSpPr/>
              <p:nvPr/>
            </p:nvGrpSpPr>
            <p:grpSpPr>
              <a:xfrm>
                <a:off x="8530783" y="2299824"/>
                <a:ext cx="640686" cy="543853"/>
                <a:chOff x="10364519" y="2624211"/>
                <a:chExt cx="640686" cy="543853"/>
              </a:xfrm>
            </p:grpSpPr>
            <p:sp>
              <p:nvSpPr>
                <p:cNvPr id="744" name="Google Shape;744;p27"/>
                <p:cNvSpPr/>
                <p:nvPr/>
              </p:nvSpPr>
              <p:spPr>
                <a:xfrm>
                  <a:off x="10364519" y="2624211"/>
                  <a:ext cx="640686" cy="136629"/>
                </a:xfrm>
                <a:custGeom>
                  <a:avLst/>
                  <a:gdLst/>
                  <a:ahLst/>
                  <a:cxnLst/>
                  <a:rect l="l" t="t" r="r" b="b"/>
                  <a:pathLst>
                    <a:path w="14682" h="3131" extrusionOk="0">
                      <a:moveTo>
                        <a:pt x="426" y="0"/>
                      </a:moveTo>
                      <a:lnTo>
                        <a:pt x="0" y="395"/>
                      </a:lnTo>
                      <a:lnTo>
                        <a:pt x="2736" y="3131"/>
                      </a:lnTo>
                      <a:lnTo>
                        <a:pt x="14681" y="3131"/>
                      </a:lnTo>
                      <a:lnTo>
                        <a:pt x="14681" y="2553"/>
                      </a:lnTo>
                      <a:lnTo>
                        <a:pt x="2979" y="2553"/>
                      </a:lnTo>
                      <a:lnTo>
                        <a:pt x="426"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5" name="Google Shape;745;p27"/>
                <p:cNvSpPr/>
                <p:nvPr/>
              </p:nvSpPr>
              <p:spPr>
                <a:xfrm>
                  <a:off x="10375123" y="3040687"/>
                  <a:ext cx="630082" cy="127378"/>
                </a:xfrm>
                <a:custGeom>
                  <a:avLst/>
                  <a:gdLst/>
                  <a:ahLst/>
                  <a:cxnLst/>
                  <a:rect l="l" t="t" r="r" b="b"/>
                  <a:pathLst>
                    <a:path w="14439" h="2919" extrusionOk="0">
                      <a:moveTo>
                        <a:pt x="2493" y="0"/>
                      </a:moveTo>
                      <a:lnTo>
                        <a:pt x="0" y="2493"/>
                      </a:lnTo>
                      <a:lnTo>
                        <a:pt x="395" y="2918"/>
                      </a:lnTo>
                      <a:lnTo>
                        <a:pt x="2736" y="578"/>
                      </a:lnTo>
                      <a:lnTo>
                        <a:pt x="14438" y="578"/>
                      </a:lnTo>
                      <a:lnTo>
                        <a:pt x="14438"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spTree>
    <p:extLst>
      <p:ext uri="{BB962C8B-B14F-4D97-AF65-F5344CB8AC3E}">
        <p14:creationId xmlns:p14="http://schemas.microsoft.com/office/powerpoint/2010/main" val="60993712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Background">
  <p:cSld name="Background">
    <p:spTree>
      <p:nvGrpSpPr>
        <p:cNvPr id="1" name="Shape 746"/>
        <p:cNvGrpSpPr/>
        <p:nvPr/>
      </p:nvGrpSpPr>
      <p:grpSpPr>
        <a:xfrm>
          <a:off x="0" y="0"/>
          <a:ext cx="0" cy="0"/>
          <a:chOff x="0" y="0"/>
          <a:chExt cx="0" cy="0"/>
        </a:xfrm>
      </p:grpSpPr>
      <p:grpSp>
        <p:nvGrpSpPr>
          <p:cNvPr id="747" name="Google Shape;747;p28"/>
          <p:cNvGrpSpPr/>
          <p:nvPr/>
        </p:nvGrpSpPr>
        <p:grpSpPr>
          <a:xfrm rot="10800000">
            <a:off x="9362" y="-852008"/>
            <a:ext cx="2164233" cy="2630200"/>
            <a:chOff x="4193384" y="4053542"/>
            <a:chExt cx="1623175" cy="1972650"/>
          </a:xfrm>
        </p:grpSpPr>
        <p:grpSp>
          <p:nvGrpSpPr>
            <p:cNvPr id="748" name="Google Shape;748;p28"/>
            <p:cNvGrpSpPr/>
            <p:nvPr/>
          </p:nvGrpSpPr>
          <p:grpSpPr>
            <a:xfrm rot="10800000" flipH="1">
              <a:off x="4193384" y="4947892"/>
              <a:ext cx="920275" cy="1078300"/>
              <a:chOff x="4679675" y="-1053325"/>
              <a:chExt cx="920275" cy="1078300"/>
            </a:xfrm>
          </p:grpSpPr>
          <p:sp>
            <p:nvSpPr>
              <p:cNvPr id="749" name="Google Shape;749;p28"/>
              <p:cNvSpPr/>
              <p:nvPr/>
            </p:nvSpPr>
            <p:spPr>
              <a:xfrm>
                <a:off x="4783025" y="-10533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0" name="Google Shape;750;p28"/>
              <p:cNvSpPr/>
              <p:nvPr/>
            </p:nvSpPr>
            <p:spPr>
              <a:xfrm>
                <a:off x="4679675" y="-936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51" name="Google Shape;751;p28"/>
            <p:cNvGrpSpPr/>
            <p:nvPr/>
          </p:nvGrpSpPr>
          <p:grpSpPr>
            <a:xfrm rot="10800000" flipH="1">
              <a:off x="4687334" y="4053542"/>
              <a:ext cx="1129225" cy="1439250"/>
              <a:chOff x="5173625" y="-443725"/>
              <a:chExt cx="1129225" cy="1439250"/>
            </a:xfrm>
          </p:grpSpPr>
          <p:sp>
            <p:nvSpPr>
              <p:cNvPr id="752" name="Google Shape;752;p28"/>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3" name="Google Shape;753;p28"/>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754" name="Google Shape;754;p28"/>
          <p:cNvGrpSpPr/>
          <p:nvPr/>
        </p:nvGrpSpPr>
        <p:grpSpPr>
          <a:xfrm>
            <a:off x="-1674843" y="1156858"/>
            <a:ext cx="2686388" cy="630837"/>
            <a:chOff x="-35118" y="4342063"/>
            <a:chExt cx="2014791" cy="473128"/>
          </a:xfrm>
        </p:grpSpPr>
        <p:sp>
          <p:nvSpPr>
            <p:cNvPr id="755" name="Google Shape;755;p28"/>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6" name="Google Shape;756;p28"/>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57" name="Google Shape;757;p28"/>
          <p:cNvGrpSpPr/>
          <p:nvPr/>
        </p:nvGrpSpPr>
        <p:grpSpPr>
          <a:xfrm>
            <a:off x="-1573251" y="1594224"/>
            <a:ext cx="2686388" cy="630837"/>
            <a:chOff x="-35118" y="4342063"/>
            <a:chExt cx="2014791" cy="473128"/>
          </a:xfrm>
        </p:grpSpPr>
        <p:sp>
          <p:nvSpPr>
            <p:cNvPr id="758" name="Google Shape;758;p28"/>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9" name="Google Shape;759;p28"/>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60" name="Google Shape;760;p28"/>
          <p:cNvGrpSpPr/>
          <p:nvPr/>
        </p:nvGrpSpPr>
        <p:grpSpPr>
          <a:xfrm rot="10800000" flipH="1">
            <a:off x="53138" y="-347743"/>
            <a:ext cx="2686388" cy="630837"/>
            <a:chOff x="-35118" y="4342063"/>
            <a:chExt cx="2014791" cy="473128"/>
          </a:xfrm>
        </p:grpSpPr>
        <p:sp>
          <p:nvSpPr>
            <p:cNvPr id="761" name="Google Shape;761;p28"/>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2" name="Google Shape;762;p28"/>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63" name="Google Shape;763;p28"/>
          <p:cNvGrpSpPr/>
          <p:nvPr/>
        </p:nvGrpSpPr>
        <p:grpSpPr>
          <a:xfrm rot="10800000">
            <a:off x="10341329" y="5375811"/>
            <a:ext cx="1505633" cy="1919000"/>
            <a:chOff x="5173625" y="-443725"/>
            <a:chExt cx="1129225" cy="1439250"/>
          </a:xfrm>
        </p:grpSpPr>
        <p:sp>
          <p:nvSpPr>
            <p:cNvPr id="764" name="Google Shape;764;p28"/>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5" name="Google Shape;765;p28"/>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66" name="Google Shape;766;p28"/>
          <p:cNvGrpSpPr/>
          <p:nvPr/>
        </p:nvGrpSpPr>
        <p:grpSpPr>
          <a:xfrm rot="10800000" flipH="1">
            <a:off x="10008873" y="6046506"/>
            <a:ext cx="1227033" cy="1437733"/>
            <a:chOff x="4679675" y="-443725"/>
            <a:chExt cx="920275" cy="1078300"/>
          </a:xfrm>
        </p:grpSpPr>
        <p:sp>
          <p:nvSpPr>
            <p:cNvPr id="767" name="Google Shape;767;p28"/>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8" name="Google Shape;768;p28"/>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69" name="Google Shape;769;p28"/>
          <p:cNvGrpSpPr/>
          <p:nvPr/>
        </p:nvGrpSpPr>
        <p:grpSpPr>
          <a:xfrm rot="10800000">
            <a:off x="10605129" y="5688111"/>
            <a:ext cx="1505633" cy="1919000"/>
            <a:chOff x="5173625" y="-443725"/>
            <a:chExt cx="1129225" cy="1439250"/>
          </a:xfrm>
        </p:grpSpPr>
        <p:sp>
          <p:nvSpPr>
            <p:cNvPr id="770" name="Google Shape;770;p28"/>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1" name="Google Shape;771;p28"/>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1251258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Background 1">
  <p:cSld name="Background 1">
    <p:spTree>
      <p:nvGrpSpPr>
        <p:cNvPr id="1" name="Shape 772"/>
        <p:cNvGrpSpPr/>
        <p:nvPr/>
      </p:nvGrpSpPr>
      <p:grpSpPr>
        <a:xfrm>
          <a:off x="0" y="0"/>
          <a:ext cx="0" cy="0"/>
          <a:chOff x="0" y="0"/>
          <a:chExt cx="0" cy="0"/>
        </a:xfrm>
      </p:grpSpPr>
      <p:grpSp>
        <p:nvGrpSpPr>
          <p:cNvPr id="773" name="Google Shape;773;p29"/>
          <p:cNvGrpSpPr/>
          <p:nvPr/>
        </p:nvGrpSpPr>
        <p:grpSpPr>
          <a:xfrm rot="10800000">
            <a:off x="-644671" y="5297862"/>
            <a:ext cx="1227033" cy="1437733"/>
            <a:chOff x="4679675" y="-1053325"/>
            <a:chExt cx="920275" cy="1078300"/>
          </a:xfrm>
        </p:grpSpPr>
        <p:sp>
          <p:nvSpPr>
            <p:cNvPr id="774" name="Google Shape;774;p29"/>
            <p:cNvSpPr/>
            <p:nvPr/>
          </p:nvSpPr>
          <p:spPr>
            <a:xfrm>
              <a:off x="4783025" y="-10533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5" name="Google Shape;775;p29"/>
            <p:cNvSpPr/>
            <p:nvPr/>
          </p:nvSpPr>
          <p:spPr>
            <a:xfrm>
              <a:off x="4679675" y="-936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76" name="Google Shape;776;p29"/>
          <p:cNvGrpSpPr/>
          <p:nvPr/>
        </p:nvGrpSpPr>
        <p:grpSpPr>
          <a:xfrm rot="10800000">
            <a:off x="-485338" y="4752428"/>
            <a:ext cx="1505633" cy="1919000"/>
            <a:chOff x="5173625" y="-443725"/>
            <a:chExt cx="1129225" cy="1439250"/>
          </a:xfrm>
        </p:grpSpPr>
        <p:sp>
          <p:nvSpPr>
            <p:cNvPr id="777" name="Google Shape;777;p29"/>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8" name="Google Shape;778;p29"/>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79" name="Google Shape;779;p29"/>
          <p:cNvGrpSpPr/>
          <p:nvPr/>
        </p:nvGrpSpPr>
        <p:grpSpPr>
          <a:xfrm rot="10800000" flipH="1">
            <a:off x="-468385" y="171320"/>
            <a:ext cx="2686388" cy="630837"/>
            <a:chOff x="-35118" y="4342063"/>
            <a:chExt cx="2014791" cy="473128"/>
          </a:xfrm>
        </p:grpSpPr>
        <p:sp>
          <p:nvSpPr>
            <p:cNvPr id="780" name="Google Shape;780;p29"/>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1" name="Google Shape;781;p29"/>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82" name="Google Shape;782;p29"/>
          <p:cNvGrpSpPr/>
          <p:nvPr/>
        </p:nvGrpSpPr>
        <p:grpSpPr>
          <a:xfrm rot="10800000" flipH="1">
            <a:off x="-543051" y="6113456"/>
            <a:ext cx="2686388" cy="630837"/>
            <a:chOff x="-35118" y="4342063"/>
            <a:chExt cx="2014791" cy="473128"/>
          </a:xfrm>
        </p:grpSpPr>
        <p:sp>
          <p:nvSpPr>
            <p:cNvPr id="783" name="Google Shape;783;p29"/>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4" name="Google Shape;784;p29"/>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85" name="Google Shape;785;p29"/>
          <p:cNvGrpSpPr/>
          <p:nvPr/>
        </p:nvGrpSpPr>
        <p:grpSpPr>
          <a:xfrm>
            <a:off x="-543062" y="6060303"/>
            <a:ext cx="2686388" cy="630837"/>
            <a:chOff x="-35118" y="4342063"/>
            <a:chExt cx="2014791" cy="473128"/>
          </a:xfrm>
        </p:grpSpPr>
        <p:sp>
          <p:nvSpPr>
            <p:cNvPr id="786" name="Google Shape;786;p29"/>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7" name="Google Shape;787;p29"/>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88" name="Google Shape;788;p29"/>
          <p:cNvGrpSpPr/>
          <p:nvPr/>
        </p:nvGrpSpPr>
        <p:grpSpPr>
          <a:xfrm flipH="1">
            <a:off x="10341329" y="-432128"/>
            <a:ext cx="1505633" cy="1919000"/>
            <a:chOff x="5173625" y="-443725"/>
            <a:chExt cx="1129225" cy="1439250"/>
          </a:xfrm>
        </p:grpSpPr>
        <p:sp>
          <p:nvSpPr>
            <p:cNvPr id="789" name="Google Shape;789;p29"/>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0" name="Google Shape;790;p29"/>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91" name="Google Shape;791;p29"/>
          <p:cNvGrpSpPr/>
          <p:nvPr/>
        </p:nvGrpSpPr>
        <p:grpSpPr>
          <a:xfrm>
            <a:off x="10008873" y="-621556"/>
            <a:ext cx="1227033" cy="1437733"/>
            <a:chOff x="4679675" y="-443725"/>
            <a:chExt cx="920275" cy="1078300"/>
          </a:xfrm>
        </p:grpSpPr>
        <p:sp>
          <p:nvSpPr>
            <p:cNvPr id="792" name="Google Shape;792;p29"/>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3" name="Google Shape;793;p29"/>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94" name="Google Shape;794;p29"/>
          <p:cNvGrpSpPr/>
          <p:nvPr/>
        </p:nvGrpSpPr>
        <p:grpSpPr>
          <a:xfrm flipH="1">
            <a:off x="10605129" y="-744428"/>
            <a:ext cx="1505633" cy="1919000"/>
            <a:chOff x="5173625" y="-443725"/>
            <a:chExt cx="1129225" cy="1439250"/>
          </a:xfrm>
        </p:grpSpPr>
        <p:sp>
          <p:nvSpPr>
            <p:cNvPr id="795" name="Google Shape;795;p29"/>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6" name="Google Shape;796;p29"/>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97" name="Google Shape;797;p29"/>
          <p:cNvGrpSpPr/>
          <p:nvPr/>
        </p:nvGrpSpPr>
        <p:grpSpPr>
          <a:xfrm rot="10800000" flipH="1">
            <a:off x="-265185" y="-133480"/>
            <a:ext cx="2686388" cy="630837"/>
            <a:chOff x="-35118" y="4342063"/>
            <a:chExt cx="2014791" cy="473128"/>
          </a:xfrm>
        </p:grpSpPr>
        <p:sp>
          <p:nvSpPr>
            <p:cNvPr id="798" name="Google Shape;798;p29"/>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9" name="Google Shape;799;p29"/>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166907207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Background 3">
  <p:cSld name="Background 3">
    <p:spTree>
      <p:nvGrpSpPr>
        <p:cNvPr id="1" name="Shape 800"/>
        <p:cNvGrpSpPr/>
        <p:nvPr/>
      </p:nvGrpSpPr>
      <p:grpSpPr>
        <a:xfrm>
          <a:off x="0" y="0"/>
          <a:ext cx="0" cy="0"/>
          <a:chOff x="0" y="0"/>
          <a:chExt cx="0" cy="0"/>
        </a:xfrm>
      </p:grpSpPr>
      <p:grpSp>
        <p:nvGrpSpPr>
          <p:cNvPr id="801" name="Google Shape;801;p30"/>
          <p:cNvGrpSpPr/>
          <p:nvPr/>
        </p:nvGrpSpPr>
        <p:grpSpPr>
          <a:xfrm flipH="1">
            <a:off x="-487416" y="6075522"/>
            <a:ext cx="3745039" cy="1531967"/>
            <a:chOff x="6525475" y="148600"/>
            <a:chExt cx="2808779" cy="1148975"/>
          </a:xfrm>
        </p:grpSpPr>
        <p:sp>
          <p:nvSpPr>
            <p:cNvPr id="802" name="Google Shape;802;p30"/>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3" name="Google Shape;803;p30"/>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04" name="Google Shape;804;p30"/>
          <p:cNvGrpSpPr/>
          <p:nvPr/>
        </p:nvGrpSpPr>
        <p:grpSpPr>
          <a:xfrm rot="10800000">
            <a:off x="9997008" y="6046505"/>
            <a:ext cx="1824347" cy="1437728"/>
            <a:chOff x="4231725" y="-443721"/>
            <a:chExt cx="1368260" cy="1078296"/>
          </a:xfrm>
        </p:grpSpPr>
        <p:sp>
          <p:nvSpPr>
            <p:cNvPr id="805" name="Google Shape;805;p30"/>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6" name="Google Shape;806;p30"/>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07" name="Google Shape;807;p30"/>
          <p:cNvGrpSpPr/>
          <p:nvPr/>
        </p:nvGrpSpPr>
        <p:grpSpPr>
          <a:xfrm rot="10800000">
            <a:off x="9059856" y="5565239"/>
            <a:ext cx="1505633" cy="1919000"/>
            <a:chOff x="5173625" y="-443725"/>
            <a:chExt cx="1129225" cy="1439250"/>
          </a:xfrm>
        </p:grpSpPr>
        <p:sp>
          <p:nvSpPr>
            <p:cNvPr id="808" name="Google Shape;808;p30"/>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9" name="Google Shape;809;p30"/>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10" name="Google Shape;810;p30"/>
          <p:cNvGrpSpPr/>
          <p:nvPr/>
        </p:nvGrpSpPr>
        <p:grpSpPr>
          <a:xfrm rot="10800000" flipH="1">
            <a:off x="4941389" y="6046506"/>
            <a:ext cx="1227033" cy="1437733"/>
            <a:chOff x="4679675" y="-443725"/>
            <a:chExt cx="920275" cy="1078300"/>
          </a:xfrm>
        </p:grpSpPr>
        <p:sp>
          <p:nvSpPr>
            <p:cNvPr id="811" name="Google Shape;811;p30"/>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2" name="Google Shape;812;p30"/>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13" name="Google Shape;813;p30"/>
          <p:cNvGrpSpPr/>
          <p:nvPr/>
        </p:nvGrpSpPr>
        <p:grpSpPr>
          <a:xfrm rot="10800000" flipH="1">
            <a:off x="5599989" y="5565239"/>
            <a:ext cx="1505633" cy="1919000"/>
            <a:chOff x="5173625" y="-443725"/>
            <a:chExt cx="1129225" cy="1439250"/>
          </a:xfrm>
        </p:grpSpPr>
        <p:sp>
          <p:nvSpPr>
            <p:cNvPr id="814" name="Google Shape;814;p30"/>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5" name="Google Shape;815;p30"/>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16" name="Google Shape;816;p30"/>
          <p:cNvGrpSpPr/>
          <p:nvPr/>
        </p:nvGrpSpPr>
        <p:grpSpPr>
          <a:xfrm rot="10800000">
            <a:off x="1772172" y="5233018"/>
            <a:ext cx="632267" cy="2007133"/>
            <a:chOff x="3995775" y="-443725"/>
            <a:chExt cx="474200" cy="1505350"/>
          </a:xfrm>
        </p:grpSpPr>
        <p:sp>
          <p:nvSpPr>
            <p:cNvPr id="817" name="Google Shape;817;p30"/>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8" name="Google Shape;818;p30"/>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19" name="Google Shape;819;p30"/>
          <p:cNvGrpSpPr/>
          <p:nvPr/>
        </p:nvGrpSpPr>
        <p:grpSpPr>
          <a:xfrm>
            <a:off x="8817265" y="7667"/>
            <a:ext cx="1593799" cy="1437728"/>
            <a:chOff x="4404625" y="-443721"/>
            <a:chExt cx="1195349" cy="1078296"/>
          </a:xfrm>
        </p:grpSpPr>
        <p:sp>
          <p:nvSpPr>
            <p:cNvPr id="820" name="Google Shape;820;p30"/>
            <p:cNvSpPr/>
            <p:nvPr/>
          </p:nvSpPr>
          <p:spPr>
            <a:xfrm>
              <a:off x="4501128" y="-443721"/>
              <a:ext cx="109884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21" name="Google Shape;821;p30"/>
            <p:cNvSpPr/>
            <p:nvPr/>
          </p:nvSpPr>
          <p:spPr>
            <a:xfrm>
              <a:off x="44046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22" name="Google Shape;822;p30"/>
          <p:cNvGrpSpPr/>
          <p:nvPr/>
        </p:nvGrpSpPr>
        <p:grpSpPr>
          <a:xfrm>
            <a:off x="9905536" y="-139035"/>
            <a:ext cx="1505633" cy="1919000"/>
            <a:chOff x="5173625" y="-443725"/>
            <a:chExt cx="1129225" cy="1439250"/>
          </a:xfrm>
        </p:grpSpPr>
        <p:sp>
          <p:nvSpPr>
            <p:cNvPr id="823" name="Google Shape;823;p30"/>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24" name="Google Shape;824;p30"/>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25" name="Google Shape;825;p30"/>
          <p:cNvGrpSpPr/>
          <p:nvPr/>
        </p:nvGrpSpPr>
        <p:grpSpPr>
          <a:xfrm>
            <a:off x="4161533" y="-633547"/>
            <a:ext cx="643400" cy="2007133"/>
            <a:chOff x="3121150" y="-443725"/>
            <a:chExt cx="482550" cy="1505350"/>
          </a:xfrm>
        </p:grpSpPr>
        <p:sp>
          <p:nvSpPr>
            <p:cNvPr id="826" name="Google Shape;826;p30"/>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27" name="Google Shape;827;p30"/>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28" name="Google Shape;828;p30"/>
          <p:cNvGrpSpPr/>
          <p:nvPr/>
        </p:nvGrpSpPr>
        <p:grpSpPr>
          <a:xfrm>
            <a:off x="2653901" y="-623068"/>
            <a:ext cx="1239167" cy="1437733"/>
            <a:chOff x="1990425" y="-443725"/>
            <a:chExt cx="929375" cy="1078300"/>
          </a:xfrm>
        </p:grpSpPr>
        <p:sp>
          <p:nvSpPr>
            <p:cNvPr id="829" name="Google Shape;829;p30"/>
            <p:cNvSpPr/>
            <p:nvPr/>
          </p:nvSpPr>
          <p:spPr>
            <a:xfrm>
              <a:off x="1990425" y="-443725"/>
              <a:ext cx="826800" cy="1006875"/>
            </a:xfrm>
            <a:custGeom>
              <a:avLst/>
              <a:gdLst/>
              <a:ahLst/>
              <a:cxnLst/>
              <a:rect l="l" t="t" r="r" b="b"/>
              <a:pathLst>
                <a:path w="33072" h="40275" fill="none" extrusionOk="0">
                  <a:moveTo>
                    <a:pt x="33071" y="40274"/>
                  </a:moveTo>
                  <a:lnTo>
                    <a:pt x="0" y="40274"/>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0" name="Google Shape;830;p30"/>
            <p:cNvSpPr/>
            <p:nvPr/>
          </p:nvSpPr>
          <p:spPr>
            <a:xfrm>
              <a:off x="2801225" y="516000"/>
              <a:ext cx="118575" cy="118575"/>
            </a:xfrm>
            <a:custGeom>
              <a:avLst/>
              <a:gdLst/>
              <a:ahLst/>
              <a:cxnLst/>
              <a:rect l="l" t="t" r="r" b="b"/>
              <a:pathLst>
                <a:path w="4743" h="4743" fill="none" extrusionOk="0">
                  <a:moveTo>
                    <a:pt x="4742" y="2037"/>
                  </a:moveTo>
                  <a:cubicBezTo>
                    <a:pt x="4742" y="3830"/>
                    <a:pt x="2554" y="4742"/>
                    <a:pt x="1277" y="3466"/>
                  </a:cubicBezTo>
                  <a:cubicBezTo>
                    <a:pt x="1" y="2189"/>
                    <a:pt x="913" y="31"/>
                    <a:pt x="2706" y="31"/>
                  </a:cubicBezTo>
                  <a:cubicBezTo>
                    <a:pt x="3831"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31" name="Google Shape;831;p30"/>
          <p:cNvGrpSpPr/>
          <p:nvPr/>
        </p:nvGrpSpPr>
        <p:grpSpPr>
          <a:xfrm>
            <a:off x="1716700" y="-623068"/>
            <a:ext cx="1517800" cy="1919000"/>
            <a:chOff x="1287525" y="-443725"/>
            <a:chExt cx="1138350" cy="1439250"/>
          </a:xfrm>
        </p:grpSpPr>
        <p:sp>
          <p:nvSpPr>
            <p:cNvPr id="832" name="Google Shape;832;p30"/>
            <p:cNvSpPr/>
            <p:nvPr/>
          </p:nvSpPr>
          <p:spPr>
            <a:xfrm>
              <a:off x="1287525" y="-443725"/>
              <a:ext cx="1082875" cy="1320700"/>
            </a:xfrm>
            <a:custGeom>
              <a:avLst/>
              <a:gdLst/>
              <a:ahLst/>
              <a:cxnLst/>
              <a:rect l="l" t="t" r="r" b="b"/>
              <a:pathLst>
                <a:path w="43315" h="52828" fill="none" extrusionOk="0">
                  <a:moveTo>
                    <a:pt x="43314" y="52828"/>
                  </a:moveTo>
                  <a:lnTo>
                    <a:pt x="43314" y="25836"/>
                  </a:lnTo>
                  <a:lnTo>
                    <a:pt x="0" y="25836"/>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3" name="Google Shape;833;p30"/>
            <p:cNvSpPr/>
            <p:nvPr/>
          </p:nvSpPr>
          <p:spPr>
            <a:xfrm>
              <a:off x="2307300" y="87695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34" name="Google Shape;834;p30"/>
          <p:cNvGrpSpPr/>
          <p:nvPr/>
        </p:nvGrpSpPr>
        <p:grpSpPr>
          <a:xfrm>
            <a:off x="-322533" y="651734"/>
            <a:ext cx="1833900" cy="763740"/>
            <a:chOff x="-241900" y="154825"/>
            <a:chExt cx="1375425" cy="572805"/>
          </a:xfrm>
        </p:grpSpPr>
        <p:sp>
          <p:nvSpPr>
            <p:cNvPr id="835" name="Google Shape;835;p30"/>
            <p:cNvSpPr/>
            <p:nvPr/>
          </p:nvSpPr>
          <p:spPr>
            <a:xfrm>
              <a:off x="-241900" y="201925"/>
              <a:ext cx="1272850" cy="525705"/>
            </a:xfrm>
            <a:custGeom>
              <a:avLst/>
              <a:gdLst/>
              <a:ahLst/>
              <a:cxnLst/>
              <a:rect l="l" t="t" r="r" b="b"/>
              <a:pathLst>
                <a:path w="50914" h="44075" fill="none" extrusionOk="0">
                  <a:moveTo>
                    <a:pt x="0" y="44074"/>
                  </a:moveTo>
                  <a:lnTo>
                    <a:pt x="25077" y="44074"/>
                  </a:lnTo>
                  <a:lnTo>
                    <a:pt x="25077" y="1"/>
                  </a:lnTo>
                  <a:lnTo>
                    <a:pt x="50913" y="1"/>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6" name="Google Shape;836;p30"/>
            <p:cNvSpPr/>
            <p:nvPr/>
          </p:nvSpPr>
          <p:spPr>
            <a:xfrm>
              <a:off x="1015725" y="154825"/>
              <a:ext cx="117800" cy="118550"/>
            </a:xfrm>
            <a:custGeom>
              <a:avLst/>
              <a:gdLst/>
              <a:ahLst/>
              <a:cxnLst/>
              <a:rect l="l" t="t" r="r" b="b"/>
              <a:pathLst>
                <a:path w="4712" h="4742" fill="none" extrusionOk="0">
                  <a:moveTo>
                    <a:pt x="4712" y="2037"/>
                  </a:moveTo>
                  <a:cubicBezTo>
                    <a:pt x="4712" y="3830"/>
                    <a:pt x="2554" y="4742"/>
                    <a:pt x="1277" y="3465"/>
                  </a:cubicBezTo>
                  <a:cubicBezTo>
                    <a:pt x="0" y="2189"/>
                    <a:pt x="882" y="30"/>
                    <a:pt x="2705" y="30"/>
                  </a:cubicBezTo>
                  <a:cubicBezTo>
                    <a:pt x="3800" y="0"/>
                    <a:pt x="4712" y="912"/>
                    <a:pt x="4712"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37" name="Google Shape;837;p30"/>
          <p:cNvGrpSpPr/>
          <p:nvPr/>
        </p:nvGrpSpPr>
        <p:grpSpPr>
          <a:xfrm>
            <a:off x="5327700" y="-633547"/>
            <a:ext cx="632267" cy="2007133"/>
            <a:chOff x="3995775" y="-443725"/>
            <a:chExt cx="474200" cy="1505350"/>
          </a:xfrm>
        </p:grpSpPr>
        <p:sp>
          <p:nvSpPr>
            <p:cNvPr id="838" name="Google Shape;838;p30"/>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9" name="Google Shape;839;p30"/>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40" name="Google Shape;840;p30"/>
          <p:cNvGrpSpPr/>
          <p:nvPr/>
        </p:nvGrpSpPr>
        <p:grpSpPr>
          <a:xfrm>
            <a:off x="6239567" y="-623068"/>
            <a:ext cx="1227033" cy="1437733"/>
            <a:chOff x="4679675" y="-443725"/>
            <a:chExt cx="920275" cy="1078300"/>
          </a:xfrm>
        </p:grpSpPr>
        <p:sp>
          <p:nvSpPr>
            <p:cNvPr id="841" name="Google Shape;841;p30"/>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42" name="Google Shape;842;p30"/>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43" name="Google Shape;843;p30"/>
          <p:cNvGrpSpPr/>
          <p:nvPr/>
        </p:nvGrpSpPr>
        <p:grpSpPr>
          <a:xfrm>
            <a:off x="6898168" y="-623068"/>
            <a:ext cx="1505633" cy="1919000"/>
            <a:chOff x="5173625" y="-443725"/>
            <a:chExt cx="1129225" cy="1439250"/>
          </a:xfrm>
        </p:grpSpPr>
        <p:sp>
          <p:nvSpPr>
            <p:cNvPr id="844" name="Google Shape;844;p30"/>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45" name="Google Shape;845;p30"/>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46" name="Google Shape;846;p30"/>
          <p:cNvGrpSpPr/>
          <p:nvPr/>
        </p:nvGrpSpPr>
        <p:grpSpPr>
          <a:xfrm rot="5400000" flipH="1">
            <a:off x="-1021863" y="6282145"/>
            <a:ext cx="2686388" cy="959641"/>
            <a:chOff x="-85249" y="4203623"/>
            <a:chExt cx="2014791" cy="719731"/>
          </a:xfrm>
        </p:grpSpPr>
        <p:grpSp>
          <p:nvGrpSpPr>
            <p:cNvPr id="847" name="Google Shape;847;p30"/>
            <p:cNvGrpSpPr/>
            <p:nvPr/>
          </p:nvGrpSpPr>
          <p:grpSpPr>
            <a:xfrm>
              <a:off x="-85249" y="4203623"/>
              <a:ext cx="2014791" cy="469195"/>
              <a:chOff x="-35118" y="4163517"/>
              <a:chExt cx="2014791" cy="469195"/>
            </a:xfrm>
          </p:grpSpPr>
          <p:sp>
            <p:nvSpPr>
              <p:cNvPr id="848" name="Google Shape;848;p30"/>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49" name="Google Shape;849;p30"/>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50" name="Google Shape;850;p30"/>
            <p:cNvGrpSpPr/>
            <p:nvPr/>
          </p:nvGrpSpPr>
          <p:grpSpPr>
            <a:xfrm>
              <a:off x="-85249" y="4454155"/>
              <a:ext cx="2014791" cy="469199"/>
              <a:chOff x="-35118" y="4345992"/>
              <a:chExt cx="2014791" cy="469199"/>
            </a:xfrm>
          </p:grpSpPr>
          <p:sp>
            <p:nvSpPr>
              <p:cNvPr id="851" name="Google Shape;851;p30"/>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2" name="Google Shape;852;p30"/>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853" name="Google Shape;853;p30"/>
          <p:cNvGrpSpPr/>
          <p:nvPr/>
        </p:nvGrpSpPr>
        <p:grpSpPr>
          <a:xfrm flipH="1">
            <a:off x="11224894" y="978802"/>
            <a:ext cx="2686388" cy="625593"/>
            <a:chOff x="-35118" y="4163517"/>
            <a:chExt cx="2014791" cy="469195"/>
          </a:xfrm>
        </p:grpSpPr>
        <p:sp>
          <p:nvSpPr>
            <p:cNvPr id="854" name="Google Shape;854;p30"/>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5" name="Google Shape;855;p30"/>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19859343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05"/>
        <p:cNvGrpSpPr/>
        <p:nvPr/>
      </p:nvGrpSpPr>
      <p:grpSpPr>
        <a:xfrm>
          <a:off x="0" y="0"/>
          <a:ext cx="0" cy="0"/>
          <a:chOff x="0" y="0"/>
          <a:chExt cx="0" cy="0"/>
        </a:xfrm>
      </p:grpSpPr>
      <p:sp>
        <p:nvSpPr>
          <p:cNvPr id="106" name="Google Shape;106;p4"/>
          <p:cNvSpPr txBox="1">
            <a:spLocks noGrp="1"/>
          </p:cNvSpPr>
          <p:nvPr>
            <p:ph type="title"/>
          </p:nvPr>
        </p:nvSpPr>
        <p:spPr>
          <a:xfrm>
            <a:off x="960000" y="719600"/>
            <a:ext cx="10272000" cy="637200"/>
          </a:xfrm>
          <a:prstGeom prst="rect">
            <a:avLst/>
          </a:prstGeom>
        </p:spPr>
        <p:txBody>
          <a:bodyPr spcFirstLastPara="1" wrap="square" lIns="91425" tIns="91425" rIns="91425" bIns="91425" anchor="ctr" anchorCtr="0">
            <a:noAutofit/>
          </a:bodyPr>
          <a:lstStyle>
            <a:lvl1pPr lvl="0" rtl="0">
              <a:spcBef>
                <a:spcPts val="0"/>
              </a:spcBef>
              <a:spcAft>
                <a:spcPts val="0"/>
              </a:spcAft>
              <a:buSzPts val="27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a:r>
              <a:rPr lang="en-US"/>
              <a:t>Click to edit Master title style</a:t>
            </a:r>
            <a:endParaRPr/>
          </a:p>
        </p:txBody>
      </p:sp>
      <p:sp>
        <p:nvSpPr>
          <p:cNvPr id="107" name="Google Shape;107;p4"/>
          <p:cNvSpPr txBox="1">
            <a:spLocks noGrp="1"/>
          </p:cNvSpPr>
          <p:nvPr>
            <p:ph type="body" idx="1"/>
          </p:nvPr>
        </p:nvSpPr>
        <p:spPr>
          <a:xfrm>
            <a:off x="960000" y="1583200"/>
            <a:ext cx="10272000" cy="4555200"/>
          </a:xfrm>
          <a:prstGeom prst="rect">
            <a:avLst/>
          </a:prstGeom>
        </p:spPr>
        <p:txBody>
          <a:bodyPr spcFirstLastPara="1" wrap="square" lIns="91425" tIns="91425" rIns="91425" bIns="91425" anchor="ctr" anchorCtr="0">
            <a:noAutofit/>
          </a:bodyPr>
          <a:lstStyle>
            <a:lvl1pPr marL="609585" lvl="0" indent="-448722" rtl="0">
              <a:lnSpc>
                <a:spcPct val="100000"/>
              </a:lnSpc>
              <a:spcBef>
                <a:spcPts val="0"/>
              </a:spcBef>
              <a:spcAft>
                <a:spcPts val="0"/>
              </a:spcAft>
              <a:buSzPts val="1700"/>
              <a:buChar char="●"/>
              <a:defRPr sz="2000"/>
            </a:lvl1pPr>
            <a:lvl2pPr marL="1219170" lvl="1" indent="-423323" rtl="0">
              <a:lnSpc>
                <a:spcPct val="100000"/>
              </a:lnSpc>
              <a:spcBef>
                <a:spcPts val="2133"/>
              </a:spcBef>
              <a:spcAft>
                <a:spcPts val="0"/>
              </a:spcAft>
              <a:buSzPts val="1400"/>
              <a:buFont typeface="Raleway"/>
              <a:buChar char="○"/>
              <a:defRPr/>
            </a:lvl2pPr>
            <a:lvl3pPr marL="1828754" lvl="2" indent="-414856" rtl="0">
              <a:lnSpc>
                <a:spcPct val="100000"/>
              </a:lnSpc>
              <a:spcBef>
                <a:spcPts val="2133"/>
              </a:spcBef>
              <a:spcAft>
                <a:spcPts val="0"/>
              </a:spcAft>
              <a:buSzPts val="1300"/>
              <a:buFont typeface="Raleway"/>
              <a:buChar char="■"/>
              <a:defRPr sz="1733"/>
            </a:lvl3pPr>
            <a:lvl4pPr marL="2438339" lvl="3" indent="-406390" rtl="0">
              <a:lnSpc>
                <a:spcPct val="100000"/>
              </a:lnSpc>
              <a:spcBef>
                <a:spcPts val="2133"/>
              </a:spcBef>
              <a:spcAft>
                <a:spcPts val="0"/>
              </a:spcAft>
              <a:buSzPts val="1200"/>
              <a:buFont typeface="Raleway"/>
              <a:buChar char="●"/>
              <a:defRPr sz="1600"/>
            </a:lvl4pPr>
            <a:lvl5pPr marL="3047924" lvl="4" indent="-397923" rtl="0">
              <a:lnSpc>
                <a:spcPct val="100000"/>
              </a:lnSpc>
              <a:spcBef>
                <a:spcPts val="2133"/>
              </a:spcBef>
              <a:spcAft>
                <a:spcPts val="0"/>
              </a:spcAft>
              <a:buSzPts val="1100"/>
              <a:buFont typeface="Raleway"/>
              <a:buChar char="○"/>
              <a:defRPr sz="1467"/>
            </a:lvl5pPr>
            <a:lvl6pPr marL="3657509" lvl="5" indent="-389457" rtl="0">
              <a:lnSpc>
                <a:spcPct val="100000"/>
              </a:lnSpc>
              <a:spcBef>
                <a:spcPts val="2133"/>
              </a:spcBef>
              <a:spcAft>
                <a:spcPts val="0"/>
              </a:spcAft>
              <a:buSzPts val="1000"/>
              <a:buFont typeface="Raleway"/>
              <a:buChar char="■"/>
              <a:defRPr sz="1333"/>
            </a:lvl6pPr>
            <a:lvl7pPr marL="4267093" lvl="6" indent="-380990" rtl="0">
              <a:lnSpc>
                <a:spcPct val="100000"/>
              </a:lnSpc>
              <a:spcBef>
                <a:spcPts val="2133"/>
              </a:spcBef>
              <a:spcAft>
                <a:spcPts val="0"/>
              </a:spcAft>
              <a:buSzPts val="900"/>
              <a:buFont typeface="Raleway"/>
              <a:buChar char="●"/>
              <a:defRPr sz="1200"/>
            </a:lvl7pPr>
            <a:lvl8pPr marL="4876678" lvl="7" indent="-372524" rtl="0">
              <a:lnSpc>
                <a:spcPct val="100000"/>
              </a:lnSpc>
              <a:spcBef>
                <a:spcPts val="2133"/>
              </a:spcBef>
              <a:spcAft>
                <a:spcPts val="0"/>
              </a:spcAft>
              <a:buSzPts val="800"/>
              <a:buFont typeface="Raleway"/>
              <a:buChar char="○"/>
              <a:defRPr sz="1067"/>
            </a:lvl8pPr>
            <a:lvl9pPr marL="5486263" lvl="8" indent="-364058" rtl="0">
              <a:lnSpc>
                <a:spcPct val="100000"/>
              </a:lnSpc>
              <a:spcBef>
                <a:spcPts val="2133"/>
              </a:spcBef>
              <a:spcAft>
                <a:spcPts val="2133"/>
              </a:spcAft>
              <a:buSzPts val="700"/>
              <a:buFont typeface="Raleway"/>
              <a:buChar char="■"/>
              <a:defRPr sz="933"/>
            </a:lvl9pPr>
          </a:lstStyle>
          <a:p>
            <a:pPr lvl="0"/>
            <a:r>
              <a:rPr lang="en-US"/>
              <a:t>Click to edit Master text styles</a:t>
            </a:r>
          </a:p>
        </p:txBody>
      </p:sp>
      <p:sp>
        <p:nvSpPr>
          <p:cNvPr id="108" name="Google Shape;108;p4"/>
          <p:cNvSpPr txBox="1">
            <a:spLocks noGrp="1"/>
          </p:cNvSpPr>
          <p:nvPr>
            <p:ph type="sldNum" idx="12"/>
          </p:nvPr>
        </p:nvSpPr>
        <p:spPr>
          <a:xfrm>
            <a:off x="11205845" y="6231535"/>
            <a:ext cx="731600" cy="524800"/>
          </a:xfrm>
          <a:prstGeom prst="rect">
            <a:avLst/>
          </a:prstGeom>
          <a:noFill/>
          <a:ln>
            <a:noFill/>
          </a:ln>
        </p:spPr>
        <p:txBody>
          <a:bodyPr spcFirstLastPara="1" wrap="square" lIns="91425" tIns="91425" rIns="91425" bIns="91425" anchor="t" anchorCtr="0">
            <a:noAutofit/>
          </a:bodyPr>
          <a:lstStyle>
            <a:lvl1pPr lvl="0">
              <a:buNone/>
              <a:defRPr>
                <a:solidFill>
                  <a:srgbClr val="434343"/>
                </a:solidFill>
                <a:latin typeface="Josefin Slab Thin"/>
                <a:ea typeface="Josefin Slab Thin"/>
                <a:cs typeface="Josefin Slab Thin"/>
                <a:sym typeface="Josefin Slab Thin"/>
              </a:defRPr>
            </a:lvl1pPr>
            <a:lvl2pPr lvl="1">
              <a:buNone/>
              <a:defRPr>
                <a:solidFill>
                  <a:srgbClr val="434343"/>
                </a:solidFill>
                <a:latin typeface="Josefin Slab Thin"/>
                <a:ea typeface="Josefin Slab Thin"/>
                <a:cs typeface="Josefin Slab Thin"/>
                <a:sym typeface="Josefin Slab Thin"/>
              </a:defRPr>
            </a:lvl2pPr>
            <a:lvl3pPr lvl="2">
              <a:buNone/>
              <a:defRPr>
                <a:solidFill>
                  <a:srgbClr val="434343"/>
                </a:solidFill>
                <a:latin typeface="Josefin Slab Thin"/>
                <a:ea typeface="Josefin Slab Thin"/>
                <a:cs typeface="Josefin Slab Thin"/>
                <a:sym typeface="Josefin Slab Thin"/>
              </a:defRPr>
            </a:lvl3pPr>
            <a:lvl4pPr lvl="3">
              <a:buNone/>
              <a:defRPr>
                <a:solidFill>
                  <a:srgbClr val="434343"/>
                </a:solidFill>
                <a:latin typeface="Josefin Slab Thin"/>
                <a:ea typeface="Josefin Slab Thin"/>
                <a:cs typeface="Josefin Slab Thin"/>
                <a:sym typeface="Josefin Slab Thin"/>
              </a:defRPr>
            </a:lvl4pPr>
            <a:lvl5pPr lvl="4">
              <a:buNone/>
              <a:defRPr>
                <a:solidFill>
                  <a:srgbClr val="434343"/>
                </a:solidFill>
                <a:latin typeface="Josefin Slab Thin"/>
                <a:ea typeface="Josefin Slab Thin"/>
                <a:cs typeface="Josefin Slab Thin"/>
                <a:sym typeface="Josefin Slab Thin"/>
              </a:defRPr>
            </a:lvl5pPr>
            <a:lvl6pPr lvl="5">
              <a:buNone/>
              <a:defRPr>
                <a:solidFill>
                  <a:srgbClr val="434343"/>
                </a:solidFill>
                <a:latin typeface="Josefin Slab Thin"/>
                <a:ea typeface="Josefin Slab Thin"/>
                <a:cs typeface="Josefin Slab Thin"/>
                <a:sym typeface="Josefin Slab Thin"/>
              </a:defRPr>
            </a:lvl6pPr>
            <a:lvl7pPr lvl="6">
              <a:buNone/>
              <a:defRPr>
                <a:solidFill>
                  <a:srgbClr val="434343"/>
                </a:solidFill>
                <a:latin typeface="Josefin Slab Thin"/>
                <a:ea typeface="Josefin Slab Thin"/>
                <a:cs typeface="Josefin Slab Thin"/>
                <a:sym typeface="Josefin Slab Thin"/>
              </a:defRPr>
            </a:lvl7pPr>
            <a:lvl8pPr lvl="7">
              <a:buNone/>
              <a:defRPr>
                <a:solidFill>
                  <a:srgbClr val="434343"/>
                </a:solidFill>
                <a:latin typeface="Josefin Slab Thin"/>
                <a:ea typeface="Josefin Slab Thin"/>
                <a:cs typeface="Josefin Slab Thin"/>
                <a:sym typeface="Josefin Slab Thin"/>
              </a:defRPr>
            </a:lvl8pPr>
            <a:lvl9pPr lvl="8">
              <a:buNone/>
              <a:defRPr>
                <a:solidFill>
                  <a:srgbClr val="434343"/>
                </a:solidFill>
                <a:latin typeface="Josefin Slab Thin"/>
                <a:ea typeface="Josefin Slab Thin"/>
                <a:cs typeface="Josefin Slab Thin"/>
                <a:sym typeface="Josefin Slab Thin"/>
              </a:defRPr>
            </a:lvl9pPr>
          </a:lstStyle>
          <a:p>
            <a:fld id="{39C62A95-7162-46F1-AFE4-6C9728741BA6}" type="slidenum">
              <a:rPr lang="en-US" smtClean="0"/>
              <a:t>‹#›</a:t>
            </a:fld>
            <a:endParaRPr lang="en-US"/>
          </a:p>
        </p:txBody>
      </p:sp>
      <p:grpSp>
        <p:nvGrpSpPr>
          <p:cNvPr id="109" name="Google Shape;109;p4"/>
          <p:cNvGrpSpPr/>
          <p:nvPr/>
        </p:nvGrpSpPr>
        <p:grpSpPr>
          <a:xfrm>
            <a:off x="10339433" y="5076728"/>
            <a:ext cx="1517800" cy="1891667"/>
            <a:chOff x="1287525" y="3801250"/>
            <a:chExt cx="1138350" cy="1418750"/>
          </a:xfrm>
        </p:grpSpPr>
        <p:sp>
          <p:nvSpPr>
            <p:cNvPr id="110" name="Google Shape;110;p4"/>
            <p:cNvSpPr/>
            <p:nvPr/>
          </p:nvSpPr>
          <p:spPr>
            <a:xfrm>
              <a:off x="1287525" y="3909150"/>
              <a:ext cx="1082875" cy="1310850"/>
            </a:xfrm>
            <a:custGeom>
              <a:avLst/>
              <a:gdLst/>
              <a:ahLst/>
              <a:cxnLst/>
              <a:rect l="l" t="t" r="r" b="b"/>
              <a:pathLst>
                <a:path w="43315" h="52434" fill="none" extrusionOk="0">
                  <a:moveTo>
                    <a:pt x="43314" y="1"/>
                  </a:moveTo>
                  <a:lnTo>
                    <a:pt x="43314" y="27357"/>
                  </a:lnTo>
                  <a:lnTo>
                    <a:pt x="0" y="27357"/>
                  </a:lnTo>
                  <a:lnTo>
                    <a:pt x="0" y="52433"/>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1" name="Google Shape;111;p4"/>
            <p:cNvSpPr/>
            <p:nvPr/>
          </p:nvSpPr>
          <p:spPr>
            <a:xfrm>
              <a:off x="2307300" y="3801250"/>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12" name="Google Shape;112;p4"/>
          <p:cNvGrpSpPr/>
          <p:nvPr/>
        </p:nvGrpSpPr>
        <p:grpSpPr>
          <a:xfrm>
            <a:off x="10158768" y="-630153"/>
            <a:ext cx="2164233" cy="1919000"/>
            <a:chOff x="7619075" y="-179925"/>
            <a:chExt cx="1623175" cy="1439250"/>
          </a:xfrm>
        </p:grpSpPr>
        <p:grpSp>
          <p:nvGrpSpPr>
            <p:cNvPr id="113" name="Google Shape;113;p4"/>
            <p:cNvGrpSpPr/>
            <p:nvPr/>
          </p:nvGrpSpPr>
          <p:grpSpPr>
            <a:xfrm>
              <a:off x="7619075" y="-179925"/>
              <a:ext cx="920275" cy="1078300"/>
              <a:chOff x="4679675" y="-443725"/>
              <a:chExt cx="920275" cy="1078300"/>
            </a:xfrm>
          </p:grpSpPr>
          <p:sp>
            <p:nvSpPr>
              <p:cNvPr id="114" name="Google Shape;114;p4"/>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5" name="Google Shape;115;p4"/>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16" name="Google Shape;116;p4"/>
            <p:cNvGrpSpPr/>
            <p:nvPr/>
          </p:nvGrpSpPr>
          <p:grpSpPr>
            <a:xfrm>
              <a:off x="8113025" y="-179925"/>
              <a:ext cx="1129225" cy="1439250"/>
              <a:chOff x="5173625" y="-443725"/>
              <a:chExt cx="1129225" cy="1439250"/>
            </a:xfrm>
          </p:grpSpPr>
          <p:sp>
            <p:nvSpPr>
              <p:cNvPr id="117" name="Google Shape;117;p4"/>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8" name="Google Shape;118;p4"/>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119" name="Google Shape;119;p4"/>
          <p:cNvGrpSpPr/>
          <p:nvPr/>
        </p:nvGrpSpPr>
        <p:grpSpPr>
          <a:xfrm>
            <a:off x="10768534" y="5546433"/>
            <a:ext cx="1239167" cy="1410400"/>
            <a:chOff x="8076400" y="4159825"/>
            <a:chExt cx="929375" cy="1057800"/>
          </a:xfrm>
        </p:grpSpPr>
        <p:sp>
          <p:nvSpPr>
            <p:cNvPr id="120" name="Google Shape;120;p4"/>
            <p:cNvSpPr/>
            <p:nvPr/>
          </p:nvSpPr>
          <p:spPr>
            <a:xfrm flipH="1">
              <a:off x="8178975" y="4229750"/>
              <a:ext cx="826800" cy="987875"/>
            </a:xfrm>
            <a:custGeom>
              <a:avLst/>
              <a:gdLst/>
              <a:ahLst/>
              <a:cxnLst/>
              <a:rect l="l" t="t" r="r" b="b"/>
              <a:pathLst>
                <a:path w="33072" h="39515" fill="none" extrusionOk="0">
                  <a:moveTo>
                    <a:pt x="33071" y="0"/>
                  </a:moveTo>
                  <a:lnTo>
                    <a:pt x="0" y="0"/>
                  </a:lnTo>
                  <a:lnTo>
                    <a:pt x="0" y="39514"/>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1" name="Google Shape;121;p4"/>
            <p:cNvSpPr/>
            <p:nvPr/>
          </p:nvSpPr>
          <p:spPr>
            <a:xfrm flipH="1">
              <a:off x="8076400" y="4159825"/>
              <a:ext cx="118575" cy="117825"/>
            </a:xfrm>
            <a:custGeom>
              <a:avLst/>
              <a:gdLst/>
              <a:ahLst/>
              <a:cxnLst/>
              <a:rect l="l" t="t" r="r" b="b"/>
              <a:pathLst>
                <a:path w="4743" h="4713" fill="none" extrusionOk="0">
                  <a:moveTo>
                    <a:pt x="4742" y="2706"/>
                  </a:moveTo>
                  <a:cubicBezTo>
                    <a:pt x="4742" y="913"/>
                    <a:pt x="2554" y="1"/>
                    <a:pt x="1277" y="1277"/>
                  </a:cubicBezTo>
                  <a:cubicBezTo>
                    <a:pt x="1" y="2554"/>
                    <a:pt x="913" y="4712"/>
                    <a:pt x="2706" y="4712"/>
                  </a:cubicBezTo>
                  <a:cubicBezTo>
                    <a:pt x="3831" y="4712"/>
                    <a:pt x="4742" y="3831"/>
                    <a:pt x="4742" y="2706"/>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22" name="Google Shape;122;p4"/>
          <p:cNvGrpSpPr/>
          <p:nvPr/>
        </p:nvGrpSpPr>
        <p:grpSpPr>
          <a:xfrm>
            <a:off x="-1045483" y="5077424"/>
            <a:ext cx="1517800" cy="1891667"/>
            <a:chOff x="-784112" y="3818928"/>
            <a:chExt cx="1138350" cy="1418750"/>
          </a:xfrm>
        </p:grpSpPr>
        <p:sp>
          <p:nvSpPr>
            <p:cNvPr id="123" name="Google Shape;123;p4"/>
            <p:cNvSpPr/>
            <p:nvPr/>
          </p:nvSpPr>
          <p:spPr>
            <a:xfrm>
              <a:off x="-784112" y="3926828"/>
              <a:ext cx="1082875" cy="1310850"/>
            </a:xfrm>
            <a:custGeom>
              <a:avLst/>
              <a:gdLst/>
              <a:ahLst/>
              <a:cxnLst/>
              <a:rect l="l" t="t" r="r" b="b"/>
              <a:pathLst>
                <a:path w="43315" h="52434" fill="none" extrusionOk="0">
                  <a:moveTo>
                    <a:pt x="43314" y="1"/>
                  </a:moveTo>
                  <a:lnTo>
                    <a:pt x="43314" y="27357"/>
                  </a:lnTo>
                  <a:lnTo>
                    <a:pt x="0" y="27357"/>
                  </a:lnTo>
                  <a:lnTo>
                    <a:pt x="0" y="52433"/>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4" name="Google Shape;124;p4"/>
            <p:cNvSpPr/>
            <p:nvPr/>
          </p:nvSpPr>
          <p:spPr>
            <a:xfrm>
              <a:off x="235663" y="381892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25" name="Google Shape;125;p4"/>
          <p:cNvGrpSpPr/>
          <p:nvPr/>
        </p:nvGrpSpPr>
        <p:grpSpPr>
          <a:xfrm>
            <a:off x="-762083" y="5402037"/>
            <a:ext cx="1517800" cy="1891667"/>
            <a:chOff x="-784112" y="3818928"/>
            <a:chExt cx="1138350" cy="1418750"/>
          </a:xfrm>
        </p:grpSpPr>
        <p:sp>
          <p:nvSpPr>
            <p:cNvPr id="126" name="Google Shape;126;p4"/>
            <p:cNvSpPr/>
            <p:nvPr/>
          </p:nvSpPr>
          <p:spPr>
            <a:xfrm>
              <a:off x="-784112" y="3926828"/>
              <a:ext cx="1082875" cy="1310850"/>
            </a:xfrm>
            <a:custGeom>
              <a:avLst/>
              <a:gdLst/>
              <a:ahLst/>
              <a:cxnLst/>
              <a:rect l="l" t="t" r="r" b="b"/>
              <a:pathLst>
                <a:path w="43315" h="52434" fill="none" extrusionOk="0">
                  <a:moveTo>
                    <a:pt x="43314" y="1"/>
                  </a:moveTo>
                  <a:lnTo>
                    <a:pt x="43314" y="27357"/>
                  </a:lnTo>
                  <a:lnTo>
                    <a:pt x="0" y="27357"/>
                  </a:lnTo>
                  <a:lnTo>
                    <a:pt x="0" y="52433"/>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7" name="Google Shape;127;p4"/>
            <p:cNvSpPr/>
            <p:nvPr/>
          </p:nvSpPr>
          <p:spPr>
            <a:xfrm>
              <a:off x="235663" y="381892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401949687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0055F57-ABFC-4FC1-A536-EF0D1DFECCE4}" type="datetimeFigureOut">
              <a:rPr lang="en-US" smtClean="0"/>
              <a:t>4/5/2023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C62A95-7162-46F1-AFE4-6C9728741BA6}" type="slidenum">
              <a:rPr lang="en-US" smtClean="0"/>
              <a:t>‹#›</a:t>
            </a:fld>
            <a:endParaRPr lang="en-US"/>
          </a:p>
        </p:txBody>
      </p:sp>
    </p:spTree>
    <p:extLst>
      <p:ext uri="{BB962C8B-B14F-4D97-AF65-F5344CB8AC3E}">
        <p14:creationId xmlns:p14="http://schemas.microsoft.com/office/powerpoint/2010/main" val="23648991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128"/>
        <p:cNvGrpSpPr/>
        <p:nvPr/>
      </p:nvGrpSpPr>
      <p:grpSpPr>
        <a:xfrm>
          <a:off x="0" y="0"/>
          <a:ext cx="0" cy="0"/>
          <a:chOff x="0" y="0"/>
          <a:chExt cx="0" cy="0"/>
        </a:xfrm>
      </p:grpSpPr>
      <p:grpSp>
        <p:nvGrpSpPr>
          <p:cNvPr id="129" name="Google Shape;129;p5"/>
          <p:cNvGrpSpPr/>
          <p:nvPr/>
        </p:nvGrpSpPr>
        <p:grpSpPr>
          <a:xfrm>
            <a:off x="384484" y="-1054895"/>
            <a:ext cx="1824347" cy="1437728"/>
            <a:chOff x="4231725" y="-443721"/>
            <a:chExt cx="1368260" cy="1078296"/>
          </a:xfrm>
        </p:grpSpPr>
        <p:sp>
          <p:nvSpPr>
            <p:cNvPr id="130" name="Google Shape;130;p5"/>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1" name="Google Shape;131;p5"/>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32" name="Google Shape;132;p5"/>
          <p:cNvGrpSpPr/>
          <p:nvPr/>
        </p:nvGrpSpPr>
        <p:grpSpPr>
          <a:xfrm>
            <a:off x="217952" y="-140500"/>
            <a:ext cx="1505633" cy="1919000"/>
            <a:chOff x="5173625" y="-443725"/>
            <a:chExt cx="1129225" cy="1439250"/>
          </a:xfrm>
        </p:grpSpPr>
        <p:sp>
          <p:nvSpPr>
            <p:cNvPr id="133" name="Google Shape;133;p5"/>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4" name="Google Shape;134;p5"/>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35" name="Google Shape;135;p5"/>
          <p:cNvGrpSpPr/>
          <p:nvPr/>
        </p:nvGrpSpPr>
        <p:grpSpPr>
          <a:xfrm flipH="1">
            <a:off x="10531924" y="-343700"/>
            <a:ext cx="1227033" cy="1437733"/>
            <a:chOff x="4679675" y="-443725"/>
            <a:chExt cx="920275" cy="1078300"/>
          </a:xfrm>
        </p:grpSpPr>
        <p:sp>
          <p:nvSpPr>
            <p:cNvPr id="136" name="Google Shape;136;p5"/>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7" name="Google Shape;137;p5"/>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38" name="Google Shape;138;p5"/>
          <p:cNvGrpSpPr/>
          <p:nvPr/>
        </p:nvGrpSpPr>
        <p:grpSpPr>
          <a:xfrm flipH="1">
            <a:off x="9797924" y="-140500"/>
            <a:ext cx="1505633" cy="1919000"/>
            <a:chOff x="5173625" y="-443725"/>
            <a:chExt cx="1129225" cy="1439250"/>
          </a:xfrm>
        </p:grpSpPr>
        <p:sp>
          <p:nvSpPr>
            <p:cNvPr id="139" name="Google Shape;139;p5"/>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0" name="Google Shape;140;p5"/>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41" name="Google Shape;141;p5"/>
          <p:cNvSpPr txBox="1">
            <a:spLocks noGrp="1"/>
          </p:cNvSpPr>
          <p:nvPr>
            <p:ph type="subTitle" idx="1"/>
          </p:nvPr>
        </p:nvSpPr>
        <p:spPr>
          <a:xfrm>
            <a:off x="1721017" y="4115239"/>
            <a:ext cx="3234000" cy="7680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Clr>
                <a:schemeClr val="dk1"/>
              </a:buClr>
              <a:buSzPts val="2000"/>
              <a:buFont typeface="Bebas Neue"/>
              <a:buNone/>
              <a:defRPr sz="2667" b="1">
                <a:solidFill>
                  <a:schemeClr val="dk1"/>
                </a:solidFill>
                <a:latin typeface="Montserrat"/>
                <a:ea typeface="Montserrat"/>
                <a:cs typeface="Montserrat"/>
                <a:sym typeface="Montserrat"/>
              </a:defRPr>
            </a:lvl1pPr>
            <a:lvl2pPr lvl="1" algn="ctr">
              <a:lnSpc>
                <a:spcPct val="100000"/>
              </a:lnSpc>
              <a:spcBef>
                <a:spcPts val="0"/>
              </a:spcBef>
              <a:spcAft>
                <a:spcPts val="0"/>
              </a:spcAft>
              <a:buClr>
                <a:schemeClr val="dk1"/>
              </a:buClr>
              <a:buSzPts val="2000"/>
              <a:buFont typeface="Bebas Neue"/>
              <a:buNone/>
              <a:defRPr sz="2667">
                <a:solidFill>
                  <a:schemeClr val="dk1"/>
                </a:solidFill>
                <a:latin typeface="Bebas Neue"/>
                <a:ea typeface="Bebas Neue"/>
                <a:cs typeface="Bebas Neue"/>
                <a:sym typeface="Bebas Neue"/>
              </a:defRPr>
            </a:lvl2pPr>
            <a:lvl3pPr lvl="2" algn="ctr">
              <a:lnSpc>
                <a:spcPct val="100000"/>
              </a:lnSpc>
              <a:spcBef>
                <a:spcPts val="2133"/>
              </a:spcBef>
              <a:spcAft>
                <a:spcPts val="0"/>
              </a:spcAft>
              <a:buClr>
                <a:schemeClr val="dk1"/>
              </a:buClr>
              <a:buSzPts val="2000"/>
              <a:buFont typeface="Bebas Neue"/>
              <a:buNone/>
              <a:defRPr sz="2667">
                <a:solidFill>
                  <a:schemeClr val="dk1"/>
                </a:solidFill>
                <a:latin typeface="Bebas Neue"/>
                <a:ea typeface="Bebas Neue"/>
                <a:cs typeface="Bebas Neue"/>
                <a:sym typeface="Bebas Neue"/>
              </a:defRPr>
            </a:lvl3pPr>
            <a:lvl4pPr lvl="3" algn="ctr">
              <a:lnSpc>
                <a:spcPct val="100000"/>
              </a:lnSpc>
              <a:spcBef>
                <a:spcPts val="2133"/>
              </a:spcBef>
              <a:spcAft>
                <a:spcPts val="0"/>
              </a:spcAft>
              <a:buClr>
                <a:schemeClr val="dk1"/>
              </a:buClr>
              <a:buSzPts val="2000"/>
              <a:buFont typeface="Bebas Neue"/>
              <a:buNone/>
              <a:defRPr sz="2667">
                <a:solidFill>
                  <a:schemeClr val="dk1"/>
                </a:solidFill>
                <a:latin typeface="Bebas Neue"/>
                <a:ea typeface="Bebas Neue"/>
                <a:cs typeface="Bebas Neue"/>
                <a:sym typeface="Bebas Neue"/>
              </a:defRPr>
            </a:lvl4pPr>
            <a:lvl5pPr lvl="4" algn="ctr">
              <a:lnSpc>
                <a:spcPct val="100000"/>
              </a:lnSpc>
              <a:spcBef>
                <a:spcPts val="2133"/>
              </a:spcBef>
              <a:spcAft>
                <a:spcPts val="0"/>
              </a:spcAft>
              <a:buClr>
                <a:schemeClr val="dk1"/>
              </a:buClr>
              <a:buSzPts val="2000"/>
              <a:buFont typeface="Bebas Neue"/>
              <a:buNone/>
              <a:defRPr sz="2667">
                <a:solidFill>
                  <a:schemeClr val="dk1"/>
                </a:solidFill>
                <a:latin typeface="Bebas Neue"/>
                <a:ea typeface="Bebas Neue"/>
                <a:cs typeface="Bebas Neue"/>
                <a:sym typeface="Bebas Neue"/>
              </a:defRPr>
            </a:lvl5pPr>
            <a:lvl6pPr lvl="5" algn="ctr">
              <a:lnSpc>
                <a:spcPct val="100000"/>
              </a:lnSpc>
              <a:spcBef>
                <a:spcPts val="2133"/>
              </a:spcBef>
              <a:spcAft>
                <a:spcPts val="0"/>
              </a:spcAft>
              <a:buClr>
                <a:schemeClr val="dk1"/>
              </a:buClr>
              <a:buSzPts val="2000"/>
              <a:buFont typeface="Bebas Neue"/>
              <a:buNone/>
              <a:defRPr sz="2667">
                <a:solidFill>
                  <a:schemeClr val="dk1"/>
                </a:solidFill>
                <a:latin typeface="Bebas Neue"/>
                <a:ea typeface="Bebas Neue"/>
                <a:cs typeface="Bebas Neue"/>
                <a:sym typeface="Bebas Neue"/>
              </a:defRPr>
            </a:lvl6pPr>
            <a:lvl7pPr lvl="6" algn="ctr">
              <a:lnSpc>
                <a:spcPct val="100000"/>
              </a:lnSpc>
              <a:spcBef>
                <a:spcPts val="2133"/>
              </a:spcBef>
              <a:spcAft>
                <a:spcPts val="0"/>
              </a:spcAft>
              <a:buClr>
                <a:schemeClr val="dk1"/>
              </a:buClr>
              <a:buSzPts val="2000"/>
              <a:buFont typeface="Bebas Neue"/>
              <a:buNone/>
              <a:defRPr sz="2667">
                <a:solidFill>
                  <a:schemeClr val="dk1"/>
                </a:solidFill>
                <a:latin typeface="Bebas Neue"/>
                <a:ea typeface="Bebas Neue"/>
                <a:cs typeface="Bebas Neue"/>
                <a:sym typeface="Bebas Neue"/>
              </a:defRPr>
            </a:lvl7pPr>
            <a:lvl8pPr lvl="7" algn="ctr">
              <a:lnSpc>
                <a:spcPct val="100000"/>
              </a:lnSpc>
              <a:spcBef>
                <a:spcPts val="2133"/>
              </a:spcBef>
              <a:spcAft>
                <a:spcPts val="0"/>
              </a:spcAft>
              <a:buClr>
                <a:schemeClr val="dk1"/>
              </a:buClr>
              <a:buSzPts val="2000"/>
              <a:buFont typeface="Bebas Neue"/>
              <a:buNone/>
              <a:defRPr sz="2667">
                <a:solidFill>
                  <a:schemeClr val="dk1"/>
                </a:solidFill>
                <a:latin typeface="Bebas Neue"/>
                <a:ea typeface="Bebas Neue"/>
                <a:cs typeface="Bebas Neue"/>
                <a:sym typeface="Bebas Neue"/>
              </a:defRPr>
            </a:lvl8pPr>
            <a:lvl9pPr lvl="8" algn="ctr">
              <a:lnSpc>
                <a:spcPct val="100000"/>
              </a:lnSpc>
              <a:spcBef>
                <a:spcPts val="2133"/>
              </a:spcBef>
              <a:spcAft>
                <a:spcPts val="2133"/>
              </a:spcAft>
              <a:buClr>
                <a:schemeClr val="dk1"/>
              </a:buClr>
              <a:buSzPts val="2000"/>
              <a:buFont typeface="Bebas Neue"/>
              <a:buNone/>
              <a:defRPr sz="2667">
                <a:solidFill>
                  <a:schemeClr val="dk1"/>
                </a:solidFill>
                <a:latin typeface="Bebas Neue"/>
                <a:ea typeface="Bebas Neue"/>
                <a:cs typeface="Bebas Neue"/>
                <a:sym typeface="Bebas Neue"/>
              </a:defRPr>
            </a:lvl9pPr>
          </a:lstStyle>
          <a:p>
            <a:r>
              <a:rPr lang="en-US"/>
              <a:t>Click to edit Master subtitle style</a:t>
            </a:r>
            <a:endParaRPr/>
          </a:p>
        </p:txBody>
      </p:sp>
      <p:sp>
        <p:nvSpPr>
          <p:cNvPr id="142" name="Google Shape;142;p5"/>
          <p:cNvSpPr txBox="1">
            <a:spLocks noGrp="1"/>
          </p:cNvSpPr>
          <p:nvPr>
            <p:ph type="subTitle" idx="2"/>
          </p:nvPr>
        </p:nvSpPr>
        <p:spPr>
          <a:xfrm>
            <a:off x="7236984" y="4115239"/>
            <a:ext cx="3234000" cy="768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000"/>
              <a:buFont typeface="Bebas Neue"/>
              <a:buNone/>
              <a:defRPr sz="2667" b="1">
                <a:solidFill>
                  <a:schemeClr val="dk1"/>
                </a:solidFill>
                <a:latin typeface="Montserrat"/>
                <a:ea typeface="Montserrat"/>
                <a:cs typeface="Montserrat"/>
                <a:sym typeface="Montserrat"/>
              </a:defRPr>
            </a:lvl1pPr>
            <a:lvl2pPr lvl="1" algn="ctr" rtl="0">
              <a:lnSpc>
                <a:spcPct val="100000"/>
              </a:lnSpc>
              <a:spcBef>
                <a:spcPts val="2133"/>
              </a:spcBef>
              <a:spcAft>
                <a:spcPts val="0"/>
              </a:spcAft>
              <a:buClr>
                <a:schemeClr val="dk1"/>
              </a:buClr>
              <a:buSzPts val="2000"/>
              <a:buFont typeface="Bebas Neue"/>
              <a:buNone/>
              <a:defRPr sz="2667">
                <a:solidFill>
                  <a:schemeClr val="dk1"/>
                </a:solidFill>
                <a:latin typeface="Bebas Neue"/>
                <a:ea typeface="Bebas Neue"/>
                <a:cs typeface="Bebas Neue"/>
                <a:sym typeface="Bebas Neue"/>
              </a:defRPr>
            </a:lvl2pPr>
            <a:lvl3pPr lvl="2" algn="ctr" rtl="0">
              <a:lnSpc>
                <a:spcPct val="100000"/>
              </a:lnSpc>
              <a:spcBef>
                <a:spcPts val="2133"/>
              </a:spcBef>
              <a:spcAft>
                <a:spcPts val="0"/>
              </a:spcAft>
              <a:buClr>
                <a:schemeClr val="dk1"/>
              </a:buClr>
              <a:buSzPts val="2000"/>
              <a:buFont typeface="Bebas Neue"/>
              <a:buNone/>
              <a:defRPr sz="2667">
                <a:solidFill>
                  <a:schemeClr val="dk1"/>
                </a:solidFill>
                <a:latin typeface="Bebas Neue"/>
                <a:ea typeface="Bebas Neue"/>
                <a:cs typeface="Bebas Neue"/>
                <a:sym typeface="Bebas Neue"/>
              </a:defRPr>
            </a:lvl3pPr>
            <a:lvl4pPr lvl="3" algn="ctr" rtl="0">
              <a:lnSpc>
                <a:spcPct val="100000"/>
              </a:lnSpc>
              <a:spcBef>
                <a:spcPts val="2133"/>
              </a:spcBef>
              <a:spcAft>
                <a:spcPts val="0"/>
              </a:spcAft>
              <a:buClr>
                <a:schemeClr val="dk1"/>
              </a:buClr>
              <a:buSzPts val="2000"/>
              <a:buFont typeface="Bebas Neue"/>
              <a:buNone/>
              <a:defRPr sz="2667">
                <a:solidFill>
                  <a:schemeClr val="dk1"/>
                </a:solidFill>
                <a:latin typeface="Bebas Neue"/>
                <a:ea typeface="Bebas Neue"/>
                <a:cs typeface="Bebas Neue"/>
                <a:sym typeface="Bebas Neue"/>
              </a:defRPr>
            </a:lvl4pPr>
            <a:lvl5pPr lvl="4" algn="ctr" rtl="0">
              <a:lnSpc>
                <a:spcPct val="100000"/>
              </a:lnSpc>
              <a:spcBef>
                <a:spcPts val="2133"/>
              </a:spcBef>
              <a:spcAft>
                <a:spcPts val="0"/>
              </a:spcAft>
              <a:buClr>
                <a:schemeClr val="dk1"/>
              </a:buClr>
              <a:buSzPts val="2000"/>
              <a:buFont typeface="Bebas Neue"/>
              <a:buNone/>
              <a:defRPr sz="2667">
                <a:solidFill>
                  <a:schemeClr val="dk1"/>
                </a:solidFill>
                <a:latin typeface="Bebas Neue"/>
                <a:ea typeface="Bebas Neue"/>
                <a:cs typeface="Bebas Neue"/>
                <a:sym typeface="Bebas Neue"/>
              </a:defRPr>
            </a:lvl5pPr>
            <a:lvl6pPr lvl="5" algn="ctr" rtl="0">
              <a:lnSpc>
                <a:spcPct val="100000"/>
              </a:lnSpc>
              <a:spcBef>
                <a:spcPts val="2133"/>
              </a:spcBef>
              <a:spcAft>
                <a:spcPts val="0"/>
              </a:spcAft>
              <a:buClr>
                <a:schemeClr val="dk1"/>
              </a:buClr>
              <a:buSzPts val="2000"/>
              <a:buFont typeface="Bebas Neue"/>
              <a:buNone/>
              <a:defRPr sz="2667">
                <a:solidFill>
                  <a:schemeClr val="dk1"/>
                </a:solidFill>
                <a:latin typeface="Bebas Neue"/>
                <a:ea typeface="Bebas Neue"/>
                <a:cs typeface="Bebas Neue"/>
                <a:sym typeface="Bebas Neue"/>
              </a:defRPr>
            </a:lvl6pPr>
            <a:lvl7pPr lvl="6" algn="ctr" rtl="0">
              <a:lnSpc>
                <a:spcPct val="100000"/>
              </a:lnSpc>
              <a:spcBef>
                <a:spcPts val="2133"/>
              </a:spcBef>
              <a:spcAft>
                <a:spcPts val="0"/>
              </a:spcAft>
              <a:buClr>
                <a:schemeClr val="dk1"/>
              </a:buClr>
              <a:buSzPts val="2000"/>
              <a:buFont typeface="Bebas Neue"/>
              <a:buNone/>
              <a:defRPr sz="2667">
                <a:solidFill>
                  <a:schemeClr val="dk1"/>
                </a:solidFill>
                <a:latin typeface="Bebas Neue"/>
                <a:ea typeface="Bebas Neue"/>
                <a:cs typeface="Bebas Neue"/>
                <a:sym typeface="Bebas Neue"/>
              </a:defRPr>
            </a:lvl7pPr>
            <a:lvl8pPr lvl="7" algn="ctr" rtl="0">
              <a:lnSpc>
                <a:spcPct val="100000"/>
              </a:lnSpc>
              <a:spcBef>
                <a:spcPts val="2133"/>
              </a:spcBef>
              <a:spcAft>
                <a:spcPts val="0"/>
              </a:spcAft>
              <a:buClr>
                <a:schemeClr val="dk1"/>
              </a:buClr>
              <a:buSzPts val="2000"/>
              <a:buFont typeface="Bebas Neue"/>
              <a:buNone/>
              <a:defRPr sz="2667">
                <a:solidFill>
                  <a:schemeClr val="dk1"/>
                </a:solidFill>
                <a:latin typeface="Bebas Neue"/>
                <a:ea typeface="Bebas Neue"/>
                <a:cs typeface="Bebas Neue"/>
                <a:sym typeface="Bebas Neue"/>
              </a:defRPr>
            </a:lvl8pPr>
            <a:lvl9pPr lvl="8" algn="ctr" rtl="0">
              <a:lnSpc>
                <a:spcPct val="100000"/>
              </a:lnSpc>
              <a:spcBef>
                <a:spcPts val="2133"/>
              </a:spcBef>
              <a:spcAft>
                <a:spcPts val="2133"/>
              </a:spcAft>
              <a:buClr>
                <a:schemeClr val="dk1"/>
              </a:buClr>
              <a:buSzPts val="2000"/>
              <a:buFont typeface="Bebas Neue"/>
              <a:buNone/>
              <a:defRPr sz="2667">
                <a:solidFill>
                  <a:schemeClr val="dk1"/>
                </a:solidFill>
                <a:latin typeface="Bebas Neue"/>
                <a:ea typeface="Bebas Neue"/>
                <a:cs typeface="Bebas Neue"/>
                <a:sym typeface="Bebas Neue"/>
              </a:defRPr>
            </a:lvl9pPr>
          </a:lstStyle>
          <a:p>
            <a:r>
              <a:rPr lang="en-US"/>
              <a:t>Click to edit Master subtitle style</a:t>
            </a:r>
            <a:endParaRPr/>
          </a:p>
        </p:txBody>
      </p:sp>
      <p:sp>
        <p:nvSpPr>
          <p:cNvPr id="143" name="Google Shape;143;p5"/>
          <p:cNvSpPr txBox="1">
            <a:spLocks noGrp="1"/>
          </p:cNvSpPr>
          <p:nvPr>
            <p:ph type="subTitle" idx="3"/>
          </p:nvPr>
        </p:nvSpPr>
        <p:spPr>
          <a:xfrm>
            <a:off x="1721033" y="4750532"/>
            <a:ext cx="3234000" cy="1076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n-US"/>
              <a:t>Click to edit Master subtitle style</a:t>
            </a:r>
            <a:endParaRPr/>
          </a:p>
        </p:txBody>
      </p:sp>
      <p:sp>
        <p:nvSpPr>
          <p:cNvPr id="144" name="Google Shape;144;p5"/>
          <p:cNvSpPr txBox="1">
            <a:spLocks noGrp="1"/>
          </p:cNvSpPr>
          <p:nvPr>
            <p:ph type="subTitle" idx="4"/>
          </p:nvPr>
        </p:nvSpPr>
        <p:spPr>
          <a:xfrm>
            <a:off x="7237000" y="4750532"/>
            <a:ext cx="3234000" cy="1076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2133"/>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n-US"/>
              <a:t>Click to edit Master subtitle style</a:t>
            </a:r>
            <a:endParaRPr/>
          </a:p>
        </p:txBody>
      </p:sp>
      <p:sp>
        <p:nvSpPr>
          <p:cNvPr id="145" name="Google Shape;145;p5"/>
          <p:cNvSpPr txBox="1">
            <a:spLocks noGrp="1"/>
          </p:cNvSpPr>
          <p:nvPr>
            <p:ph type="title"/>
          </p:nvPr>
        </p:nvSpPr>
        <p:spPr>
          <a:xfrm>
            <a:off x="2273000" y="719600"/>
            <a:ext cx="7646000" cy="63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r>
              <a:rPr lang="en-US"/>
              <a:t>Click to edit Master title style</a:t>
            </a:r>
            <a:endParaRPr/>
          </a:p>
        </p:txBody>
      </p:sp>
    </p:spTree>
    <p:extLst>
      <p:ext uri="{BB962C8B-B14F-4D97-AF65-F5344CB8AC3E}">
        <p14:creationId xmlns:p14="http://schemas.microsoft.com/office/powerpoint/2010/main" val="720892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146"/>
        <p:cNvGrpSpPr/>
        <p:nvPr/>
      </p:nvGrpSpPr>
      <p:grpSpPr>
        <a:xfrm>
          <a:off x="0" y="0"/>
          <a:ext cx="0" cy="0"/>
          <a:chOff x="0" y="0"/>
          <a:chExt cx="0" cy="0"/>
        </a:xfrm>
      </p:grpSpPr>
      <p:grpSp>
        <p:nvGrpSpPr>
          <p:cNvPr id="147" name="Google Shape;147;p6"/>
          <p:cNvGrpSpPr/>
          <p:nvPr/>
        </p:nvGrpSpPr>
        <p:grpSpPr>
          <a:xfrm>
            <a:off x="-441598" y="-1467337"/>
            <a:ext cx="3931196" cy="3066504"/>
            <a:chOff x="-148524" y="-1091464"/>
            <a:chExt cx="2948397" cy="2299878"/>
          </a:xfrm>
        </p:grpSpPr>
        <p:grpSp>
          <p:nvGrpSpPr>
            <p:cNvPr id="148" name="Google Shape;148;p6"/>
            <p:cNvGrpSpPr/>
            <p:nvPr/>
          </p:nvGrpSpPr>
          <p:grpSpPr>
            <a:xfrm>
              <a:off x="-148524" y="246037"/>
              <a:ext cx="2074949" cy="962378"/>
              <a:chOff x="-85249" y="3960975"/>
              <a:chExt cx="2074949" cy="962378"/>
            </a:xfrm>
          </p:grpSpPr>
          <p:grpSp>
            <p:nvGrpSpPr>
              <p:cNvPr id="149" name="Google Shape;149;p6"/>
              <p:cNvGrpSpPr/>
              <p:nvPr/>
            </p:nvGrpSpPr>
            <p:grpSpPr>
              <a:xfrm>
                <a:off x="-44137" y="3960975"/>
                <a:ext cx="2033837" cy="459179"/>
                <a:chOff x="-101291" y="3971002"/>
                <a:chExt cx="2033837" cy="459179"/>
              </a:xfrm>
            </p:grpSpPr>
            <p:sp>
              <p:nvSpPr>
                <p:cNvPr id="150" name="Google Shape;150;p6"/>
                <p:cNvSpPr/>
                <p:nvPr/>
              </p:nvSpPr>
              <p:spPr>
                <a:xfrm rot="-5400000">
                  <a:off x="646715" y="3256635"/>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1" name="Google Shape;151;p6"/>
                <p:cNvSpPr/>
                <p:nvPr/>
              </p:nvSpPr>
              <p:spPr>
                <a:xfrm>
                  <a:off x="1813971" y="397100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52" name="Google Shape;152;p6"/>
              <p:cNvGrpSpPr/>
              <p:nvPr/>
            </p:nvGrpSpPr>
            <p:grpSpPr>
              <a:xfrm>
                <a:off x="-85249" y="4203623"/>
                <a:ext cx="2014791" cy="469195"/>
                <a:chOff x="-35118" y="4163517"/>
                <a:chExt cx="2014791" cy="469195"/>
              </a:xfrm>
            </p:grpSpPr>
            <p:sp>
              <p:nvSpPr>
                <p:cNvPr id="153" name="Google Shape;153;p6"/>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4" name="Google Shape;154;p6"/>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55" name="Google Shape;155;p6"/>
              <p:cNvGrpSpPr/>
              <p:nvPr/>
            </p:nvGrpSpPr>
            <p:grpSpPr>
              <a:xfrm>
                <a:off x="-85249" y="4454155"/>
                <a:ext cx="2014791" cy="469199"/>
                <a:chOff x="-35118" y="4345992"/>
                <a:chExt cx="2014791" cy="469199"/>
              </a:xfrm>
            </p:grpSpPr>
            <p:sp>
              <p:nvSpPr>
                <p:cNvPr id="156" name="Google Shape;156;p6"/>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7" name="Google Shape;157;p6"/>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158" name="Google Shape;158;p6"/>
            <p:cNvGrpSpPr/>
            <p:nvPr/>
          </p:nvGrpSpPr>
          <p:grpSpPr>
            <a:xfrm rot="-899960">
              <a:off x="374474" y="-828634"/>
              <a:ext cx="2249258" cy="1657275"/>
              <a:chOff x="746475" y="-443725"/>
              <a:chExt cx="2249325" cy="1657325"/>
            </a:xfrm>
          </p:grpSpPr>
          <p:sp>
            <p:nvSpPr>
              <p:cNvPr id="159" name="Google Shape;159;p6"/>
              <p:cNvSpPr/>
              <p:nvPr/>
            </p:nvSpPr>
            <p:spPr>
              <a:xfrm>
                <a:off x="746475" y="-443725"/>
                <a:ext cx="2158875" cy="1560825"/>
              </a:xfrm>
              <a:custGeom>
                <a:avLst/>
                <a:gdLst/>
                <a:ahLst/>
                <a:cxnLst/>
                <a:rect l="l" t="t" r="r" b="b"/>
                <a:pathLst>
                  <a:path w="86355" h="62433" fill="none" extrusionOk="0">
                    <a:moveTo>
                      <a:pt x="86355" y="62433"/>
                    </a:moveTo>
                    <a:lnTo>
                      <a:pt x="34621" y="14833"/>
                    </a:lnTo>
                    <a:lnTo>
                      <a:pt x="1" y="14833"/>
                    </a:lnTo>
                    <a:lnTo>
                      <a:pt x="1"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0" name="Google Shape;160;p6"/>
              <p:cNvSpPr/>
              <p:nvPr/>
            </p:nvSpPr>
            <p:spPr>
              <a:xfrm>
                <a:off x="2877225" y="1095800"/>
                <a:ext cx="118575" cy="117800"/>
              </a:xfrm>
              <a:custGeom>
                <a:avLst/>
                <a:gdLst/>
                <a:ahLst/>
                <a:cxnLst/>
                <a:rect l="l" t="t" r="r" b="b"/>
                <a:pathLst>
                  <a:path w="4743" h="4712" fill="none" extrusionOk="0">
                    <a:moveTo>
                      <a:pt x="4742" y="2007"/>
                    </a:moveTo>
                    <a:cubicBezTo>
                      <a:pt x="4742" y="3830"/>
                      <a:pt x="2554" y="4712"/>
                      <a:pt x="1277" y="3466"/>
                    </a:cubicBezTo>
                    <a:cubicBezTo>
                      <a:pt x="0" y="2189"/>
                      <a:pt x="912" y="0"/>
                      <a:pt x="2705" y="0"/>
                    </a:cubicBezTo>
                    <a:cubicBezTo>
                      <a:pt x="3830" y="0"/>
                      <a:pt x="4742" y="912"/>
                      <a:pt x="4742" y="200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161" name="Google Shape;161;p6"/>
          <p:cNvGrpSpPr/>
          <p:nvPr/>
        </p:nvGrpSpPr>
        <p:grpSpPr>
          <a:xfrm flipH="1">
            <a:off x="8702402" y="-1467337"/>
            <a:ext cx="3931196" cy="3066504"/>
            <a:chOff x="3876" y="-939064"/>
            <a:chExt cx="2948397" cy="2299878"/>
          </a:xfrm>
        </p:grpSpPr>
        <p:grpSp>
          <p:nvGrpSpPr>
            <p:cNvPr id="162" name="Google Shape;162;p6"/>
            <p:cNvGrpSpPr/>
            <p:nvPr/>
          </p:nvGrpSpPr>
          <p:grpSpPr>
            <a:xfrm>
              <a:off x="3876" y="398437"/>
              <a:ext cx="2074949" cy="962378"/>
              <a:chOff x="-85249" y="3960975"/>
              <a:chExt cx="2074949" cy="962378"/>
            </a:xfrm>
          </p:grpSpPr>
          <p:grpSp>
            <p:nvGrpSpPr>
              <p:cNvPr id="163" name="Google Shape;163;p6"/>
              <p:cNvGrpSpPr/>
              <p:nvPr/>
            </p:nvGrpSpPr>
            <p:grpSpPr>
              <a:xfrm>
                <a:off x="-44137" y="3960975"/>
                <a:ext cx="2033837" cy="459179"/>
                <a:chOff x="-101291" y="3971002"/>
                <a:chExt cx="2033837" cy="459179"/>
              </a:xfrm>
            </p:grpSpPr>
            <p:sp>
              <p:nvSpPr>
                <p:cNvPr id="164" name="Google Shape;164;p6"/>
                <p:cNvSpPr/>
                <p:nvPr/>
              </p:nvSpPr>
              <p:spPr>
                <a:xfrm rot="-5400000">
                  <a:off x="646715" y="3256635"/>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5" name="Google Shape;165;p6"/>
                <p:cNvSpPr/>
                <p:nvPr/>
              </p:nvSpPr>
              <p:spPr>
                <a:xfrm>
                  <a:off x="1813971" y="397100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66" name="Google Shape;166;p6"/>
              <p:cNvGrpSpPr/>
              <p:nvPr/>
            </p:nvGrpSpPr>
            <p:grpSpPr>
              <a:xfrm>
                <a:off x="-85249" y="4203623"/>
                <a:ext cx="2014791" cy="469195"/>
                <a:chOff x="-35118" y="4163517"/>
                <a:chExt cx="2014791" cy="469195"/>
              </a:xfrm>
            </p:grpSpPr>
            <p:sp>
              <p:nvSpPr>
                <p:cNvPr id="167" name="Google Shape;167;p6"/>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8" name="Google Shape;168;p6"/>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69" name="Google Shape;169;p6"/>
              <p:cNvGrpSpPr/>
              <p:nvPr/>
            </p:nvGrpSpPr>
            <p:grpSpPr>
              <a:xfrm>
                <a:off x="-85249" y="4454155"/>
                <a:ext cx="2014791" cy="469199"/>
                <a:chOff x="-35118" y="4345992"/>
                <a:chExt cx="2014791" cy="469199"/>
              </a:xfrm>
            </p:grpSpPr>
            <p:sp>
              <p:nvSpPr>
                <p:cNvPr id="170" name="Google Shape;170;p6"/>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1" name="Google Shape;171;p6"/>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172" name="Google Shape;172;p6"/>
            <p:cNvGrpSpPr/>
            <p:nvPr/>
          </p:nvGrpSpPr>
          <p:grpSpPr>
            <a:xfrm rot="-899960">
              <a:off x="526874" y="-676234"/>
              <a:ext cx="2249258" cy="1657275"/>
              <a:chOff x="746475" y="-443725"/>
              <a:chExt cx="2249325" cy="1657325"/>
            </a:xfrm>
          </p:grpSpPr>
          <p:sp>
            <p:nvSpPr>
              <p:cNvPr id="173" name="Google Shape;173;p6"/>
              <p:cNvSpPr/>
              <p:nvPr/>
            </p:nvSpPr>
            <p:spPr>
              <a:xfrm>
                <a:off x="746475" y="-443725"/>
                <a:ext cx="2158875" cy="1560825"/>
              </a:xfrm>
              <a:custGeom>
                <a:avLst/>
                <a:gdLst/>
                <a:ahLst/>
                <a:cxnLst/>
                <a:rect l="l" t="t" r="r" b="b"/>
                <a:pathLst>
                  <a:path w="86355" h="62433" fill="none" extrusionOk="0">
                    <a:moveTo>
                      <a:pt x="86355" y="62433"/>
                    </a:moveTo>
                    <a:lnTo>
                      <a:pt x="34621" y="14833"/>
                    </a:lnTo>
                    <a:lnTo>
                      <a:pt x="1" y="14833"/>
                    </a:lnTo>
                    <a:lnTo>
                      <a:pt x="1"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4" name="Google Shape;174;p6"/>
              <p:cNvSpPr/>
              <p:nvPr/>
            </p:nvSpPr>
            <p:spPr>
              <a:xfrm>
                <a:off x="2877225" y="1095800"/>
                <a:ext cx="118575" cy="117800"/>
              </a:xfrm>
              <a:custGeom>
                <a:avLst/>
                <a:gdLst/>
                <a:ahLst/>
                <a:cxnLst/>
                <a:rect l="l" t="t" r="r" b="b"/>
                <a:pathLst>
                  <a:path w="4743" h="4712" fill="none" extrusionOk="0">
                    <a:moveTo>
                      <a:pt x="4742" y="2007"/>
                    </a:moveTo>
                    <a:cubicBezTo>
                      <a:pt x="4742" y="3830"/>
                      <a:pt x="2554" y="4712"/>
                      <a:pt x="1277" y="3466"/>
                    </a:cubicBezTo>
                    <a:cubicBezTo>
                      <a:pt x="0" y="2189"/>
                      <a:pt x="912" y="0"/>
                      <a:pt x="2705" y="0"/>
                    </a:cubicBezTo>
                    <a:cubicBezTo>
                      <a:pt x="3830" y="0"/>
                      <a:pt x="4742" y="912"/>
                      <a:pt x="4742" y="200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
        <p:nvSpPr>
          <p:cNvPr id="175" name="Google Shape;175;p6"/>
          <p:cNvSpPr txBox="1">
            <a:spLocks noGrp="1"/>
          </p:cNvSpPr>
          <p:nvPr>
            <p:ph type="title"/>
          </p:nvPr>
        </p:nvSpPr>
        <p:spPr>
          <a:xfrm>
            <a:off x="2747600" y="719600"/>
            <a:ext cx="6696800" cy="63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r>
              <a:rPr lang="en-US"/>
              <a:t>Click to edit Master title style</a:t>
            </a:r>
            <a:endParaRPr/>
          </a:p>
        </p:txBody>
      </p:sp>
    </p:spTree>
    <p:extLst>
      <p:ext uri="{BB962C8B-B14F-4D97-AF65-F5344CB8AC3E}">
        <p14:creationId xmlns:p14="http://schemas.microsoft.com/office/powerpoint/2010/main" val="40504539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176"/>
        <p:cNvGrpSpPr/>
        <p:nvPr/>
      </p:nvGrpSpPr>
      <p:grpSpPr>
        <a:xfrm>
          <a:off x="0" y="0"/>
          <a:ext cx="0" cy="0"/>
          <a:chOff x="0" y="0"/>
          <a:chExt cx="0" cy="0"/>
        </a:xfrm>
      </p:grpSpPr>
      <p:grpSp>
        <p:nvGrpSpPr>
          <p:cNvPr id="177" name="Google Shape;177;p7"/>
          <p:cNvGrpSpPr/>
          <p:nvPr/>
        </p:nvGrpSpPr>
        <p:grpSpPr>
          <a:xfrm>
            <a:off x="-321121" y="6058438"/>
            <a:ext cx="2686388" cy="630837"/>
            <a:chOff x="-35118" y="4342063"/>
            <a:chExt cx="2014791" cy="473128"/>
          </a:xfrm>
        </p:grpSpPr>
        <p:sp>
          <p:nvSpPr>
            <p:cNvPr id="178" name="Google Shape;178;p7"/>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9" name="Google Shape;179;p7"/>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80" name="Google Shape;180;p7"/>
          <p:cNvGrpSpPr/>
          <p:nvPr/>
        </p:nvGrpSpPr>
        <p:grpSpPr>
          <a:xfrm>
            <a:off x="-247921" y="6391724"/>
            <a:ext cx="2686388" cy="630837"/>
            <a:chOff x="-35118" y="4342063"/>
            <a:chExt cx="2014791" cy="473128"/>
          </a:xfrm>
        </p:grpSpPr>
        <p:sp>
          <p:nvSpPr>
            <p:cNvPr id="181" name="Google Shape;181;p7"/>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2" name="Google Shape;182;p7"/>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solidFill>
              <a:schemeClr val="accent2"/>
            </a:solid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83" name="Google Shape;183;p7"/>
          <p:cNvGrpSpPr/>
          <p:nvPr/>
        </p:nvGrpSpPr>
        <p:grpSpPr>
          <a:xfrm>
            <a:off x="-36134" y="13102"/>
            <a:ext cx="2262833" cy="768060"/>
            <a:chOff x="-27101" y="9826"/>
            <a:chExt cx="1697125" cy="576045"/>
          </a:xfrm>
        </p:grpSpPr>
        <p:grpSp>
          <p:nvGrpSpPr>
            <p:cNvPr id="184" name="Google Shape;184;p7"/>
            <p:cNvGrpSpPr/>
            <p:nvPr/>
          </p:nvGrpSpPr>
          <p:grpSpPr>
            <a:xfrm rot="5400000">
              <a:off x="568188" y="-433231"/>
              <a:ext cx="423826" cy="1614380"/>
              <a:chOff x="236836" y="140933"/>
              <a:chExt cx="423826" cy="1614380"/>
            </a:xfrm>
          </p:grpSpPr>
          <p:sp>
            <p:nvSpPr>
              <p:cNvPr id="185" name="Google Shape;185;p7"/>
              <p:cNvSpPr/>
              <p:nvPr/>
            </p:nvSpPr>
            <p:spPr>
              <a:xfrm>
                <a:off x="292013" y="249370"/>
                <a:ext cx="334005" cy="1407885"/>
              </a:xfrm>
              <a:custGeom>
                <a:avLst/>
                <a:gdLst/>
                <a:ahLst/>
                <a:cxnLst/>
                <a:rect l="l" t="t" r="r" b="b"/>
                <a:pathLst>
                  <a:path w="7478" h="31521" extrusionOk="0">
                    <a:moveTo>
                      <a:pt x="6870" y="0"/>
                    </a:moveTo>
                    <a:lnTo>
                      <a:pt x="6870" y="8177"/>
                    </a:lnTo>
                    <a:cubicBezTo>
                      <a:pt x="5441" y="9636"/>
                      <a:pt x="3982" y="11094"/>
                      <a:pt x="2554" y="12493"/>
                    </a:cubicBezTo>
                    <a:lnTo>
                      <a:pt x="122" y="14924"/>
                    </a:lnTo>
                    <a:lnTo>
                      <a:pt x="31" y="15046"/>
                    </a:lnTo>
                    <a:lnTo>
                      <a:pt x="1" y="15107"/>
                    </a:lnTo>
                    <a:cubicBezTo>
                      <a:pt x="1" y="15167"/>
                      <a:pt x="1" y="15228"/>
                      <a:pt x="1" y="15289"/>
                    </a:cubicBezTo>
                    <a:lnTo>
                      <a:pt x="1" y="31520"/>
                    </a:lnTo>
                    <a:lnTo>
                      <a:pt x="578" y="31520"/>
                    </a:lnTo>
                    <a:lnTo>
                      <a:pt x="578" y="15319"/>
                    </a:lnTo>
                    <a:cubicBezTo>
                      <a:pt x="1368" y="14529"/>
                      <a:pt x="2189" y="13739"/>
                      <a:pt x="2979" y="12918"/>
                    </a:cubicBezTo>
                    <a:cubicBezTo>
                      <a:pt x="4438" y="11490"/>
                      <a:pt x="5928" y="9970"/>
                      <a:pt x="7387" y="8511"/>
                    </a:cubicBezTo>
                    <a:lnTo>
                      <a:pt x="7478" y="8420"/>
                    </a:lnTo>
                    <a:lnTo>
                      <a:pt x="747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6" name="Google Shape;186;p7"/>
              <p:cNvSpPr/>
              <p:nvPr/>
            </p:nvSpPr>
            <p:spPr>
              <a:xfrm>
                <a:off x="542088" y="140933"/>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7" name="Google Shape;187;p7"/>
              <p:cNvSpPr/>
              <p:nvPr/>
            </p:nvSpPr>
            <p:spPr>
              <a:xfrm>
                <a:off x="236836" y="163748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88" name="Google Shape;188;p7"/>
            <p:cNvGrpSpPr/>
            <p:nvPr/>
          </p:nvGrpSpPr>
          <p:grpSpPr>
            <a:xfrm rot="5400000">
              <a:off x="607062" y="-624336"/>
              <a:ext cx="428800" cy="1697125"/>
              <a:chOff x="79461" y="58200"/>
              <a:chExt cx="428800" cy="1697125"/>
            </a:xfrm>
          </p:grpSpPr>
          <p:sp>
            <p:nvSpPr>
              <p:cNvPr id="189" name="Google Shape;189;p7"/>
              <p:cNvSpPr/>
              <p:nvPr/>
            </p:nvSpPr>
            <p:spPr>
              <a:xfrm>
                <a:off x="138597" y="176034"/>
                <a:ext cx="334050" cy="1481225"/>
              </a:xfrm>
              <a:custGeom>
                <a:avLst/>
                <a:gdLst/>
                <a:ahLst/>
                <a:cxnLst/>
                <a:rect l="l" t="t" r="r" b="b"/>
                <a:pathLst>
                  <a:path w="7479" h="33163" extrusionOk="0">
                    <a:moveTo>
                      <a:pt x="6870" y="1"/>
                    </a:moveTo>
                    <a:lnTo>
                      <a:pt x="6870" y="8208"/>
                    </a:lnTo>
                    <a:cubicBezTo>
                      <a:pt x="5442" y="9636"/>
                      <a:pt x="3983" y="11095"/>
                      <a:pt x="2554" y="12524"/>
                    </a:cubicBezTo>
                    <a:cubicBezTo>
                      <a:pt x="1764" y="13344"/>
                      <a:pt x="943" y="14135"/>
                      <a:pt x="122" y="14986"/>
                    </a:cubicBezTo>
                    <a:cubicBezTo>
                      <a:pt x="62" y="15016"/>
                      <a:pt x="31" y="15047"/>
                      <a:pt x="1" y="15107"/>
                    </a:cubicBezTo>
                    <a:lnTo>
                      <a:pt x="1" y="15168"/>
                    </a:lnTo>
                    <a:lnTo>
                      <a:pt x="1" y="33162"/>
                    </a:lnTo>
                    <a:lnTo>
                      <a:pt x="578" y="33162"/>
                    </a:lnTo>
                    <a:lnTo>
                      <a:pt x="578" y="15351"/>
                    </a:lnTo>
                    <a:lnTo>
                      <a:pt x="2980" y="12949"/>
                    </a:lnTo>
                    <a:cubicBezTo>
                      <a:pt x="4408" y="11490"/>
                      <a:pt x="5928" y="10001"/>
                      <a:pt x="7387" y="8512"/>
                    </a:cubicBezTo>
                    <a:lnTo>
                      <a:pt x="7478" y="8420"/>
                    </a:lnTo>
                    <a:lnTo>
                      <a:pt x="747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0" name="Google Shape;190;p7"/>
              <p:cNvSpPr/>
              <p:nvPr/>
            </p:nvSpPr>
            <p:spPr>
              <a:xfrm>
                <a:off x="389686" y="58200"/>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1" name="Google Shape;191;p7"/>
              <p:cNvSpPr/>
              <p:nvPr/>
            </p:nvSpPr>
            <p:spPr>
              <a:xfrm>
                <a:off x="79461" y="1637500"/>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192" name="Google Shape;192;p7"/>
          <p:cNvGrpSpPr/>
          <p:nvPr/>
        </p:nvGrpSpPr>
        <p:grpSpPr>
          <a:xfrm flipH="1">
            <a:off x="9832713" y="102378"/>
            <a:ext cx="2686388" cy="630837"/>
            <a:chOff x="-35118" y="4342063"/>
            <a:chExt cx="2014791" cy="473128"/>
          </a:xfrm>
        </p:grpSpPr>
        <p:sp>
          <p:nvSpPr>
            <p:cNvPr id="193" name="Google Shape;193;p7"/>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4" name="Google Shape;194;p7"/>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95" name="Google Shape;195;p7"/>
          <p:cNvGrpSpPr/>
          <p:nvPr/>
        </p:nvGrpSpPr>
        <p:grpSpPr>
          <a:xfrm flipH="1">
            <a:off x="9962713" y="638863"/>
            <a:ext cx="2686388" cy="630837"/>
            <a:chOff x="-35118" y="4342063"/>
            <a:chExt cx="2014791" cy="473128"/>
          </a:xfrm>
        </p:grpSpPr>
        <p:sp>
          <p:nvSpPr>
            <p:cNvPr id="196" name="Google Shape;196;p7"/>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7" name="Google Shape;197;p7"/>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98" name="Google Shape;198;p7"/>
          <p:cNvGrpSpPr/>
          <p:nvPr/>
        </p:nvGrpSpPr>
        <p:grpSpPr>
          <a:xfrm rot="10800000" flipH="1">
            <a:off x="8306734" y="6049828"/>
            <a:ext cx="1227033" cy="1437733"/>
            <a:chOff x="4679675" y="-443725"/>
            <a:chExt cx="920275" cy="1078300"/>
          </a:xfrm>
        </p:grpSpPr>
        <p:sp>
          <p:nvSpPr>
            <p:cNvPr id="199" name="Google Shape;199;p7"/>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0" name="Google Shape;200;p7"/>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01" name="Google Shape;201;p7"/>
          <p:cNvGrpSpPr/>
          <p:nvPr/>
        </p:nvGrpSpPr>
        <p:grpSpPr>
          <a:xfrm rot="10800000" flipH="1">
            <a:off x="8965334" y="5520351"/>
            <a:ext cx="1505633" cy="1919000"/>
            <a:chOff x="5173625" y="-443725"/>
            <a:chExt cx="1129225" cy="1439250"/>
          </a:xfrm>
        </p:grpSpPr>
        <p:sp>
          <p:nvSpPr>
            <p:cNvPr id="202" name="Google Shape;202;p7"/>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3" name="Google Shape;203;p7"/>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04" name="Google Shape;204;p7"/>
          <p:cNvSpPr txBox="1">
            <a:spLocks noGrp="1"/>
          </p:cNvSpPr>
          <p:nvPr>
            <p:ph type="title"/>
          </p:nvPr>
        </p:nvSpPr>
        <p:spPr>
          <a:xfrm>
            <a:off x="942300" y="1307200"/>
            <a:ext cx="5672800" cy="1155200"/>
          </a:xfrm>
          <a:prstGeom prst="rect">
            <a:avLst/>
          </a:prstGeom>
        </p:spPr>
        <p:txBody>
          <a:bodyPr spcFirstLastPara="1" wrap="square" lIns="91425" tIns="91425" rIns="91425" bIns="91425" anchor="ctr" anchorCtr="0">
            <a:noAutofit/>
          </a:bodyPr>
          <a:lstStyle>
            <a:lvl1pPr lvl="0" rtl="0">
              <a:spcBef>
                <a:spcPts val="0"/>
              </a:spcBef>
              <a:spcAft>
                <a:spcPts val="0"/>
              </a:spcAft>
              <a:buSzPts val="27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a:r>
              <a:rPr lang="en-US"/>
              <a:t>Click to edit Master title style</a:t>
            </a:r>
            <a:endParaRPr/>
          </a:p>
        </p:txBody>
      </p:sp>
      <p:sp>
        <p:nvSpPr>
          <p:cNvPr id="205" name="Google Shape;205;p7"/>
          <p:cNvSpPr txBox="1">
            <a:spLocks noGrp="1"/>
          </p:cNvSpPr>
          <p:nvPr>
            <p:ph type="body" idx="1"/>
          </p:nvPr>
        </p:nvSpPr>
        <p:spPr>
          <a:xfrm>
            <a:off x="951100" y="2360800"/>
            <a:ext cx="5672800" cy="3291600"/>
          </a:xfrm>
          <a:prstGeom prst="rect">
            <a:avLst/>
          </a:prstGeom>
        </p:spPr>
        <p:txBody>
          <a:bodyPr spcFirstLastPara="1" wrap="square" lIns="91425" tIns="91425" rIns="91425" bIns="91425" anchor="ctr" anchorCtr="0">
            <a:noAutofit/>
          </a:bodyPr>
          <a:lstStyle>
            <a:lvl1pPr marL="609585" lvl="0" indent="-423323" rtl="0">
              <a:lnSpc>
                <a:spcPct val="100000"/>
              </a:lnSpc>
              <a:spcBef>
                <a:spcPts val="0"/>
              </a:spcBef>
              <a:spcAft>
                <a:spcPts val="0"/>
              </a:spcAft>
              <a:buSzPts val="1400"/>
              <a:buFont typeface="Lato"/>
              <a:buChar char="●"/>
              <a:defRPr/>
            </a:lvl1pPr>
            <a:lvl2pPr marL="1219170" lvl="1" indent="-423323" rtl="0">
              <a:lnSpc>
                <a:spcPct val="100000"/>
              </a:lnSpc>
              <a:spcBef>
                <a:spcPts val="2133"/>
              </a:spcBef>
              <a:spcAft>
                <a:spcPts val="0"/>
              </a:spcAft>
              <a:buSzPts val="1400"/>
              <a:buFont typeface="Lato"/>
              <a:buChar char="○"/>
              <a:defRPr/>
            </a:lvl2pPr>
            <a:lvl3pPr marL="1828754" lvl="2" indent="-423323" rtl="0">
              <a:lnSpc>
                <a:spcPct val="100000"/>
              </a:lnSpc>
              <a:spcBef>
                <a:spcPts val="2133"/>
              </a:spcBef>
              <a:spcAft>
                <a:spcPts val="0"/>
              </a:spcAft>
              <a:buSzPts val="1400"/>
              <a:buFont typeface="Lato"/>
              <a:buChar char="■"/>
              <a:defRPr/>
            </a:lvl3pPr>
            <a:lvl4pPr marL="2438339" lvl="3" indent="-423323" rtl="0">
              <a:lnSpc>
                <a:spcPct val="100000"/>
              </a:lnSpc>
              <a:spcBef>
                <a:spcPts val="2133"/>
              </a:spcBef>
              <a:spcAft>
                <a:spcPts val="0"/>
              </a:spcAft>
              <a:buSzPts val="1400"/>
              <a:buFont typeface="Lato"/>
              <a:buChar char="●"/>
              <a:defRPr/>
            </a:lvl4pPr>
            <a:lvl5pPr marL="3047924" lvl="4" indent="-423323" rtl="0">
              <a:lnSpc>
                <a:spcPct val="100000"/>
              </a:lnSpc>
              <a:spcBef>
                <a:spcPts val="2133"/>
              </a:spcBef>
              <a:spcAft>
                <a:spcPts val="0"/>
              </a:spcAft>
              <a:buSzPts val="1400"/>
              <a:buFont typeface="Lato"/>
              <a:buChar char="○"/>
              <a:defRPr/>
            </a:lvl5pPr>
            <a:lvl6pPr marL="3657509" lvl="5" indent="-423323" rtl="0">
              <a:lnSpc>
                <a:spcPct val="100000"/>
              </a:lnSpc>
              <a:spcBef>
                <a:spcPts val="2133"/>
              </a:spcBef>
              <a:spcAft>
                <a:spcPts val="0"/>
              </a:spcAft>
              <a:buSzPts val="1400"/>
              <a:buFont typeface="Lato"/>
              <a:buChar char="■"/>
              <a:defRPr/>
            </a:lvl6pPr>
            <a:lvl7pPr marL="4267093" lvl="6" indent="-423323" rtl="0">
              <a:lnSpc>
                <a:spcPct val="100000"/>
              </a:lnSpc>
              <a:spcBef>
                <a:spcPts val="2133"/>
              </a:spcBef>
              <a:spcAft>
                <a:spcPts val="0"/>
              </a:spcAft>
              <a:buSzPts val="1400"/>
              <a:buFont typeface="Lato"/>
              <a:buChar char="●"/>
              <a:defRPr/>
            </a:lvl7pPr>
            <a:lvl8pPr marL="4876678" lvl="7" indent="-423323" rtl="0">
              <a:lnSpc>
                <a:spcPct val="100000"/>
              </a:lnSpc>
              <a:spcBef>
                <a:spcPts val="2133"/>
              </a:spcBef>
              <a:spcAft>
                <a:spcPts val="0"/>
              </a:spcAft>
              <a:buSzPts val="1400"/>
              <a:buFont typeface="Lato"/>
              <a:buChar char="○"/>
              <a:defRPr/>
            </a:lvl8pPr>
            <a:lvl9pPr marL="5486263" lvl="8" indent="-423323" rtl="0">
              <a:lnSpc>
                <a:spcPct val="100000"/>
              </a:lnSpc>
              <a:spcBef>
                <a:spcPts val="2133"/>
              </a:spcBef>
              <a:spcAft>
                <a:spcPts val="2133"/>
              </a:spcAft>
              <a:buSzPts val="1400"/>
              <a:buFont typeface="Lato"/>
              <a:buChar char="■"/>
              <a:defRPr/>
            </a:lvl9pPr>
          </a:lstStyle>
          <a:p>
            <a:pPr lvl="0"/>
            <a:r>
              <a:rPr lang="en-US"/>
              <a:t>Click to edit Master text styles</a:t>
            </a:r>
          </a:p>
        </p:txBody>
      </p:sp>
    </p:spTree>
    <p:extLst>
      <p:ext uri="{BB962C8B-B14F-4D97-AF65-F5344CB8AC3E}">
        <p14:creationId xmlns:p14="http://schemas.microsoft.com/office/powerpoint/2010/main" val="40885241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206"/>
        <p:cNvGrpSpPr/>
        <p:nvPr/>
      </p:nvGrpSpPr>
      <p:grpSpPr>
        <a:xfrm>
          <a:off x="0" y="0"/>
          <a:ext cx="0" cy="0"/>
          <a:chOff x="0" y="0"/>
          <a:chExt cx="0" cy="0"/>
        </a:xfrm>
      </p:grpSpPr>
      <p:grpSp>
        <p:nvGrpSpPr>
          <p:cNvPr id="207" name="Google Shape;207;p8"/>
          <p:cNvGrpSpPr/>
          <p:nvPr/>
        </p:nvGrpSpPr>
        <p:grpSpPr>
          <a:xfrm>
            <a:off x="347135" y="2861012"/>
            <a:ext cx="386491" cy="1136000"/>
            <a:chOff x="456616" y="2161476"/>
            <a:chExt cx="289868" cy="852000"/>
          </a:xfrm>
        </p:grpSpPr>
        <p:sp>
          <p:nvSpPr>
            <p:cNvPr id="208" name="Google Shape;208;p8"/>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9" name="Google Shape;209;p8"/>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0" name="Google Shape;210;p8"/>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1" name="Google Shape;211;p8"/>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2" name="Google Shape;212;p8"/>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13" name="Google Shape;213;p8"/>
          <p:cNvGrpSpPr/>
          <p:nvPr/>
        </p:nvGrpSpPr>
        <p:grpSpPr>
          <a:xfrm>
            <a:off x="8685918" y="6075522"/>
            <a:ext cx="3745039" cy="1531967"/>
            <a:chOff x="6525475" y="148600"/>
            <a:chExt cx="2808779" cy="1148975"/>
          </a:xfrm>
        </p:grpSpPr>
        <p:sp>
          <p:nvSpPr>
            <p:cNvPr id="214" name="Google Shape;214;p8"/>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5" name="Google Shape;215;p8"/>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16" name="Google Shape;216;p8"/>
          <p:cNvGrpSpPr/>
          <p:nvPr/>
        </p:nvGrpSpPr>
        <p:grpSpPr>
          <a:xfrm rot="-5400000">
            <a:off x="9974215" y="6282145"/>
            <a:ext cx="2686388" cy="959641"/>
            <a:chOff x="-85249" y="4203623"/>
            <a:chExt cx="2014791" cy="719731"/>
          </a:xfrm>
        </p:grpSpPr>
        <p:grpSp>
          <p:nvGrpSpPr>
            <p:cNvPr id="217" name="Google Shape;217;p8"/>
            <p:cNvGrpSpPr/>
            <p:nvPr/>
          </p:nvGrpSpPr>
          <p:grpSpPr>
            <a:xfrm>
              <a:off x="-85249" y="4203623"/>
              <a:ext cx="2014791" cy="469195"/>
              <a:chOff x="-35118" y="4163517"/>
              <a:chExt cx="2014791" cy="469195"/>
            </a:xfrm>
          </p:grpSpPr>
          <p:sp>
            <p:nvSpPr>
              <p:cNvPr id="218" name="Google Shape;218;p8"/>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9" name="Google Shape;219;p8"/>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20" name="Google Shape;220;p8"/>
            <p:cNvGrpSpPr/>
            <p:nvPr/>
          </p:nvGrpSpPr>
          <p:grpSpPr>
            <a:xfrm>
              <a:off x="-85249" y="4454155"/>
              <a:ext cx="2014791" cy="469199"/>
              <a:chOff x="-35118" y="4345992"/>
              <a:chExt cx="2014791" cy="469199"/>
            </a:xfrm>
          </p:grpSpPr>
          <p:sp>
            <p:nvSpPr>
              <p:cNvPr id="221" name="Google Shape;221;p8"/>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2" name="Google Shape;222;p8"/>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223" name="Google Shape;223;p8"/>
          <p:cNvGrpSpPr/>
          <p:nvPr/>
        </p:nvGrpSpPr>
        <p:grpSpPr>
          <a:xfrm rot="-5400000">
            <a:off x="10494247" y="6245966"/>
            <a:ext cx="2686388" cy="625599"/>
            <a:chOff x="-35118" y="4345992"/>
            <a:chExt cx="2014791" cy="469199"/>
          </a:xfrm>
        </p:grpSpPr>
        <p:sp>
          <p:nvSpPr>
            <p:cNvPr id="224" name="Google Shape;224;p8"/>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5" name="Google Shape;225;p8"/>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solidFill>
              <a:schemeClr val="accent1"/>
            </a:solid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26" name="Google Shape;226;p8"/>
          <p:cNvGrpSpPr/>
          <p:nvPr/>
        </p:nvGrpSpPr>
        <p:grpSpPr>
          <a:xfrm>
            <a:off x="10158768" y="-630153"/>
            <a:ext cx="2164233" cy="1919000"/>
            <a:chOff x="7619075" y="-179925"/>
            <a:chExt cx="1623175" cy="1439250"/>
          </a:xfrm>
        </p:grpSpPr>
        <p:grpSp>
          <p:nvGrpSpPr>
            <p:cNvPr id="227" name="Google Shape;227;p8"/>
            <p:cNvGrpSpPr/>
            <p:nvPr/>
          </p:nvGrpSpPr>
          <p:grpSpPr>
            <a:xfrm>
              <a:off x="7619075" y="-179925"/>
              <a:ext cx="920275" cy="1078300"/>
              <a:chOff x="4679675" y="-443725"/>
              <a:chExt cx="920275" cy="1078300"/>
            </a:xfrm>
          </p:grpSpPr>
          <p:sp>
            <p:nvSpPr>
              <p:cNvPr id="228" name="Google Shape;228;p8"/>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9" name="Google Shape;229;p8"/>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30" name="Google Shape;230;p8"/>
            <p:cNvGrpSpPr/>
            <p:nvPr/>
          </p:nvGrpSpPr>
          <p:grpSpPr>
            <a:xfrm>
              <a:off x="8113025" y="-179925"/>
              <a:ext cx="1129225" cy="1439250"/>
              <a:chOff x="5173625" y="-443725"/>
              <a:chExt cx="1129225" cy="1439250"/>
            </a:xfrm>
          </p:grpSpPr>
          <p:sp>
            <p:nvSpPr>
              <p:cNvPr id="231" name="Google Shape;231;p8"/>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2" name="Google Shape;232;p8"/>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233" name="Google Shape;233;p8"/>
          <p:cNvGrpSpPr/>
          <p:nvPr/>
        </p:nvGrpSpPr>
        <p:grpSpPr>
          <a:xfrm>
            <a:off x="8482718" y="6481922"/>
            <a:ext cx="3745039" cy="1531967"/>
            <a:chOff x="6525475" y="148600"/>
            <a:chExt cx="2808779" cy="1148975"/>
          </a:xfrm>
        </p:grpSpPr>
        <p:sp>
          <p:nvSpPr>
            <p:cNvPr id="234" name="Google Shape;234;p8"/>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5" name="Google Shape;235;p8"/>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36" name="Google Shape;236;p8"/>
          <p:cNvSpPr txBox="1">
            <a:spLocks noGrp="1"/>
          </p:cNvSpPr>
          <p:nvPr>
            <p:ph type="title"/>
          </p:nvPr>
        </p:nvSpPr>
        <p:spPr>
          <a:xfrm>
            <a:off x="1022233" y="1895800"/>
            <a:ext cx="6154800" cy="3066400"/>
          </a:xfrm>
          <a:prstGeom prst="rect">
            <a:avLst/>
          </a:prstGeom>
        </p:spPr>
        <p:txBody>
          <a:bodyPr spcFirstLastPara="1" wrap="square" lIns="91425" tIns="91425" rIns="91425" bIns="91425" anchor="ctr" anchorCtr="0">
            <a:noAutofit/>
          </a:bodyPr>
          <a:lstStyle>
            <a:lvl1pPr lvl="0">
              <a:spcBef>
                <a:spcPts val="0"/>
              </a:spcBef>
              <a:spcAft>
                <a:spcPts val="0"/>
              </a:spcAft>
              <a:buSzPts val="6000"/>
              <a:buNone/>
              <a:defRPr sz="8000"/>
            </a:lvl1pPr>
            <a:lvl2pPr lvl="1" algn="ctr">
              <a:spcBef>
                <a:spcPts val="0"/>
              </a:spcBef>
              <a:spcAft>
                <a:spcPts val="0"/>
              </a:spcAft>
              <a:buSzPts val="6000"/>
              <a:buNone/>
              <a:defRPr sz="8000"/>
            </a:lvl2pPr>
            <a:lvl3pPr lvl="2" algn="ctr">
              <a:spcBef>
                <a:spcPts val="0"/>
              </a:spcBef>
              <a:spcAft>
                <a:spcPts val="0"/>
              </a:spcAft>
              <a:buSzPts val="6000"/>
              <a:buNone/>
              <a:defRPr sz="8000"/>
            </a:lvl3pPr>
            <a:lvl4pPr lvl="3" algn="ctr">
              <a:spcBef>
                <a:spcPts val="0"/>
              </a:spcBef>
              <a:spcAft>
                <a:spcPts val="0"/>
              </a:spcAft>
              <a:buSzPts val="6000"/>
              <a:buNone/>
              <a:defRPr sz="8000"/>
            </a:lvl4pPr>
            <a:lvl5pPr lvl="4" algn="ctr">
              <a:spcBef>
                <a:spcPts val="0"/>
              </a:spcBef>
              <a:spcAft>
                <a:spcPts val="0"/>
              </a:spcAft>
              <a:buSzPts val="6000"/>
              <a:buNone/>
              <a:defRPr sz="8000"/>
            </a:lvl5pPr>
            <a:lvl6pPr lvl="5" algn="ctr">
              <a:spcBef>
                <a:spcPts val="0"/>
              </a:spcBef>
              <a:spcAft>
                <a:spcPts val="0"/>
              </a:spcAft>
              <a:buSzPts val="6000"/>
              <a:buNone/>
              <a:defRPr sz="8000"/>
            </a:lvl6pPr>
            <a:lvl7pPr lvl="6" algn="ctr">
              <a:spcBef>
                <a:spcPts val="0"/>
              </a:spcBef>
              <a:spcAft>
                <a:spcPts val="0"/>
              </a:spcAft>
              <a:buSzPts val="6000"/>
              <a:buNone/>
              <a:defRPr sz="8000"/>
            </a:lvl7pPr>
            <a:lvl8pPr lvl="7" algn="ctr">
              <a:spcBef>
                <a:spcPts val="0"/>
              </a:spcBef>
              <a:spcAft>
                <a:spcPts val="0"/>
              </a:spcAft>
              <a:buSzPts val="6000"/>
              <a:buNone/>
              <a:defRPr sz="8000"/>
            </a:lvl8pPr>
            <a:lvl9pPr lvl="8" algn="ctr">
              <a:spcBef>
                <a:spcPts val="0"/>
              </a:spcBef>
              <a:spcAft>
                <a:spcPts val="0"/>
              </a:spcAft>
              <a:buSzPts val="6000"/>
              <a:buNone/>
              <a:defRPr sz="8000"/>
            </a:lvl9pPr>
          </a:lstStyle>
          <a:p>
            <a:r>
              <a:rPr lang="en-US"/>
              <a:t>Click to edit Master title style</a:t>
            </a:r>
            <a:endParaRPr/>
          </a:p>
        </p:txBody>
      </p:sp>
    </p:spTree>
    <p:extLst>
      <p:ext uri="{BB962C8B-B14F-4D97-AF65-F5344CB8AC3E}">
        <p14:creationId xmlns:p14="http://schemas.microsoft.com/office/powerpoint/2010/main" val="3750452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237"/>
        <p:cNvGrpSpPr/>
        <p:nvPr/>
      </p:nvGrpSpPr>
      <p:grpSpPr>
        <a:xfrm>
          <a:off x="0" y="0"/>
          <a:ext cx="0" cy="0"/>
          <a:chOff x="0" y="0"/>
          <a:chExt cx="0" cy="0"/>
        </a:xfrm>
      </p:grpSpPr>
      <p:grpSp>
        <p:nvGrpSpPr>
          <p:cNvPr id="238" name="Google Shape;238;p9"/>
          <p:cNvGrpSpPr/>
          <p:nvPr/>
        </p:nvGrpSpPr>
        <p:grpSpPr>
          <a:xfrm rot="-5400000" flipH="1">
            <a:off x="10856517" y="4511464"/>
            <a:ext cx="1517800" cy="1891667"/>
            <a:chOff x="-784112" y="3818928"/>
            <a:chExt cx="1138350" cy="1418750"/>
          </a:xfrm>
        </p:grpSpPr>
        <p:sp>
          <p:nvSpPr>
            <p:cNvPr id="239" name="Google Shape;239;p9"/>
            <p:cNvSpPr/>
            <p:nvPr/>
          </p:nvSpPr>
          <p:spPr>
            <a:xfrm>
              <a:off x="-784112" y="3926828"/>
              <a:ext cx="1082875" cy="1310850"/>
            </a:xfrm>
            <a:custGeom>
              <a:avLst/>
              <a:gdLst/>
              <a:ahLst/>
              <a:cxnLst/>
              <a:rect l="l" t="t" r="r" b="b"/>
              <a:pathLst>
                <a:path w="43315" h="52434" fill="none" extrusionOk="0">
                  <a:moveTo>
                    <a:pt x="43314" y="1"/>
                  </a:moveTo>
                  <a:lnTo>
                    <a:pt x="43314" y="27357"/>
                  </a:lnTo>
                  <a:lnTo>
                    <a:pt x="0" y="27357"/>
                  </a:lnTo>
                  <a:lnTo>
                    <a:pt x="0" y="52433"/>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0" name="Google Shape;240;p9"/>
            <p:cNvSpPr/>
            <p:nvPr/>
          </p:nvSpPr>
          <p:spPr>
            <a:xfrm>
              <a:off x="235663" y="381892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41" name="Google Shape;241;p9"/>
          <p:cNvGrpSpPr/>
          <p:nvPr/>
        </p:nvGrpSpPr>
        <p:grpSpPr>
          <a:xfrm rot="-5400000" flipH="1">
            <a:off x="11166651" y="4794864"/>
            <a:ext cx="1517800" cy="1891667"/>
            <a:chOff x="-784112" y="3818928"/>
            <a:chExt cx="1138350" cy="1418750"/>
          </a:xfrm>
        </p:grpSpPr>
        <p:sp>
          <p:nvSpPr>
            <p:cNvPr id="242" name="Google Shape;242;p9"/>
            <p:cNvSpPr/>
            <p:nvPr/>
          </p:nvSpPr>
          <p:spPr>
            <a:xfrm>
              <a:off x="-784112" y="3926828"/>
              <a:ext cx="1082875" cy="1310850"/>
            </a:xfrm>
            <a:custGeom>
              <a:avLst/>
              <a:gdLst/>
              <a:ahLst/>
              <a:cxnLst/>
              <a:rect l="l" t="t" r="r" b="b"/>
              <a:pathLst>
                <a:path w="43315" h="52434" fill="none" extrusionOk="0">
                  <a:moveTo>
                    <a:pt x="43314" y="1"/>
                  </a:moveTo>
                  <a:lnTo>
                    <a:pt x="43314" y="27357"/>
                  </a:lnTo>
                  <a:lnTo>
                    <a:pt x="0" y="27357"/>
                  </a:lnTo>
                  <a:lnTo>
                    <a:pt x="0" y="52433"/>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3" name="Google Shape;243;p9"/>
            <p:cNvSpPr/>
            <p:nvPr/>
          </p:nvSpPr>
          <p:spPr>
            <a:xfrm>
              <a:off x="235663" y="381892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44" name="Google Shape;244;p9"/>
          <p:cNvGrpSpPr/>
          <p:nvPr/>
        </p:nvGrpSpPr>
        <p:grpSpPr>
          <a:xfrm>
            <a:off x="-363687" y="99660"/>
            <a:ext cx="2686388" cy="630837"/>
            <a:chOff x="-35118" y="4342063"/>
            <a:chExt cx="2014791" cy="473128"/>
          </a:xfrm>
        </p:grpSpPr>
        <p:sp>
          <p:nvSpPr>
            <p:cNvPr id="245" name="Google Shape;245;p9"/>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6" name="Google Shape;246;p9"/>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47" name="Google Shape;247;p9"/>
          <p:cNvGrpSpPr/>
          <p:nvPr/>
        </p:nvGrpSpPr>
        <p:grpSpPr>
          <a:xfrm>
            <a:off x="9885002" y="102129"/>
            <a:ext cx="2711783" cy="1489628"/>
            <a:chOff x="7413751" y="76596"/>
            <a:chExt cx="2033837" cy="1117221"/>
          </a:xfrm>
        </p:grpSpPr>
        <p:grpSp>
          <p:nvGrpSpPr>
            <p:cNvPr id="248" name="Google Shape;248;p9"/>
            <p:cNvGrpSpPr/>
            <p:nvPr/>
          </p:nvGrpSpPr>
          <p:grpSpPr>
            <a:xfrm flipH="1">
              <a:off x="7413751" y="76596"/>
              <a:ext cx="2033837" cy="463108"/>
              <a:chOff x="-101291" y="3967072"/>
              <a:chExt cx="2033837" cy="463108"/>
            </a:xfrm>
          </p:grpSpPr>
          <p:sp>
            <p:nvSpPr>
              <p:cNvPr id="249" name="Google Shape;249;p9"/>
              <p:cNvSpPr/>
              <p:nvPr/>
            </p:nvSpPr>
            <p:spPr>
              <a:xfrm rot="-5400000">
                <a:off x="646715" y="3256635"/>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0" name="Google Shape;250;p9"/>
              <p:cNvSpPr/>
              <p:nvPr/>
            </p:nvSpPr>
            <p:spPr>
              <a:xfrm>
                <a:off x="1813971" y="396707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51" name="Google Shape;251;p9"/>
            <p:cNvGrpSpPr/>
            <p:nvPr/>
          </p:nvGrpSpPr>
          <p:grpSpPr>
            <a:xfrm flipH="1">
              <a:off x="7423284" y="366543"/>
              <a:ext cx="2014791" cy="473124"/>
              <a:chOff x="-35118" y="4159588"/>
              <a:chExt cx="2014791" cy="473124"/>
            </a:xfrm>
          </p:grpSpPr>
          <p:sp>
            <p:nvSpPr>
              <p:cNvPr id="252" name="Google Shape;252;p9"/>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3" name="Google Shape;253;p9"/>
              <p:cNvSpPr/>
              <p:nvPr/>
            </p:nvSpPr>
            <p:spPr>
              <a:xfrm>
                <a:off x="1861099" y="4159588"/>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54" name="Google Shape;254;p9"/>
            <p:cNvGrpSpPr/>
            <p:nvPr/>
          </p:nvGrpSpPr>
          <p:grpSpPr>
            <a:xfrm flipH="1">
              <a:off x="7423276" y="720689"/>
              <a:ext cx="2014791" cy="473128"/>
              <a:chOff x="-35118" y="4342063"/>
              <a:chExt cx="2014791" cy="473128"/>
            </a:xfrm>
          </p:grpSpPr>
          <p:sp>
            <p:nvSpPr>
              <p:cNvPr id="255" name="Google Shape;255;p9"/>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6" name="Google Shape;256;p9"/>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257" name="Google Shape;257;p9"/>
          <p:cNvGrpSpPr/>
          <p:nvPr/>
        </p:nvGrpSpPr>
        <p:grpSpPr>
          <a:xfrm>
            <a:off x="-493687" y="631051"/>
            <a:ext cx="2686388" cy="630837"/>
            <a:chOff x="-35118" y="4342063"/>
            <a:chExt cx="2014791" cy="473128"/>
          </a:xfrm>
        </p:grpSpPr>
        <p:sp>
          <p:nvSpPr>
            <p:cNvPr id="258" name="Google Shape;258;p9"/>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9" name="Google Shape;259;p9"/>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60" name="Google Shape;260;p9"/>
          <p:cNvSpPr txBox="1">
            <a:spLocks noGrp="1"/>
          </p:cNvSpPr>
          <p:nvPr>
            <p:ph type="title"/>
          </p:nvPr>
        </p:nvSpPr>
        <p:spPr>
          <a:xfrm>
            <a:off x="6254767" y="1737533"/>
            <a:ext cx="4884400" cy="9572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600"/>
              <a:buNone/>
              <a:defRPr sz="4800"/>
            </a:lvl1pPr>
            <a:lvl2pPr lvl="1" algn="ctr" rtl="0">
              <a:spcBef>
                <a:spcPts val="0"/>
              </a:spcBef>
              <a:spcAft>
                <a:spcPts val="0"/>
              </a:spcAft>
              <a:buSzPts val="3600"/>
              <a:buNone/>
              <a:defRPr sz="4800"/>
            </a:lvl2pPr>
            <a:lvl3pPr lvl="2" algn="ctr" rtl="0">
              <a:spcBef>
                <a:spcPts val="0"/>
              </a:spcBef>
              <a:spcAft>
                <a:spcPts val="0"/>
              </a:spcAft>
              <a:buSzPts val="3600"/>
              <a:buNone/>
              <a:defRPr sz="4800"/>
            </a:lvl3pPr>
            <a:lvl4pPr lvl="3" algn="ctr" rtl="0">
              <a:spcBef>
                <a:spcPts val="0"/>
              </a:spcBef>
              <a:spcAft>
                <a:spcPts val="0"/>
              </a:spcAft>
              <a:buSzPts val="3600"/>
              <a:buNone/>
              <a:defRPr sz="4800"/>
            </a:lvl4pPr>
            <a:lvl5pPr lvl="4" algn="ctr" rtl="0">
              <a:spcBef>
                <a:spcPts val="0"/>
              </a:spcBef>
              <a:spcAft>
                <a:spcPts val="0"/>
              </a:spcAft>
              <a:buSzPts val="3600"/>
              <a:buNone/>
              <a:defRPr sz="4800"/>
            </a:lvl5pPr>
            <a:lvl6pPr lvl="5" algn="ctr" rtl="0">
              <a:spcBef>
                <a:spcPts val="0"/>
              </a:spcBef>
              <a:spcAft>
                <a:spcPts val="0"/>
              </a:spcAft>
              <a:buSzPts val="3600"/>
              <a:buNone/>
              <a:defRPr sz="4800"/>
            </a:lvl6pPr>
            <a:lvl7pPr lvl="6" algn="ctr" rtl="0">
              <a:spcBef>
                <a:spcPts val="0"/>
              </a:spcBef>
              <a:spcAft>
                <a:spcPts val="0"/>
              </a:spcAft>
              <a:buSzPts val="3600"/>
              <a:buNone/>
              <a:defRPr sz="4800"/>
            </a:lvl7pPr>
            <a:lvl8pPr lvl="7" algn="ctr" rtl="0">
              <a:spcBef>
                <a:spcPts val="0"/>
              </a:spcBef>
              <a:spcAft>
                <a:spcPts val="0"/>
              </a:spcAft>
              <a:buSzPts val="3600"/>
              <a:buNone/>
              <a:defRPr sz="4800"/>
            </a:lvl8pPr>
            <a:lvl9pPr lvl="8" algn="ctr" rtl="0">
              <a:spcBef>
                <a:spcPts val="0"/>
              </a:spcBef>
              <a:spcAft>
                <a:spcPts val="0"/>
              </a:spcAft>
              <a:buSzPts val="3600"/>
              <a:buNone/>
              <a:defRPr sz="4800"/>
            </a:lvl9pPr>
          </a:lstStyle>
          <a:p>
            <a:r>
              <a:rPr lang="en-US"/>
              <a:t>Click to edit Master title style</a:t>
            </a:r>
            <a:endParaRPr/>
          </a:p>
        </p:txBody>
      </p:sp>
      <p:sp>
        <p:nvSpPr>
          <p:cNvPr id="261" name="Google Shape;261;p9"/>
          <p:cNvSpPr txBox="1">
            <a:spLocks noGrp="1"/>
          </p:cNvSpPr>
          <p:nvPr>
            <p:ph type="subTitle" idx="1"/>
          </p:nvPr>
        </p:nvSpPr>
        <p:spPr>
          <a:xfrm>
            <a:off x="6254900" y="2857467"/>
            <a:ext cx="4884400" cy="2239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2133"/>
            </a:lvl1pPr>
            <a:lvl2pPr lvl="1" algn="ctr" rtl="0">
              <a:lnSpc>
                <a:spcPct val="100000"/>
              </a:lnSpc>
              <a:spcBef>
                <a:spcPts val="2133"/>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n-US"/>
              <a:t>Click to edit Master subtitle style</a:t>
            </a:r>
            <a:endParaRPr/>
          </a:p>
        </p:txBody>
      </p:sp>
    </p:spTree>
    <p:extLst>
      <p:ext uri="{BB962C8B-B14F-4D97-AF65-F5344CB8AC3E}">
        <p14:creationId xmlns:p14="http://schemas.microsoft.com/office/powerpoint/2010/main" val="8746862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262"/>
        <p:cNvGrpSpPr/>
        <p:nvPr/>
      </p:nvGrpSpPr>
      <p:grpSpPr>
        <a:xfrm>
          <a:off x="0" y="0"/>
          <a:ext cx="0" cy="0"/>
          <a:chOff x="0" y="0"/>
          <a:chExt cx="0" cy="0"/>
        </a:xfrm>
      </p:grpSpPr>
      <p:sp>
        <p:nvSpPr>
          <p:cNvPr id="263" name="Google Shape;263;p10"/>
          <p:cNvSpPr txBox="1">
            <a:spLocks noGrp="1"/>
          </p:cNvSpPr>
          <p:nvPr>
            <p:ph type="title"/>
          </p:nvPr>
        </p:nvSpPr>
        <p:spPr>
          <a:xfrm>
            <a:off x="-54867" y="5460000"/>
            <a:ext cx="12301600" cy="678400"/>
          </a:xfrm>
          <a:prstGeom prst="rect">
            <a:avLst/>
          </a:prstGeom>
          <a:solidFill>
            <a:schemeClr val="lt1"/>
          </a:solidFill>
        </p:spPr>
        <p:txBody>
          <a:bodyPr spcFirstLastPara="1" wrap="square" lIns="91425" tIns="91425" rIns="91425" bIns="91425" anchor="ctr" anchorCtr="0">
            <a:noAutofit/>
          </a:bodyPr>
          <a:lstStyle>
            <a:lvl1pPr lvl="0" algn="ctr" rtl="0">
              <a:spcBef>
                <a:spcPts val="0"/>
              </a:spcBef>
              <a:spcAft>
                <a:spcPts val="0"/>
              </a:spcAft>
              <a:buSzPts val="2700"/>
              <a:buNone/>
              <a:defRPr sz="3333"/>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r>
              <a:rPr lang="en-US"/>
              <a:t>Click to edit Master title style</a:t>
            </a:r>
            <a:endParaRPr/>
          </a:p>
        </p:txBody>
      </p:sp>
    </p:spTree>
    <p:extLst>
      <p:ext uri="{BB962C8B-B14F-4D97-AF65-F5344CB8AC3E}">
        <p14:creationId xmlns:p14="http://schemas.microsoft.com/office/powerpoint/2010/main" val="40554948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chemeClr val="lt1"/>
            </a:gs>
            <a:gs pos="100000">
              <a:schemeClr val="lt2"/>
            </a:gs>
          </a:gsLst>
          <a:lin ang="5400012"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951100" y="719600"/>
            <a:ext cx="10290000" cy="7636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700"/>
              <a:buFont typeface="Montserrat"/>
              <a:buNone/>
              <a:defRPr sz="2700" b="1">
                <a:solidFill>
                  <a:schemeClr val="dk1"/>
                </a:solidFill>
                <a:latin typeface="Montserrat"/>
                <a:ea typeface="Montserrat"/>
                <a:cs typeface="Montserrat"/>
                <a:sym typeface="Montserrat"/>
              </a:defRPr>
            </a:lvl1pPr>
            <a:lvl2pPr lvl="1" rtl="0">
              <a:lnSpc>
                <a:spcPct val="100000"/>
              </a:lnSpc>
              <a:spcBef>
                <a:spcPts val="0"/>
              </a:spcBef>
              <a:spcAft>
                <a:spcPts val="0"/>
              </a:spcAft>
              <a:buClr>
                <a:schemeClr val="dk1"/>
              </a:buClr>
              <a:buSzPts val="2500"/>
              <a:buFont typeface="Montserrat"/>
              <a:buNone/>
              <a:defRPr sz="2500" b="1">
                <a:solidFill>
                  <a:schemeClr val="dk1"/>
                </a:solidFill>
                <a:latin typeface="Montserrat"/>
                <a:ea typeface="Montserrat"/>
                <a:cs typeface="Montserrat"/>
                <a:sym typeface="Montserrat"/>
              </a:defRPr>
            </a:lvl2pPr>
            <a:lvl3pPr lvl="2" rtl="0">
              <a:lnSpc>
                <a:spcPct val="100000"/>
              </a:lnSpc>
              <a:spcBef>
                <a:spcPts val="0"/>
              </a:spcBef>
              <a:spcAft>
                <a:spcPts val="0"/>
              </a:spcAft>
              <a:buClr>
                <a:schemeClr val="dk1"/>
              </a:buClr>
              <a:buSzPts val="2500"/>
              <a:buFont typeface="Montserrat"/>
              <a:buNone/>
              <a:defRPr sz="2500" b="1">
                <a:solidFill>
                  <a:schemeClr val="dk1"/>
                </a:solidFill>
                <a:latin typeface="Montserrat"/>
                <a:ea typeface="Montserrat"/>
                <a:cs typeface="Montserrat"/>
                <a:sym typeface="Montserrat"/>
              </a:defRPr>
            </a:lvl3pPr>
            <a:lvl4pPr lvl="3" rtl="0">
              <a:lnSpc>
                <a:spcPct val="100000"/>
              </a:lnSpc>
              <a:spcBef>
                <a:spcPts val="0"/>
              </a:spcBef>
              <a:spcAft>
                <a:spcPts val="0"/>
              </a:spcAft>
              <a:buClr>
                <a:schemeClr val="dk1"/>
              </a:buClr>
              <a:buSzPts val="2500"/>
              <a:buFont typeface="Montserrat"/>
              <a:buNone/>
              <a:defRPr sz="2500" b="1">
                <a:solidFill>
                  <a:schemeClr val="dk1"/>
                </a:solidFill>
                <a:latin typeface="Montserrat"/>
                <a:ea typeface="Montserrat"/>
                <a:cs typeface="Montserrat"/>
                <a:sym typeface="Montserrat"/>
              </a:defRPr>
            </a:lvl4pPr>
            <a:lvl5pPr lvl="4" rtl="0">
              <a:lnSpc>
                <a:spcPct val="100000"/>
              </a:lnSpc>
              <a:spcBef>
                <a:spcPts val="0"/>
              </a:spcBef>
              <a:spcAft>
                <a:spcPts val="0"/>
              </a:spcAft>
              <a:buClr>
                <a:schemeClr val="dk1"/>
              </a:buClr>
              <a:buSzPts val="2500"/>
              <a:buFont typeface="Montserrat"/>
              <a:buNone/>
              <a:defRPr sz="2500" b="1">
                <a:solidFill>
                  <a:schemeClr val="dk1"/>
                </a:solidFill>
                <a:latin typeface="Montserrat"/>
                <a:ea typeface="Montserrat"/>
                <a:cs typeface="Montserrat"/>
                <a:sym typeface="Montserrat"/>
              </a:defRPr>
            </a:lvl5pPr>
            <a:lvl6pPr lvl="5" rtl="0">
              <a:lnSpc>
                <a:spcPct val="100000"/>
              </a:lnSpc>
              <a:spcBef>
                <a:spcPts val="0"/>
              </a:spcBef>
              <a:spcAft>
                <a:spcPts val="0"/>
              </a:spcAft>
              <a:buClr>
                <a:schemeClr val="dk1"/>
              </a:buClr>
              <a:buSzPts val="2500"/>
              <a:buFont typeface="Montserrat"/>
              <a:buNone/>
              <a:defRPr sz="2500" b="1">
                <a:solidFill>
                  <a:schemeClr val="dk1"/>
                </a:solidFill>
                <a:latin typeface="Montserrat"/>
                <a:ea typeface="Montserrat"/>
                <a:cs typeface="Montserrat"/>
                <a:sym typeface="Montserrat"/>
              </a:defRPr>
            </a:lvl6pPr>
            <a:lvl7pPr lvl="6" rtl="0">
              <a:lnSpc>
                <a:spcPct val="100000"/>
              </a:lnSpc>
              <a:spcBef>
                <a:spcPts val="0"/>
              </a:spcBef>
              <a:spcAft>
                <a:spcPts val="0"/>
              </a:spcAft>
              <a:buClr>
                <a:schemeClr val="dk1"/>
              </a:buClr>
              <a:buSzPts val="2500"/>
              <a:buFont typeface="Montserrat"/>
              <a:buNone/>
              <a:defRPr sz="2500" b="1">
                <a:solidFill>
                  <a:schemeClr val="dk1"/>
                </a:solidFill>
                <a:latin typeface="Montserrat"/>
                <a:ea typeface="Montserrat"/>
                <a:cs typeface="Montserrat"/>
                <a:sym typeface="Montserrat"/>
              </a:defRPr>
            </a:lvl7pPr>
            <a:lvl8pPr lvl="7" rtl="0">
              <a:lnSpc>
                <a:spcPct val="100000"/>
              </a:lnSpc>
              <a:spcBef>
                <a:spcPts val="0"/>
              </a:spcBef>
              <a:spcAft>
                <a:spcPts val="0"/>
              </a:spcAft>
              <a:buClr>
                <a:schemeClr val="dk1"/>
              </a:buClr>
              <a:buSzPts val="2500"/>
              <a:buFont typeface="Montserrat"/>
              <a:buNone/>
              <a:defRPr sz="2500" b="1">
                <a:solidFill>
                  <a:schemeClr val="dk1"/>
                </a:solidFill>
                <a:latin typeface="Montserrat"/>
                <a:ea typeface="Montserrat"/>
                <a:cs typeface="Montserrat"/>
                <a:sym typeface="Montserrat"/>
              </a:defRPr>
            </a:lvl8pPr>
            <a:lvl9pPr lvl="8" rtl="0">
              <a:lnSpc>
                <a:spcPct val="100000"/>
              </a:lnSpc>
              <a:spcBef>
                <a:spcPts val="0"/>
              </a:spcBef>
              <a:spcAft>
                <a:spcPts val="0"/>
              </a:spcAft>
              <a:buClr>
                <a:schemeClr val="dk1"/>
              </a:buClr>
              <a:buSzPts val="2500"/>
              <a:buFont typeface="Montserrat"/>
              <a:buNone/>
              <a:defRPr sz="2500" b="1">
                <a:solidFill>
                  <a:schemeClr val="dk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951100" y="1536633"/>
            <a:ext cx="10290000" cy="4601600"/>
          </a:xfrm>
          <a:prstGeom prst="rect">
            <a:avLst/>
          </a:prstGeom>
          <a:noFill/>
          <a:ln>
            <a:noFill/>
          </a:ln>
        </p:spPr>
        <p:txBody>
          <a:bodyPr spcFirstLastPara="1" wrap="square" lIns="91425" tIns="91425" rIns="91425" bIns="91425" anchor="ctr" anchorCtr="0">
            <a:noAutofit/>
          </a:bodyPr>
          <a:lstStyle>
            <a:lvl1pPr marL="457200" lvl="0" indent="-317500">
              <a:lnSpc>
                <a:spcPct val="100000"/>
              </a:lnSpc>
              <a:spcBef>
                <a:spcPts val="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1pPr>
            <a:lvl2pPr marL="914400" lvl="1"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2pPr>
            <a:lvl3pPr marL="1371600" lvl="2"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3pPr>
            <a:lvl4pPr marL="1828800" lvl="3"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4pPr>
            <a:lvl5pPr marL="2286000" lvl="4"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5pPr>
            <a:lvl6pPr marL="2743200" lvl="5"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6pPr>
            <a:lvl7pPr marL="3200400" lvl="6"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7pPr>
            <a:lvl8pPr marL="3657600" lvl="7"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8pPr>
            <a:lvl9pPr marL="4114800" lvl="8" indent="-317500">
              <a:lnSpc>
                <a:spcPct val="100000"/>
              </a:lnSpc>
              <a:spcBef>
                <a:spcPts val="1600"/>
              </a:spcBef>
              <a:spcAft>
                <a:spcPts val="160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9pPr>
          </a:lstStyle>
          <a:p>
            <a:endParaRPr/>
          </a:p>
        </p:txBody>
      </p:sp>
    </p:spTree>
    <p:extLst>
      <p:ext uri="{BB962C8B-B14F-4D97-AF65-F5344CB8AC3E}">
        <p14:creationId xmlns:p14="http://schemas.microsoft.com/office/powerpoint/2010/main" val="318699400"/>
      </p:ext>
    </p:extLst>
  </p:cSld>
  <p:clrMap bg1="lt1" tx1="dk1" bg2="dk2" tx2="lt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 id="2147483662" r:id="rId12"/>
    <p:sldLayoutId id="2147483663" r:id="rId13"/>
    <p:sldLayoutId id="2147483664" r:id="rId14"/>
    <p:sldLayoutId id="2147483665" r:id="rId15"/>
    <p:sldLayoutId id="2147483666" r:id="rId16"/>
    <p:sldLayoutId id="2147483667" r:id="rId17"/>
    <p:sldLayoutId id="2147483668" r:id="rId18"/>
    <p:sldLayoutId id="2147483669" r:id="rId19"/>
    <p:sldLayoutId id="2147483670" r:id="rId20"/>
    <p:sldLayoutId id="2147483671" r:id="rId21"/>
    <p:sldLayoutId id="2147483672" r:id="rId22"/>
    <p:sldLayoutId id="2147483673" r:id="rId23"/>
    <p:sldLayoutId id="2147483674" r:id="rId24"/>
    <p:sldLayoutId id="2147483675" r:id="rId25"/>
    <p:sldLayoutId id="2147483676" r:id="rId26"/>
    <p:sldLayoutId id="2147483677" r:id="rId27"/>
    <p:sldLayoutId id="2147483678" r:id="rId28"/>
    <p:sldLayoutId id="2147483679" r:id="rId29"/>
    <p:sldLayoutId id="2147483680" r:id="rId30"/>
  </p:sldLayoutIdLst>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30.xml"/></Relationships>
</file>

<file path=ppt/slides/_rels/slide11.xml.rels><?xml version="1.0" encoding="UTF-8" standalone="yes"?>
<Relationships xmlns="http://schemas.openxmlformats.org/package/2006/relationships"><Relationship Id="rId3" Type="http://schemas.openxmlformats.org/officeDocument/2006/relationships/image" Target="../media/image16.gif"/><Relationship Id="rId2" Type="http://schemas.openxmlformats.org/officeDocument/2006/relationships/image" Target="../media/image15.png"/><Relationship Id="rId1" Type="http://schemas.openxmlformats.org/officeDocument/2006/relationships/slideLayout" Target="../slideLayouts/slideLayout30.xml"/><Relationship Id="rId5" Type="http://schemas.openxmlformats.org/officeDocument/2006/relationships/image" Target="../media/image18.gif"/><Relationship Id="rId4" Type="http://schemas.openxmlformats.org/officeDocument/2006/relationships/image" Target="../media/image17.gif"/></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0.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0.xml"/></Relationships>
</file>

<file path=ppt/slides/_rels/slide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0.xml"/></Relationships>
</file>

<file path=ppt/slides/_rels/slide15.xml.rels><?xml version="1.0" encoding="UTF-8" standalone="yes"?>
<Relationships xmlns="http://schemas.openxmlformats.org/package/2006/relationships"><Relationship Id="rId2" Type="http://schemas.openxmlformats.org/officeDocument/2006/relationships/hyperlink" Target="https://github.com/EELabMan/NeoPixels/blob/main/simple/simple/simple.ino" TargetMode="External"/><Relationship Id="rId1" Type="http://schemas.openxmlformats.org/officeDocument/2006/relationships/slideLayout" Target="../slideLayouts/slideLayout30.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hyperlink" Target="https://github.com/EELabMan/NeoPixels/blob/main/Individual/Individual.ino" TargetMode="External"/><Relationship Id="rId1" Type="http://schemas.openxmlformats.org/officeDocument/2006/relationships/slideLayout" Target="../slideLayouts/slideLayout30.xml"/></Relationships>
</file>

<file path=ppt/slides/_rels/slide17.xml.rels><?xml version="1.0" encoding="UTF-8" standalone="yes"?>
<Relationships xmlns="http://schemas.openxmlformats.org/package/2006/relationships"><Relationship Id="rId2" Type="http://schemas.openxmlformats.org/officeDocument/2006/relationships/hyperlink" Target="https://github.com/EELabMan/NeoPixels/blob/main/Individual_test/Individual_test.ino" TargetMode="External"/><Relationship Id="rId1" Type="http://schemas.openxmlformats.org/officeDocument/2006/relationships/slideLayout" Target="../slideLayouts/slideLayout30.xml"/></Relationships>
</file>

<file path=ppt/slides/_rels/slide18.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jpeg"/><Relationship Id="rId7" Type="http://schemas.openxmlformats.org/officeDocument/2006/relationships/image" Target="../media/image8.jpeg"/><Relationship Id="rId2" Type="http://schemas.openxmlformats.org/officeDocument/2006/relationships/image" Target="../media/image3.jpeg"/><Relationship Id="rId1" Type="http://schemas.openxmlformats.org/officeDocument/2006/relationships/slideLayout" Target="../slideLayouts/slideLayout30.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5.jpeg"/></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30.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3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6.xml.rels><?xml version="1.0" encoding="UTF-8" standalone="yes"?>
<Relationships xmlns="http://schemas.openxmlformats.org/package/2006/relationships"><Relationship Id="rId8" Type="http://schemas.openxmlformats.org/officeDocument/2006/relationships/hyperlink" Target="https://www.adafruit.com/product/1938" TargetMode="External"/><Relationship Id="rId13" Type="http://schemas.openxmlformats.org/officeDocument/2006/relationships/image" Target="../media/image7.jpeg"/><Relationship Id="rId3" Type="http://schemas.openxmlformats.org/officeDocument/2006/relationships/hyperlink" Target="https://learn.adafruit.com/adafruit-neopixel-uberguide/neopixel-strips" TargetMode="External"/><Relationship Id="rId7" Type="http://schemas.openxmlformats.org/officeDocument/2006/relationships/hyperlink" Target="https://learn.adafruit.com/adafruit-neopixel-uberguide/individual-neopixels" TargetMode="External"/><Relationship Id="rId12"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30.xml"/><Relationship Id="rId6" Type="http://schemas.openxmlformats.org/officeDocument/2006/relationships/hyperlink" Target="https://learn.adafruit.com/adafruit-neopixel-uberguide/other-neopixel-shapes" TargetMode="External"/><Relationship Id="rId11" Type="http://schemas.openxmlformats.org/officeDocument/2006/relationships/image" Target="../media/image5.jpeg"/><Relationship Id="rId5" Type="http://schemas.openxmlformats.org/officeDocument/2006/relationships/hyperlink" Target="https://learn.adafruit.com/adafruit-neopixel-uberguide/neopixel-matrices" TargetMode="External"/><Relationship Id="rId15" Type="http://schemas.openxmlformats.org/officeDocument/2006/relationships/image" Target="../media/image9.png"/><Relationship Id="rId10" Type="http://schemas.openxmlformats.org/officeDocument/2006/relationships/image" Target="../media/image4.jpeg"/><Relationship Id="rId4" Type="http://schemas.openxmlformats.org/officeDocument/2006/relationships/hyperlink" Target="https://learn.adafruit.com/adafruit-neopixel-uberguide/neopixel-rings" TargetMode="External"/><Relationship Id="rId9" Type="http://schemas.openxmlformats.org/officeDocument/2006/relationships/image" Target="../media/image3.jpeg"/><Relationship Id="rId14" Type="http://schemas.openxmlformats.org/officeDocument/2006/relationships/image" Target="../media/image8.jpeg"/></Relationships>
</file>

<file path=ppt/slides/_rels/slide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30.xml"/></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EELabMan/NeoPixels/raw/main/Adafruit_NeoPixel-master.zip" TargetMode="External"/><Relationship Id="rId2" Type="http://schemas.openxmlformats.org/officeDocument/2006/relationships/image" Target="../media/image11.png"/><Relationship Id="rId1" Type="http://schemas.openxmlformats.org/officeDocument/2006/relationships/slideLayout" Target="../slideLayouts/slideLayout30.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4.jpeg"/><Relationship Id="rId1" Type="http://schemas.openxmlformats.org/officeDocument/2006/relationships/slideLayout" Target="../slideLayouts/slideLayout3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FA45C1-F2D6-4B2B-848B-52FB23955E6F}"/>
              </a:ext>
            </a:extLst>
          </p:cNvPr>
          <p:cNvSpPr>
            <a:spLocks noGrp="1"/>
          </p:cNvSpPr>
          <p:nvPr>
            <p:ph type="ctrTitle"/>
          </p:nvPr>
        </p:nvSpPr>
        <p:spPr/>
        <p:txBody>
          <a:bodyPr/>
          <a:lstStyle/>
          <a:p>
            <a:r>
              <a:rPr lang="en-US" dirty="0" err="1"/>
              <a:t>NeoPixels</a:t>
            </a:r>
            <a:endParaRPr lang="en-US" dirty="0"/>
          </a:p>
        </p:txBody>
      </p:sp>
      <p:sp>
        <p:nvSpPr>
          <p:cNvPr id="3" name="Subtitle 2">
            <a:extLst>
              <a:ext uri="{FF2B5EF4-FFF2-40B4-BE49-F238E27FC236}">
                <a16:creationId xmlns:a16="http://schemas.microsoft.com/office/drawing/2014/main" id="{E7CA75DB-69F9-42A8-AD4D-73E05E8AB646}"/>
              </a:ext>
            </a:extLst>
          </p:cNvPr>
          <p:cNvSpPr>
            <a:spLocks noGrp="1"/>
          </p:cNvSpPr>
          <p:nvPr>
            <p:ph type="subTitle" idx="1"/>
          </p:nvPr>
        </p:nvSpPr>
        <p:spPr/>
        <p:txBody>
          <a:bodyPr/>
          <a:lstStyle/>
          <a:p>
            <a:r>
              <a:rPr lang="en-US" dirty="0"/>
              <a:t>Dazzling addressable LED’s</a:t>
            </a:r>
          </a:p>
        </p:txBody>
      </p:sp>
    </p:spTree>
    <p:extLst>
      <p:ext uri="{BB962C8B-B14F-4D97-AF65-F5344CB8AC3E}">
        <p14:creationId xmlns:p14="http://schemas.microsoft.com/office/powerpoint/2010/main" val="3806681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DAEEBB-FAE3-4420-AD0B-EF080B68D59E}"/>
              </a:ext>
            </a:extLst>
          </p:cNvPr>
          <p:cNvSpPr>
            <a:spLocks noGrp="1"/>
          </p:cNvSpPr>
          <p:nvPr>
            <p:ph type="title"/>
          </p:nvPr>
        </p:nvSpPr>
        <p:spPr/>
        <p:txBody>
          <a:bodyPr/>
          <a:lstStyle/>
          <a:p>
            <a:r>
              <a:rPr lang="en-US" dirty="0"/>
              <a:t>Connection to the </a:t>
            </a:r>
            <a:r>
              <a:rPr lang="en-US" dirty="0" err="1"/>
              <a:t>NeoPixel</a:t>
            </a:r>
            <a:r>
              <a:rPr lang="en-US" dirty="0"/>
              <a:t> Strip</a:t>
            </a:r>
          </a:p>
        </p:txBody>
      </p:sp>
      <p:sp>
        <p:nvSpPr>
          <p:cNvPr id="3" name="Content Placeholder 2">
            <a:extLst>
              <a:ext uri="{FF2B5EF4-FFF2-40B4-BE49-F238E27FC236}">
                <a16:creationId xmlns:a16="http://schemas.microsoft.com/office/drawing/2014/main" id="{2E58C77A-3468-40CC-AF2B-D66CE653F926}"/>
              </a:ext>
            </a:extLst>
          </p:cNvPr>
          <p:cNvSpPr>
            <a:spLocks noGrp="1"/>
          </p:cNvSpPr>
          <p:nvPr>
            <p:ph idx="1"/>
          </p:nvPr>
        </p:nvSpPr>
        <p:spPr>
          <a:xfrm>
            <a:off x="951100" y="1536633"/>
            <a:ext cx="4858685" cy="4601600"/>
          </a:xfrm>
        </p:spPr>
        <p:txBody>
          <a:bodyPr/>
          <a:lstStyle/>
          <a:p>
            <a:r>
              <a:rPr lang="en-US" b="0" i="0" dirty="0">
                <a:solidFill>
                  <a:srgbClr val="FFFFFF"/>
                </a:solidFill>
                <a:effectLst/>
                <a:latin typeface="proxima nova"/>
              </a:rPr>
              <a:t>When connecting </a:t>
            </a:r>
            <a:r>
              <a:rPr lang="en-US" b="0" i="0" dirty="0" err="1">
                <a:solidFill>
                  <a:srgbClr val="FFFFFF"/>
                </a:solidFill>
                <a:effectLst/>
                <a:latin typeface="proxima nova"/>
              </a:rPr>
              <a:t>NeoPixels</a:t>
            </a:r>
            <a:r>
              <a:rPr lang="en-US" b="0" i="0" dirty="0">
                <a:solidFill>
                  <a:srgbClr val="FFFFFF"/>
                </a:solidFill>
                <a:effectLst/>
                <a:latin typeface="proxima nova"/>
              </a:rPr>
              <a:t> to any LIVE power source or microcontroller, ALWAYS CONNECT GROUND (–) BEFORE ANYTHING ELSE. Conversely, disconnect ground last when separating.</a:t>
            </a:r>
          </a:p>
          <a:p>
            <a:r>
              <a:rPr lang="en-US" b="0" i="0" dirty="0">
                <a:solidFill>
                  <a:srgbClr val="FFFFFF"/>
                </a:solidFill>
                <a:effectLst/>
                <a:latin typeface="proxima nova"/>
              </a:rPr>
              <a:t>When using a DC power supply, or an especially large battery, we recommend adding a large capacitor (100 to 1000 µF, 6.3V or higher) across the + and – terminals. This prevents the initial onrush of current from damaging the pixels. </a:t>
            </a:r>
            <a:endParaRPr lang="en-US" dirty="0"/>
          </a:p>
        </p:txBody>
      </p:sp>
      <p:pic>
        <p:nvPicPr>
          <p:cNvPr id="4098" name="Picture 2">
            <a:extLst>
              <a:ext uri="{FF2B5EF4-FFF2-40B4-BE49-F238E27FC236}">
                <a16:creationId xmlns:a16="http://schemas.microsoft.com/office/drawing/2014/main" id="{6527A6D9-2C85-4A23-843B-45E7EE9130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43616" y="2319454"/>
            <a:ext cx="6143870" cy="3601844"/>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13EC7559-BBCD-4402-B6B2-2F3C42E5101F}"/>
              </a:ext>
            </a:extLst>
          </p:cNvPr>
          <p:cNvSpPr/>
          <p:nvPr/>
        </p:nvSpPr>
        <p:spPr>
          <a:xfrm>
            <a:off x="9382125" y="2328507"/>
            <a:ext cx="2066925" cy="833321"/>
          </a:xfrm>
          <a:prstGeom prst="rect">
            <a:avLst/>
          </a:prstGeom>
          <a:solidFill>
            <a:srgbClr val="FFFFFF"/>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25CA3479-9502-F95B-28E4-5648BBAFB541}"/>
              </a:ext>
            </a:extLst>
          </p:cNvPr>
          <p:cNvSpPr txBox="1"/>
          <p:nvPr/>
        </p:nvSpPr>
        <p:spPr>
          <a:xfrm>
            <a:off x="1261104" y="6191666"/>
            <a:ext cx="9097362" cy="369332"/>
          </a:xfrm>
          <a:prstGeom prst="rect">
            <a:avLst/>
          </a:prstGeom>
          <a:noFill/>
        </p:spPr>
        <p:txBody>
          <a:bodyPr wrap="none" rtlCol="0">
            <a:spAutoFit/>
          </a:bodyPr>
          <a:lstStyle/>
          <a:p>
            <a:r>
              <a:rPr lang="en-US" sz="1800" dirty="0">
                <a:solidFill>
                  <a:srgbClr val="FFFFFF"/>
                </a:solidFill>
              </a:rPr>
              <a:t>This is an example of how to wire the </a:t>
            </a:r>
            <a:r>
              <a:rPr lang="en-US" sz="1800" dirty="0" err="1">
                <a:solidFill>
                  <a:srgbClr val="FFFFFF"/>
                </a:solidFill>
              </a:rPr>
              <a:t>NeoPixel</a:t>
            </a:r>
            <a:r>
              <a:rPr lang="en-US" sz="1800" dirty="0">
                <a:solidFill>
                  <a:srgbClr val="FFFFFF"/>
                </a:solidFill>
              </a:rPr>
              <a:t> strip. We will wire it using the next slide.</a:t>
            </a:r>
          </a:p>
        </p:txBody>
      </p:sp>
    </p:spTree>
    <p:extLst>
      <p:ext uri="{BB962C8B-B14F-4D97-AF65-F5344CB8AC3E}">
        <p14:creationId xmlns:p14="http://schemas.microsoft.com/office/powerpoint/2010/main" val="7532764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3F1A91FA-CA97-41F6-9AAA-5279ED544BE8}"/>
              </a:ext>
            </a:extLst>
          </p:cNvPr>
          <p:cNvSpPr/>
          <p:nvPr/>
        </p:nvSpPr>
        <p:spPr>
          <a:xfrm>
            <a:off x="583236" y="5787483"/>
            <a:ext cx="11025527" cy="914400"/>
          </a:xfrm>
          <a:prstGeom prst="rect">
            <a:avLst/>
          </a:prstGeom>
          <a:solidFill>
            <a:srgbClr val="F4F5F6"/>
          </a:solidFill>
          <a:ln>
            <a:solidFill>
              <a:srgbClr val="F4F5F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DCC150C-996D-4F23-86BC-A0D47945E294}"/>
              </a:ext>
            </a:extLst>
          </p:cNvPr>
          <p:cNvSpPr>
            <a:spLocks noGrp="1"/>
          </p:cNvSpPr>
          <p:nvPr>
            <p:ph type="title"/>
          </p:nvPr>
        </p:nvSpPr>
        <p:spPr/>
        <p:txBody>
          <a:bodyPr/>
          <a:lstStyle/>
          <a:p>
            <a:r>
              <a:rPr lang="en-US" dirty="0"/>
              <a:t>Let’s wire the 60 </a:t>
            </a:r>
            <a:r>
              <a:rPr lang="en-US" dirty="0" err="1"/>
              <a:t>NeoPixel</a:t>
            </a:r>
            <a:r>
              <a:rPr lang="en-US" dirty="0"/>
              <a:t> Strip</a:t>
            </a:r>
          </a:p>
        </p:txBody>
      </p:sp>
      <p:pic>
        <p:nvPicPr>
          <p:cNvPr id="5" name="Content Placeholder 4" descr="Graphical user interface, diagram&#10;&#10;Description automatically generated">
            <a:extLst>
              <a:ext uri="{FF2B5EF4-FFF2-40B4-BE49-F238E27FC236}">
                <a16:creationId xmlns:a16="http://schemas.microsoft.com/office/drawing/2014/main" id="{C7DC0A92-FE69-4371-8F84-83B5A12EC02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3236" y="1532946"/>
            <a:ext cx="11025527" cy="4605454"/>
          </a:xfrm>
        </p:spPr>
      </p:pic>
      <p:pic>
        <p:nvPicPr>
          <p:cNvPr id="7" name="Picture 6" descr="A picture containing text, outdoor, traffic, light&#10;&#10;Description automatically generated">
            <a:extLst>
              <a:ext uri="{FF2B5EF4-FFF2-40B4-BE49-F238E27FC236}">
                <a16:creationId xmlns:a16="http://schemas.microsoft.com/office/drawing/2014/main" id="{F552D304-ECF8-4434-9042-A6E9E75A93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10509505" y="5012183"/>
            <a:ext cx="767229" cy="2049940"/>
          </a:xfrm>
          <a:prstGeom prst="rect">
            <a:avLst/>
          </a:prstGeom>
        </p:spPr>
      </p:pic>
      <p:pic>
        <p:nvPicPr>
          <p:cNvPr id="9" name="Picture 8" descr="A picture containing icon&#10;&#10;Description automatically generated">
            <a:extLst>
              <a:ext uri="{FF2B5EF4-FFF2-40B4-BE49-F238E27FC236}">
                <a16:creationId xmlns:a16="http://schemas.microsoft.com/office/drawing/2014/main" id="{B83D87D8-17A2-4045-9A27-41F6D811696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a:off x="9036108" y="3099345"/>
            <a:ext cx="1333500" cy="504825"/>
          </a:xfrm>
          <a:prstGeom prst="rect">
            <a:avLst/>
          </a:prstGeom>
        </p:spPr>
      </p:pic>
      <p:pic>
        <p:nvPicPr>
          <p:cNvPr id="11" name="Picture 10" descr="A screenshot of a game&#10;&#10;Description automatically generated with low confidence">
            <a:extLst>
              <a:ext uri="{FF2B5EF4-FFF2-40B4-BE49-F238E27FC236}">
                <a16:creationId xmlns:a16="http://schemas.microsoft.com/office/drawing/2014/main" id="{E0EF7E63-3C5D-4EB5-A3E9-6A4EFCC3E1C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0800000">
            <a:off x="4038251" y="5629854"/>
            <a:ext cx="4829175" cy="933450"/>
          </a:xfrm>
          <a:prstGeom prst="rect">
            <a:avLst/>
          </a:prstGeom>
        </p:spPr>
      </p:pic>
      <p:cxnSp>
        <p:nvCxnSpPr>
          <p:cNvPr id="14" name="Straight Connector 13">
            <a:extLst>
              <a:ext uri="{FF2B5EF4-FFF2-40B4-BE49-F238E27FC236}">
                <a16:creationId xmlns:a16="http://schemas.microsoft.com/office/drawing/2014/main" id="{E12A8F2D-0E03-4B84-A272-C139CE40DB5C}"/>
              </a:ext>
            </a:extLst>
          </p:cNvPr>
          <p:cNvCxnSpPr>
            <a:cxnSpLocks/>
          </p:cNvCxnSpPr>
          <p:nvPr/>
        </p:nvCxnSpPr>
        <p:spPr>
          <a:xfrm flipH="1">
            <a:off x="9726673" y="5893653"/>
            <a:ext cx="199071"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39CA47BC-71F6-436C-BCB4-2BBD9CA8010F}"/>
              </a:ext>
            </a:extLst>
          </p:cNvPr>
          <p:cNvCxnSpPr>
            <a:cxnSpLocks/>
          </p:cNvCxnSpPr>
          <p:nvPr/>
        </p:nvCxnSpPr>
        <p:spPr>
          <a:xfrm>
            <a:off x="9758947" y="4443413"/>
            <a:ext cx="0" cy="145024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8AA515C-498A-473A-B69D-13913DDE9266}"/>
              </a:ext>
            </a:extLst>
          </p:cNvPr>
          <p:cNvCxnSpPr>
            <a:cxnSpLocks/>
          </p:cNvCxnSpPr>
          <p:nvPr/>
        </p:nvCxnSpPr>
        <p:spPr>
          <a:xfrm>
            <a:off x="9522198" y="4771177"/>
            <a:ext cx="0" cy="1421017"/>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0851DCF0-0363-4304-AFC7-308A7366469E}"/>
              </a:ext>
            </a:extLst>
          </p:cNvPr>
          <p:cNvCxnSpPr>
            <a:cxnSpLocks/>
          </p:cNvCxnSpPr>
          <p:nvPr/>
        </p:nvCxnSpPr>
        <p:spPr>
          <a:xfrm>
            <a:off x="9522198" y="6203384"/>
            <a:ext cx="379731"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D5D50938-C73A-4F1F-8014-159E67F088E7}"/>
              </a:ext>
            </a:extLst>
          </p:cNvPr>
          <p:cNvCxnSpPr>
            <a:cxnSpLocks/>
          </p:cNvCxnSpPr>
          <p:nvPr/>
        </p:nvCxnSpPr>
        <p:spPr>
          <a:xfrm flipH="1">
            <a:off x="9425681" y="4324350"/>
            <a:ext cx="24515" cy="1995488"/>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2761CED8-523C-4F98-A229-1C4486B328EB}"/>
              </a:ext>
            </a:extLst>
          </p:cNvPr>
          <p:cNvCxnSpPr>
            <a:cxnSpLocks/>
          </p:cNvCxnSpPr>
          <p:nvPr/>
        </p:nvCxnSpPr>
        <p:spPr>
          <a:xfrm>
            <a:off x="8777282" y="6319838"/>
            <a:ext cx="672914"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F1E76DC-DC39-488D-8CD0-5E1654398A8E}"/>
              </a:ext>
            </a:extLst>
          </p:cNvPr>
          <p:cNvCxnSpPr>
            <a:cxnSpLocks/>
          </p:cNvCxnSpPr>
          <p:nvPr/>
        </p:nvCxnSpPr>
        <p:spPr>
          <a:xfrm>
            <a:off x="7696888" y="4083537"/>
            <a:ext cx="1470925" cy="0"/>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93695033-1291-4662-AA27-C301B2DBFC42}"/>
              </a:ext>
            </a:extLst>
          </p:cNvPr>
          <p:cNvCxnSpPr>
            <a:cxnSpLocks/>
          </p:cNvCxnSpPr>
          <p:nvPr/>
        </p:nvCxnSpPr>
        <p:spPr>
          <a:xfrm flipV="1">
            <a:off x="9167813" y="4207829"/>
            <a:ext cx="0" cy="1930571"/>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477F3060-0445-4D66-9D9D-118CB0FFCF2A}"/>
              </a:ext>
            </a:extLst>
          </p:cNvPr>
          <p:cNvCxnSpPr>
            <a:cxnSpLocks/>
          </p:cNvCxnSpPr>
          <p:nvPr/>
        </p:nvCxnSpPr>
        <p:spPr>
          <a:xfrm>
            <a:off x="8696325" y="6110868"/>
            <a:ext cx="471488" cy="0"/>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65503C8C-34FE-42F7-9F4C-364024694FC6}"/>
              </a:ext>
            </a:extLst>
          </p:cNvPr>
          <p:cNvSpPr txBox="1"/>
          <p:nvPr/>
        </p:nvSpPr>
        <p:spPr>
          <a:xfrm>
            <a:off x="10082213" y="5314950"/>
            <a:ext cx="960519" cy="307777"/>
          </a:xfrm>
          <a:prstGeom prst="rect">
            <a:avLst/>
          </a:prstGeom>
          <a:noFill/>
        </p:spPr>
        <p:txBody>
          <a:bodyPr wrap="none" rtlCol="0">
            <a:spAutoFit/>
          </a:bodyPr>
          <a:lstStyle/>
          <a:p>
            <a:r>
              <a:rPr lang="en-US" dirty="0"/>
              <a:t>Use M-M </a:t>
            </a:r>
          </a:p>
        </p:txBody>
      </p:sp>
      <p:cxnSp>
        <p:nvCxnSpPr>
          <p:cNvPr id="55" name="Straight Connector 54">
            <a:extLst>
              <a:ext uri="{FF2B5EF4-FFF2-40B4-BE49-F238E27FC236}">
                <a16:creationId xmlns:a16="http://schemas.microsoft.com/office/drawing/2014/main" id="{4B7D1629-89AC-4BAF-A7B7-742FCBCB9DFB}"/>
              </a:ext>
            </a:extLst>
          </p:cNvPr>
          <p:cNvCxnSpPr>
            <a:cxnSpLocks/>
          </p:cNvCxnSpPr>
          <p:nvPr/>
        </p:nvCxnSpPr>
        <p:spPr>
          <a:xfrm flipH="1">
            <a:off x="9619173" y="3835673"/>
            <a:ext cx="20714" cy="111638"/>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5CDAE497-8D91-4945-8337-8A6FED3DE79F}"/>
              </a:ext>
            </a:extLst>
          </p:cNvPr>
          <p:cNvCxnSpPr>
            <a:cxnSpLocks/>
          </p:cNvCxnSpPr>
          <p:nvPr/>
        </p:nvCxnSpPr>
        <p:spPr>
          <a:xfrm>
            <a:off x="9759534" y="3835673"/>
            <a:ext cx="0" cy="111638"/>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6F94AA3E-E501-4762-B451-53EC923D810E}"/>
              </a:ext>
            </a:extLst>
          </p:cNvPr>
          <p:cNvCxnSpPr>
            <a:cxnSpLocks/>
          </p:cNvCxnSpPr>
          <p:nvPr/>
        </p:nvCxnSpPr>
        <p:spPr>
          <a:xfrm>
            <a:off x="9425681" y="4324350"/>
            <a:ext cx="214206"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3D7302A6-59BF-4AEC-B8FA-26CCC7464731}"/>
              </a:ext>
            </a:extLst>
          </p:cNvPr>
          <p:cNvCxnSpPr>
            <a:cxnSpLocks/>
          </p:cNvCxnSpPr>
          <p:nvPr/>
        </p:nvCxnSpPr>
        <p:spPr>
          <a:xfrm flipH="1">
            <a:off x="9272588" y="4207829"/>
            <a:ext cx="529805"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B8F203E2-E8D9-4226-8E32-B5082C7F16F4}"/>
              </a:ext>
            </a:extLst>
          </p:cNvPr>
          <p:cNvCxnSpPr>
            <a:cxnSpLocks/>
          </p:cNvCxnSpPr>
          <p:nvPr/>
        </p:nvCxnSpPr>
        <p:spPr>
          <a:xfrm>
            <a:off x="9282697" y="4179614"/>
            <a:ext cx="0" cy="1714039"/>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200C491F-969C-44D9-B874-371F3DA805B2}"/>
              </a:ext>
            </a:extLst>
          </p:cNvPr>
          <p:cNvCxnSpPr>
            <a:cxnSpLocks/>
          </p:cNvCxnSpPr>
          <p:nvPr/>
        </p:nvCxnSpPr>
        <p:spPr>
          <a:xfrm flipH="1">
            <a:off x="8789889" y="5869943"/>
            <a:ext cx="492808"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71" name="TextBox 70">
            <a:extLst>
              <a:ext uri="{FF2B5EF4-FFF2-40B4-BE49-F238E27FC236}">
                <a16:creationId xmlns:a16="http://schemas.microsoft.com/office/drawing/2014/main" id="{045BB970-696B-4655-8830-5279FF64235A}"/>
              </a:ext>
            </a:extLst>
          </p:cNvPr>
          <p:cNvSpPr txBox="1"/>
          <p:nvPr/>
        </p:nvSpPr>
        <p:spPr>
          <a:xfrm>
            <a:off x="7989501" y="5227589"/>
            <a:ext cx="920445" cy="307777"/>
          </a:xfrm>
          <a:prstGeom prst="rect">
            <a:avLst/>
          </a:prstGeom>
          <a:noFill/>
        </p:spPr>
        <p:txBody>
          <a:bodyPr wrap="none" rtlCol="0">
            <a:spAutoFit/>
          </a:bodyPr>
          <a:lstStyle/>
          <a:p>
            <a:r>
              <a:rPr lang="en-US" dirty="0"/>
              <a:t>Use M-F </a:t>
            </a:r>
          </a:p>
        </p:txBody>
      </p:sp>
      <p:cxnSp>
        <p:nvCxnSpPr>
          <p:cNvPr id="73" name="Straight Arrow Connector 72">
            <a:extLst>
              <a:ext uri="{FF2B5EF4-FFF2-40B4-BE49-F238E27FC236}">
                <a16:creationId xmlns:a16="http://schemas.microsoft.com/office/drawing/2014/main" id="{AF0395A2-5354-4B11-84EC-DAC1FB9A6926}"/>
              </a:ext>
            </a:extLst>
          </p:cNvPr>
          <p:cNvCxnSpPr/>
          <p:nvPr/>
        </p:nvCxnSpPr>
        <p:spPr>
          <a:xfrm flipV="1">
            <a:off x="8916568" y="5168533"/>
            <a:ext cx="235038" cy="216714"/>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D970C48F-2C0B-4268-8BD1-ADB739C823A4}"/>
              </a:ext>
            </a:extLst>
          </p:cNvPr>
          <p:cNvCxnSpPr>
            <a:cxnSpLocks/>
            <a:stCxn id="71" idx="3"/>
          </p:cNvCxnSpPr>
          <p:nvPr/>
        </p:nvCxnSpPr>
        <p:spPr>
          <a:xfrm flipV="1">
            <a:off x="8909946" y="5320933"/>
            <a:ext cx="394060" cy="60545"/>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C272FB0E-A1AB-4811-916D-C70F59C9905B}"/>
              </a:ext>
            </a:extLst>
          </p:cNvPr>
          <p:cNvCxnSpPr>
            <a:cxnSpLocks/>
          </p:cNvCxnSpPr>
          <p:nvPr/>
        </p:nvCxnSpPr>
        <p:spPr>
          <a:xfrm>
            <a:off x="8916568" y="5403402"/>
            <a:ext cx="519114" cy="24206"/>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0F537E78-B3F4-4108-8FCA-E06B98CC0C2C}"/>
              </a:ext>
            </a:extLst>
          </p:cNvPr>
          <p:cNvCxnSpPr>
            <a:cxnSpLocks/>
            <a:stCxn id="50" idx="1"/>
          </p:cNvCxnSpPr>
          <p:nvPr/>
        </p:nvCxnSpPr>
        <p:spPr>
          <a:xfrm flipH="1" flipV="1">
            <a:off x="9772886" y="5127779"/>
            <a:ext cx="309327" cy="34106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8EC632C3-5809-49F0-8142-70804D4C7273}"/>
              </a:ext>
            </a:extLst>
          </p:cNvPr>
          <p:cNvCxnSpPr>
            <a:cxnSpLocks/>
          </p:cNvCxnSpPr>
          <p:nvPr/>
        </p:nvCxnSpPr>
        <p:spPr>
          <a:xfrm flipH="1" flipV="1">
            <a:off x="9522198" y="5468839"/>
            <a:ext cx="560015" cy="20919"/>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4111CF8D-895E-4A67-B5BA-AE1A996AEC7A}"/>
              </a:ext>
            </a:extLst>
          </p:cNvPr>
          <p:cNvCxnSpPr/>
          <p:nvPr/>
        </p:nvCxnSpPr>
        <p:spPr>
          <a:xfrm>
            <a:off x="9505666" y="2920621"/>
            <a:ext cx="0" cy="1705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7FB12B16-E55B-46E1-89ED-114B020ABDA4}"/>
              </a:ext>
            </a:extLst>
          </p:cNvPr>
          <p:cNvCxnSpPr/>
          <p:nvPr/>
        </p:nvCxnSpPr>
        <p:spPr>
          <a:xfrm>
            <a:off x="9507938" y="3243621"/>
            <a:ext cx="0" cy="1705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88" name="TextBox 87">
            <a:extLst>
              <a:ext uri="{FF2B5EF4-FFF2-40B4-BE49-F238E27FC236}">
                <a16:creationId xmlns:a16="http://schemas.microsoft.com/office/drawing/2014/main" id="{B72866EE-2CC9-4654-AFF7-66B0E0B5BF67}"/>
              </a:ext>
            </a:extLst>
          </p:cNvPr>
          <p:cNvSpPr txBox="1"/>
          <p:nvPr/>
        </p:nvSpPr>
        <p:spPr>
          <a:xfrm>
            <a:off x="1828152" y="5741536"/>
            <a:ext cx="1827303" cy="738664"/>
          </a:xfrm>
          <a:prstGeom prst="rect">
            <a:avLst/>
          </a:prstGeom>
          <a:noFill/>
        </p:spPr>
        <p:txBody>
          <a:bodyPr wrap="square" rtlCol="0">
            <a:spAutoFit/>
          </a:bodyPr>
          <a:lstStyle/>
          <a:p>
            <a:r>
              <a:rPr lang="en-US" dirty="0"/>
              <a:t>Tape the </a:t>
            </a:r>
            <a:r>
              <a:rPr lang="en-US" dirty="0" err="1"/>
              <a:t>NeoPixel</a:t>
            </a:r>
            <a:r>
              <a:rPr lang="en-US" dirty="0"/>
              <a:t> Strip to the front of the workbench</a:t>
            </a:r>
          </a:p>
        </p:txBody>
      </p:sp>
      <p:cxnSp>
        <p:nvCxnSpPr>
          <p:cNvPr id="10" name="Straight Connector 9">
            <a:extLst>
              <a:ext uri="{FF2B5EF4-FFF2-40B4-BE49-F238E27FC236}">
                <a16:creationId xmlns:a16="http://schemas.microsoft.com/office/drawing/2014/main" id="{45DE5242-40BC-6CB1-AB6A-DB04F1963DEC}"/>
              </a:ext>
            </a:extLst>
          </p:cNvPr>
          <p:cNvCxnSpPr/>
          <p:nvPr/>
        </p:nvCxnSpPr>
        <p:spPr>
          <a:xfrm flipH="1">
            <a:off x="9505666" y="4997513"/>
            <a:ext cx="13422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C6A7CA2F-F574-9679-ABC3-AFBE27199639}"/>
              </a:ext>
            </a:extLst>
          </p:cNvPr>
          <p:cNvCxnSpPr>
            <a:cxnSpLocks/>
          </p:cNvCxnSpPr>
          <p:nvPr/>
        </p:nvCxnSpPr>
        <p:spPr>
          <a:xfrm>
            <a:off x="9629333" y="4434682"/>
            <a:ext cx="0" cy="354601"/>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39458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ABF7B-0E07-48A1-9695-855CEEBEBBB0}"/>
              </a:ext>
            </a:extLst>
          </p:cNvPr>
          <p:cNvSpPr>
            <a:spLocks noGrp="1"/>
          </p:cNvSpPr>
          <p:nvPr>
            <p:ph type="title"/>
          </p:nvPr>
        </p:nvSpPr>
        <p:spPr/>
        <p:txBody>
          <a:bodyPr/>
          <a:lstStyle/>
          <a:p>
            <a:r>
              <a:rPr lang="en-US" dirty="0"/>
              <a:t>Configure </a:t>
            </a:r>
            <a:r>
              <a:rPr lang="en-US" dirty="0" err="1"/>
              <a:t>strandtest</a:t>
            </a:r>
            <a:endParaRPr lang="en-US" dirty="0"/>
          </a:p>
        </p:txBody>
      </p:sp>
      <p:sp>
        <p:nvSpPr>
          <p:cNvPr id="3" name="Content Placeholder 2">
            <a:extLst>
              <a:ext uri="{FF2B5EF4-FFF2-40B4-BE49-F238E27FC236}">
                <a16:creationId xmlns:a16="http://schemas.microsoft.com/office/drawing/2014/main" id="{733440B7-405F-4C1F-B78C-E62D9FE8C230}"/>
              </a:ext>
            </a:extLst>
          </p:cNvPr>
          <p:cNvSpPr>
            <a:spLocks noGrp="1"/>
          </p:cNvSpPr>
          <p:nvPr>
            <p:ph idx="1"/>
          </p:nvPr>
        </p:nvSpPr>
        <p:spPr/>
        <p:txBody>
          <a:bodyPr anchor="t"/>
          <a:lstStyle/>
          <a:p>
            <a:pPr marL="139700" indent="0">
              <a:buNone/>
            </a:pPr>
            <a:r>
              <a:rPr lang="en-US" dirty="0"/>
              <a:t>Open    File -&gt; Examples -&gt;  Adafruit </a:t>
            </a:r>
            <a:r>
              <a:rPr lang="en-US" dirty="0" err="1"/>
              <a:t>NeoPixel</a:t>
            </a:r>
            <a:r>
              <a:rPr lang="en-US" dirty="0"/>
              <a:t> -&gt; </a:t>
            </a:r>
            <a:r>
              <a:rPr lang="en-US" dirty="0" err="1"/>
              <a:t>strandtest</a:t>
            </a:r>
            <a:endParaRPr lang="en-US" dirty="0"/>
          </a:p>
          <a:p>
            <a:pPr marL="139700" indent="0">
              <a:buNone/>
            </a:pPr>
            <a:endParaRPr lang="en-US" dirty="0"/>
          </a:p>
          <a:p>
            <a:pPr marL="139700" indent="0">
              <a:buNone/>
            </a:pPr>
            <a:r>
              <a:rPr lang="en-US" dirty="0"/>
              <a:t>Ensure the LED_PIN is set to 6, or whatever pin you want .(should be a PWM pin)</a:t>
            </a:r>
          </a:p>
          <a:p>
            <a:pPr marL="139700" indent="0">
              <a:buNone/>
            </a:pPr>
            <a:r>
              <a:rPr lang="en-US" dirty="0"/>
              <a:t>The Strips we have , have 60 </a:t>
            </a:r>
            <a:r>
              <a:rPr lang="en-US" dirty="0" err="1"/>
              <a:t>Neopixels</a:t>
            </a:r>
            <a:r>
              <a:rPr lang="en-US" dirty="0"/>
              <a:t> in them. You can plug in one strip into another to </a:t>
            </a:r>
          </a:p>
          <a:p>
            <a:pPr marL="139700" indent="0">
              <a:buNone/>
            </a:pPr>
            <a:r>
              <a:rPr lang="en-US" dirty="0"/>
              <a:t>get 120, 180, 240, etc.</a:t>
            </a:r>
          </a:p>
          <a:p>
            <a:pPr marL="139700" indent="0">
              <a:buNone/>
            </a:pPr>
            <a:endParaRPr lang="en-US" dirty="0"/>
          </a:p>
          <a:p>
            <a:pPr marL="139700" indent="0">
              <a:buNone/>
            </a:pPr>
            <a:r>
              <a:rPr lang="en-US" dirty="0"/>
              <a:t>We have a 3 Amp power supply, so if each </a:t>
            </a:r>
            <a:r>
              <a:rPr lang="en-US" dirty="0" err="1"/>
              <a:t>NeoPixel</a:t>
            </a:r>
            <a:r>
              <a:rPr lang="en-US" dirty="0"/>
              <a:t> draws around 20-60 milli Amps, we can have up to 50- 150 in our strip.  Up to 2 strips. If we don’t turn on all white more strips can be added.</a:t>
            </a:r>
          </a:p>
          <a:p>
            <a:pPr marL="139700" indent="0">
              <a:buNone/>
            </a:pPr>
            <a:endParaRPr lang="en-US" dirty="0"/>
          </a:p>
          <a:p>
            <a:pPr marL="139700" indent="0">
              <a:buNone/>
            </a:pPr>
            <a:endParaRPr lang="en-US" dirty="0"/>
          </a:p>
          <a:p>
            <a:pPr marL="139700" indent="0">
              <a:buNone/>
            </a:pPr>
            <a:endParaRPr lang="en-US" dirty="0"/>
          </a:p>
        </p:txBody>
      </p:sp>
      <p:pic>
        <p:nvPicPr>
          <p:cNvPr id="7" name="Picture 6">
            <a:extLst>
              <a:ext uri="{FF2B5EF4-FFF2-40B4-BE49-F238E27FC236}">
                <a16:creationId xmlns:a16="http://schemas.microsoft.com/office/drawing/2014/main" id="{6C1C8FF8-E058-406B-AE08-2C1DD39B8DC6}"/>
              </a:ext>
            </a:extLst>
          </p:cNvPr>
          <p:cNvPicPr>
            <a:picLocks noChangeAspect="1"/>
          </p:cNvPicPr>
          <p:nvPr/>
        </p:nvPicPr>
        <p:blipFill>
          <a:blip r:embed="rId2"/>
          <a:stretch>
            <a:fillRect/>
          </a:stretch>
        </p:blipFill>
        <p:spPr>
          <a:xfrm>
            <a:off x="2854232" y="4238438"/>
            <a:ext cx="6229350" cy="1476375"/>
          </a:xfrm>
          <a:prstGeom prst="rect">
            <a:avLst/>
          </a:prstGeom>
        </p:spPr>
      </p:pic>
    </p:spTree>
    <p:extLst>
      <p:ext uri="{BB962C8B-B14F-4D97-AF65-F5344CB8AC3E}">
        <p14:creationId xmlns:p14="http://schemas.microsoft.com/office/powerpoint/2010/main" val="1113975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ABF7B-0E07-48A1-9695-855CEEBEBBB0}"/>
              </a:ext>
            </a:extLst>
          </p:cNvPr>
          <p:cNvSpPr>
            <a:spLocks noGrp="1"/>
          </p:cNvSpPr>
          <p:nvPr>
            <p:ph type="title"/>
          </p:nvPr>
        </p:nvSpPr>
        <p:spPr/>
        <p:txBody>
          <a:bodyPr/>
          <a:lstStyle/>
          <a:p>
            <a:r>
              <a:rPr lang="en-US" dirty="0"/>
              <a:t>Configure </a:t>
            </a:r>
            <a:r>
              <a:rPr lang="en-US" dirty="0" err="1"/>
              <a:t>strandtest</a:t>
            </a:r>
            <a:endParaRPr lang="en-US" dirty="0"/>
          </a:p>
        </p:txBody>
      </p:sp>
      <p:sp>
        <p:nvSpPr>
          <p:cNvPr id="3" name="Content Placeholder 2">
            <a:extLst>
              <a:ext uri="{FF2B5EF4-FFF2-40B4-BE49-F238E27FC236}">
                <a16:creationId xmlns:a16="http://schemas.microsoft.com/office/drawing/2014/main" id="{733440B7-405F-4C1F-B78C-E62D9FE8C230}"/>
              </a:ext>
            </a:extLst>
          </p:cNvPr>
          <p:cNvSpPr>
            <a:spLocks noGrp="1"/>
          </p:cNvSpPr>
          <p:nvPr>
            <p:ph idx="1"/>
          </p:nvPr>
        </p:nvSpPr>
        <p:spPr/>
        <p:txBody>
          <a:bodyPr anchor="t"/>
          <a:lstStyle/>
          <a:p>
            <a:pPr marL="139700" indent="0">
              <a:buNone/>
            </a:pPr>
            <a:r>
              <a:rPr lang="en-US" dirty="0"/>
              <a:t>We have RGBW LED’s in our strip. So, ensure the </a:t>
            </a:r>
            <a:r>
              <a:rPr lang="en-US" b="1" u="sng" dirty="0"/>
              <a:t>NEO_RGBW + NEO_KHZ800 </a:t>
            </a:r>
            <a:r>
              <a:rPr lang="en-US" dirty="0"/>
              <a:t>used as the third argument in our declaration of </a:t>
            </a:r>
            <a:r>
              <a:rPr lang="en-US" dirty="0" err="1"/>
              <a:t>Adafruit_NeoPixel</a:t>
            </a:r>
            <a:r>
              <a:rPr lang="en-US" dirty="0"/>
              <a:t>.</a:t>
            </a:r>
          </a:p>
          <a:p>
            <a:pPr marL="139700" indent="0">
              <a:buNone/>
            </a:pPr>
            <a:endParaRPr lang="en-US" dirty="0"/>
          </a:p>
          <a:p>
            <a:pPr marL="139700" indent="0">
              <a:buNone/>
            </a:pPr>
            <a:r>
              <a:rPr lang="en-US" dirty="0"/>
              <a:t>Other strips may be built differently, so check the data sheet.</a:t>
            </a:r>
          </a:p>
          <a:p>
            <a:pPr marL="139700" indent="0">
              <a:buNone/>
            </a:pPr>
            <a:endParaRPr lang="en-US" dirty="0"/>
          </a:p>
          <a:p>
            <a:pPr marL="139700" indent="0">
              <a:buNone/>
            </a:pPr>
            <a:endParaRPr lang="en-US" dirty="0"/>
          </a:p>
          <a:p>
            <a:pPr marL="139700" indent="0">
              <a:buNone/>
            </a:pPr>
            <a:endParaRPr lang="en-US" dirty="0"/>
          </a:p>
        </p:txBody>
      </p:sp>
      <p:pic>
        <p:nvPicPr>
          <p:cNvPr id="5" name="Picture 4">
            <a:extLst>
              <a:ext uri="{FF2B5EF4-FFF2-40B4-BE49-F238E27FC236}">
                <a16:creationId xmlns:a16="http://schemas.microsoft.com/office/drawing/2014/main" id="{D53C26A7-06B8-4612-9953-53A35D959820}"/>
              </a:ext>
            </a:extLst>
          </p:cNvPr>
          <p:cNvPicPr>
            <a:picLocks noChangeAspect="1"/>
          </p:cNvPicPr>
          <p:nvPr/>
        </p:nvPicPr>
        <p:blipFill>
          <a:blip r:embed="rId2"/>
          <a:stretch>
            <a:fillRect/>
          </a:stretch>
        </p:blipFill>
        <p:spPr>
          <a:xfrm>
            <a:off x="1594757" y="3165293"/>
            <a:ext cx="8305800" cy="2495550"/>
          </a:xfrm>
          <a:prstGeom prst="rect">
            <a:avLst/>
          </a:prstGeom>
        </p:spPr>
      </p:pic>
    </p:spTree>
    <p:extLst>
      <p:ext uri="{BB962C8B-B14F-4D97-AF65-F5344CB8AC3E}">
        <p14:creationId xmlns:p14="http://schemas.microsoft.com/office/powerpoint/2010/main" val="7984601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069275-3EBB-4420-BF65-218F41EF55A0}"/>
              </a:ext>
            </a:extLst>
          </p:cNvPr>
          <p:cNvSpPr>
            <a:spLocks noGrp="1"/>
          </p:cNvSpPr>
          <p:nvPr>
            <p:ph type="title"/>
          </p:nvPr>
        </p:nvSpPr>
        <p:spPr/>
        <p:txBody>
          <a:bodyPr/>
          <a:lstStyle/>
          <a:p>
            <a:r>
              <a:rPr lang="en-US" dirty="0"/>
              <a:t>Show time!</a:t>
            </a:r>
          </a:p>
        </p:txBody>
      </p:sp>
      <p:sp>
        <p:nvSpPr>
          <p:cNvPr id="3" name="Content Placeholder 2">
            <a:extLst>
              <a:ext uri="{FF2B5EF4-FFF2-40B4-BE49-F238E27FC236}">
                <a16:creationId xmlns:a16="http://schemas.microsoft.com/office/drawing/2014/main" id="{D8434A3C-484D-4C37-BA9A-61CB8420FBB2}"/>
              </a:ext>
            </a:extLst>
          </p:cNvPr>
          <p:cNvSpPr>
            <a:spLocks noGrp="1"/>
          </p:cNvSpPr>
          <p:nvPr>
            <p:ph idx="1"/>
          </p:nvPr>
        </p:nvSpPr>
        <p:spPr/>
        <p:txBody>
          <a:bodyPr anchor="t"/>
          <a:lstStyle/>
          <a:p>
            <a:r>
              <a:rPr lang="en-US" dirty="0"/>
              <a:t>Upload the </a:t>
            </a:r>
            <a:r>
              <a:rPr lang="en-US" dirty="0" err="1"/>
              <a:t>strandtest.ino</a:t>
            </a:r>
            <a:r>
              <a:rPr lang="en-US" dirty="0"/>
              <a:t> to the Arduino Uno.</a:t>
            </a:r>
          </a:p>
          <a:p>
            <a:endParaRPr lang="en-US" dirty="0"/>
          </a:p>
          <a:p>
            <a:r>
              <a:rPr lang="en-US" dirty="0"/>
              <a:t>Plug in the Power and watch it glow. </a:t>
            </a:r>
          </a:p>
        </p:txBody>
      </p:sp>
      <p:pic>
        <p:nvPicPr>
          <p:cNvPr id="4" name="Picture 2" descr="Adafruit NeoPixel Überguide">
            <a:extLst>
              <a:ext uri="{FF2B5EF4-FFF2-40B4-BE49-F238E27FC236}">
                <a16:creationId xmlns:a16="http://schemas.microsoft.com/office/drawing/2014/main" id="{C852A238-5E24-45DC-AB45-351DA67B79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4542" y="2717737"/>
            <a:ext cx="4877011" cy="36577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16288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0FBF41-5634-4DA1-9F0A-36E7CE61911D}"/>
              </a:ext>
            </a:extLst>
          </p:cNvPr>
          <p:cNvSpPr>
            <a:spLocks noGrp="1"/>
          </p:cNvSpPr>
          <p:nvPr>
            <p:ph type="title"/>
          </p:nvPr>
        </p:nvSpPr>
        <p:spPr/>
        <p:txBody>
          <a:bodyPr/>
          <a:lstStyle/>
          <a:p>
            <a:r>
              <a:rPr lang="en-US" dirty="0"/>
              <a:t>How do we Control Individual Pixels?</a:t>
            </a:r>
          </a:p>
        </p:txBody>
      </p:sp>
      <p:sp>
        <p:nvSpPr>
          <p:cNvPr id="3" name="Content Placeholder 2">
            <a:extLst>
              <a:ext uri="{FF2B5EF4-FFF2-40B4-BE49-F238E27FC236}">
                <a16:creationId xmlns:a16="http://schemas.microsoft.com/office/drawing/2014/main" id="{2B4A4C7A-26FD-47C9-B0B7-1C1622B46D68}"/>
              </a:ext>
            </a:extLst>
          </p:cNvPr>
          <p:cNvSpPr>
            <a:spLocks noGrp="1"/>
          </p:cNvSpPr>
          <p:nvPr>
            <p:ph idx="1"/>
          </p:nvPr>
        </p:nvSpPr>
        <p:spPr/>
        <p:txBody>
          <a:bodyPr anchor="t"/>
          <a:lstStyle/>
          <a:p>
            <a:r>
              <a:rPr lang="en-US" dirty="0"/>
              <a:t>Let’s load the </a:t>
            </a:r>
            <a:r>
              <a:rPr lang="en-US" dirty="0" err="1"/>
              <a:t>simple.ino</a:t>
            </a:r>
            <a:r>
              <a:rPr lang="en-US" dirty="0"/>
              <a:t> from the </a:t>
            </a:r>
            <a:r>
              <a:rPr lang="en-US" dirty="0" err="1"/>
              <a:t>github</a:t>
            </a:r>
            <a:r>
              <a:rPr lang="en-US" dirty="0"/>
              <a:t> page.</a:t>
            </a:r>
          </a:p>
          <a:p>
            <a:r>
              <a:rPr lang="en-US" dirty="0"/>
              <a:t>Download </a:t>
            </a:r>
            <a:r>
              <a:rPr lang="en-US" dirty="0">
                <a:hlinkClick r:id="rId2"/>
              </a:rPr>
              <a:t>here</a:t>
            </a:r>
            <a:r>
              <a:rPr lang="en-US" dirty="0"/>
              <a:t>.</a:t>
            </a:r>
          </a:p>
          <a:p>
            <a:r>
              <a:rPr lang="en-US" dirty="0"/>
              <a:t>Change the delay and color.</a:t>
            </a:r>
          </a:p>
          <a:p>
            <a:pPr marL="139700" indent="0">
              <a:buNone/>
            </a:pPr>
            <a:r>
              <a:rPr lang="en-US" dirty="0"/>
              <a:t>                                                                                                                                                                             </a:t>
            </a:r>
          </a:p>
        </p:txBody>
      </p:sp>
    </p:spTree>
    <p:extLst>
      <p:ext uri="{BB962C8B-B14F-4D97-AF65-F5344CB8AC3E}">
        <p14:creationId xmlns:p14="http://schemas.microsoft.com/office/powerpoint/2010/main" val="32516875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41B30B-552B-4862-B3AB-8F4A4F41FC49}"/>
              </a:ext>
            </a:extLst>
          </p:cNvPr>
          <p:cNvSpPr>
            <a:spLocks noGrp="1"/>
          </p:cNvSpPr>
          <p:nvPr>
            <p:ph type="title"/>
          </p:nvPr>
        </p:nvSpPr>
        <p:spPr/>
        <p:txBody>
          <a:bodyPr/>
          <a:lstStyle/>
          <a:p>
            <a:r>
              <a:rPr lang="en-US" dirty="0"/>
              <a:t>Download the </a:t>
            </a:r>
            <a:r>
              <a:rPr lang="en-US" dirty="0" err="1"/>
              <a:t>Individual.ino</a:t>
            </a:r>
            <a:r>
              <a:rPr lang="en-US" dirty="0"/>
              <a:t> from our GitHub Page</a:t>
            </a:r>
          </a:p>
        </p:txBody>
      </p:sp>
      <p:sp>
        <p:nvSpPr>
          <p:cNvPr id="3" name="Content Placeholder 2">
            <a:extLst>
              <a:ext uri="{FF2B5EF4-FFF2-40B4-BE49-F238E27FC236}">
                <a16:creationId xmlns:a16="http://schemas.microsoft.com/office/drawing/2014/main" id="{512AEF99-0A5B-4E03-AD58-30074789BB49}"/>
              </a:ext>
            </a:extLst>
          </p:cNvPr>
          <p:cNvSpPr>
            <a:spLocks noGrp="1"/>
          </p:cNvSpPr>
          <p:nvPr>
            <p:ph idx="1"/>
          </p:nvPr>
        </p:nvSpPr>
        <p:spPr/>
        <p:txBody>
          <a:bodyPr anchor="t"/>
          <a:lstStyle/>
          <a:p>
            <a:r>
              <a:rPr lang="en-US" dirty="0"/>
              <a:t>Download </a:t>
            </a:r>
            <a:r>
              <a:rPr lang="en-US" dirty="0">
                <a:hlinkClick r:id="rId2"/>
              </a:rPr>
              <a:t>Here</a:t>
            </a:r>
            <a:r>
              <a:rPr lang="en-US" dirty="0"/>
              <a:t>.</a:t>
            </a:r>
          </a:p>
          <a:p>
            <a:endParaRPr lang="en-US" dirty="0"/>
          </a:p>
          <a:p>
            <a:r>
              <a:rPr lang="en-US" dirty="0"/>
              <a:t>Change the for loop where it turns off the LEDS to the code below.</a:t>
            </a:r>
          </a:p>
        </p:txBody>
      </p:sp>
      <p:pic>
        <p:nvPicPr>
          <p:cNvPr id="5" name="Picture 4">
            <a:extLst>
              <a:ext uri="{FF2B5EF4-FFF2-40B4-BE49-F238E27FC236}">
                <a16:creationId xmlns:a16="http://schemas.microsoft.com/office/drawing/2014/main" id="{93A18736-CD4E-4B13-A383-307B59678782}"/>
              </a:ext>
            </a:extLst>
          </p:cNvPr>
          <p:cNvPicPr>
            <a:picLocks noChangeAspect="1"/>
          </p:cNvPicPr>
          <p:nvPr/>
        </p:nvPicPr>
        <p:blipFill>
          <a:blip r:embed="rId3"/>
          <a:stretch>
            <a:fillRect/>
          </a:stretch>
        </p:blipFill>
        <p:spPr>
          <a:xfrm>
            <a:off x="2294575" y="3135086"/>
            <a:ext cx="6861264" cy="2873828"/>
          </a:xfrm>
          <a:prstGeom prst="rect">
            <a:avLst/>
          </a:prstGeom>
        </p:spPr>
      </p:pic>
    </p:spTree>
    <p:extLst>
      <p:ext uri="{BB962C8B-B14F-4D97-AF65-F5344CB8AC3E}">
        <p14:creationId xmlns:p14="http://schemas.microsoft.com/office/powerpoint/2010/main" val="18818888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41B30B-552B-4862-B3AB-8F4A4F41FC49}"/>
              </a:ext>
            </a:extLst>
          </p:cNvPr>
          <p:cNvSpPr>
            <a:spLocks noGrp="1"/>
          </p:cNvSpPr>
          <p:nvPr>
            <p:ph type="title"/>
          </p:nvPr>
        </p:nvSpPr>
        <p:spPr/>
        <p:txBody>
          <a:bodyPr/>
          <a:lstStyle/>
          <a:p>
            <a:r>
              <a:rPr lang="en-US" dirty="0"/>
              <a:t>Download the </a:t>
            </a:r>
            <a:r>
              <a:rPr lang="en-US" dirty="0" err="1"/>
              <a:t>Individual_test.ino</a:t>
            </a:r>
            <a:r>
              <a:rPr lang="en-US" dirty="0"/>
              <a:t> from our GitHub Page</a:t>
            </a:r>
          </a:p>
        </p:txBody>
      </p:sp>
      <p:sp>
        <p:nvSpPr>
          <p:cNvPr id="3" name="Content Placeholder 2">
            <a:extLst>
              <a:ext uri="{FF2B5EF4-FFF2-40B4-BE49-F238E27FC236}">
                <a16:creationId xmlns:a16="http://schemas.microsoft.com/office/drawing/2014/main" id="{512AEF99-0A5B-4E03-AD58-30074789BB49}"/>
              </a:ext>
            </a:extLst>
          </p:cNvPr>
          <p:cNvSpPr>
            <a:spLocks noGrp="1"/>
          </p:cNvSpPr>
          <p:nvPr>
            <p:ph idx="1"/>
          </p:nvPr>
        </p:nvSpPr>
        <p:spPr/>
        <p:txBody>
          <a:bodyPr anchor="t"/>
          <a:lstStyle/>
          <a:p>
            <a:r>
              <a:rPr lang="en-US" dirty="0"/>
              <a:t>Download </a:t>
            </a:r>
            <a:r>
              <a:rPr lang="en-US" dirty="0">
                <a:hlinkClick r:id="rId2"/>
              </a:rPr>
              <a:t>Here</a:t>
            </a:r>
            <a:r>
              <a:rPr lang="en-US" dirty="0"/>
              <a:t>.</a:t>
            </a:r>
          </a:p>
          <a:p>
            <a:r>
              <a:rPr lang="en-US" dirty="0"/>
              <a:t>Upload to Uno</a:t>
            </a:r>
          </a:p>
          <a:p>
            <a:endParaRPr lang="en-US" dirty="0"/>
          </a:p>
          <a:p>
            <a:r>
              <a:rPr lang="en-US" dirty="0"/>
              <a:t>Challenge time:</a:t>
            </a:r>
          </a:p>
          <a:p>
            <a:endParaRPr lang="en-US" dirty="0"/>
          </a:p>
          <a:p>
            <a:pPr lvl="1"/>
            <a:r>
              <a:rPr lang="en-US" dirty="0"/>
              <a:t>Change the code to only light the 5</a:t>
            </a:r>
            <a:r>
              <a:rPr lang="en-US" baseline="30000" dirty="0"/>
              <a:t>th</a:t>
            </a:r>
            <a:r>
              <a:rPr lang="en-US" dirty="0"/>
              <a:t> LED red.</a:t>
            </a:r>
          </a:p>
          <a:p>
            <a:pPr lvl="1"/>
            <a:r>
              <a:rPr lang="en-US" dirty="0"/>
              <a:t>Change the code to light the 5</a:t>
            </a:r>
            <a:r>
              <a:rPr lang="en-US" baseline="30000" dirty="0"/>
              <a:t>th</a:t>
            </a:r>
            <a:r>
              <a:rPr lang="en-US" dirty="0"/>
              <a:t> LED to Blue and the 7</a:t>
            </a:r>
            <a:r>
              <a:rPr lang="en-US" baseline="30000" dirty="0"/>
              <a:t>th</a:t>
            </a:r>
            <a:r>
              <a:rPr lang="en-US" dirty="0"/>
              <a:t> LED to red.</a:t>
            </a:r>
          </a:p>
          <a:p>
            <a:pPr lvl="1"/>
            <a:r>
              <a:rPr lang="en-US" dirty="0"/>
              <a:t>Change the code to light the 5</a:t>
            </a:r>
            <a:r>
              <a:rPr lang="en-US" baseline="30000" dirty="0"/>
              <a:t>th</a:t>
            </a:r>
            <a:r>
              <a:rPr lang="en-US" dirty="0"/>
              <a:t> LED to Green and the 50</a:t>
            </a:r>
            <a:r>
              <a:rPr lang="en-US" baseline="30000" dirty="0"/>
              <a:t>th</a:t>
            </a:r>
            <a:r>
              <a:rPr lang="en-US" dirty="0"/>
              <a:t> LED to white.</a:t>
            </a:r>
          </a:p>
          <a:p>
            <a:pPr lvl="1"/>
            <a:r>
              <a:rPr lang="en-US" dirty="0"/>
              <a:t>Team up and connect 2 strands together</a:t>
            </a:r>
          </a:p>
          <a:p>
            <a:endParaRPr lang="en-US" dirty="0"/>
          </a:p>
          <a:p>
            <a:endParaRPr lang="en-US" dirty="0"/>
          </a:p>
        </p:txBody>
      </p:sp>
    </p:spTree>
    <p:extLst>
      <p:ext uri="{BB962C8B-B14F-4D97-AF65-F5344CB8AC3E}">
        <p14:creationId xmlns:p14="http://schemas.microsoft.com/office/powerpoint/2010/main" val="13950052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D8588-6CA1-2B97-3572-F40D3EA697AE}"/>
              </a:ext>
            </a:extLst>
          </p:cNvPr>
          <p:cNvSpPr>
            <a:spLocks noGrp="1"/>
          </p:cNvSpPr>
          <p:nvPr>
            <p:ph type="title"/>
          </p:nvPr>
        </p:nvSpPr>
        <p:spPr/>
        <p:txBody>
          <a:bodyPr/>
          <a:lstStyle/>
          <a:p>
            <a:r>
              <a:rPr lang="en-US" dirty="0"/>
              <a:t>The End</a:t>
            </a:r>
          </a:p>
        </p:txBody>
      </p:sp>
      <p:sp>
        <p:nvSpPr>
          <p:cNvPr id="3" name="Content Placeholder 2">
            <a:extLst>
              <a:ext uri="{FF2B5EF4-FFF2-40B4-BE49-F238E27FC236}">
                <a16:creationId xmlns:a16="http://schemas.microsoft.com/office/drawing/2014/main" id="{3543188E-6A39-01E8-D91E-0B3405761003}"/>
              </a:ext>
            </a:extLst>
          </p:cNvPr>
          <p:cNvSpPr>
            <a:spLocks noGrp="1"/>
          </p:cNvSpPr>
          <p:nvPr>
            <p:ph idx="1"/>
          </p:nvPr>
        </p:nvSpPr>
        <p:spPr>
          <a:xfrm>
            <a:off x="471266" y="1427311"/>
            <a:ext cx="2987157" cy="4601600"/>
          </a:xfrm>
        </p:spPr>
        <p:txBody>
          <a:bodyPr/>
          <a:lstStyle/>
          <a:p>
            <a:r>
              <a:rPr lang="en-US" dirty="0"/>
              <a:t>We hope you enjoyed the workshop and will make </a:t>
            </a:r>
            <a:r>
              <a:rPr lang="en-US" dirty="0" err="1"/>
              <a:t>NeoPixels</a:t>
            </a:r>
            <a:r>
              <a:rPr lang="en-US" dirty="0"/>
              <a:t> part of your future projects.</a:t>
            </a:r>
          </a:p>
        </p:txBody>
      </p:sp>
      <p:pic>
        <p:nvPicPr>
          <p:cNvPr id="4" name="Picture 2" descr="Adafruit NeoPixel Überguide">
            <a:extLst>
              <a:ext uri="{FF2B5EF4-FFF2-40B4-BE49-F238E27FC236}">
                <a16:creationId xmlns:a16="http://schemas.microsoft.com/office/drawing/2014/main" id="{4CC6AD2D-80C3-4AA6-1360-D9F2F5C4DC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52840" y="827977"/>
            <a:ext cx="2174488" cy="163086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1C988E94-070B-4F56-7B2B-900B699BAE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52839" y="2768293"/>
            <a:ext cx="2174488" cy="163086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6">
            <a:extLst>
              <a:ext uri="{FF2B5EF4-FFF2-40B4-BE49-F238E27FC236}">
                <a16:creationId xmlns:a16="http://schemas.microsoft.com/office/drawing/2014/main" id="{D91994C5-AC8B-1946-CBE5-95F823E21D5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59171" y="4621524"/>
            <a:ext cx="5229922" cy="1745486"/>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8">
            <a:extLst>
              <a:ext uri="{FF2B5EF4-FFF2-40B4-BE49-F238E27FC236}">
                <a16:creationId xmlns:a16="http://schemas.microsoft.com/office/drawing/2014/main" id="{13257F9E-390A-E470-1DBE-C7022AE94C5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88735" y="827977"/>
            <a:ext cx="2174488" cy="163086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10">
            <a:extLst>
              <a:ext uri="{FF2B5EF4-FFF2-40B4-BE49-F238E27FC236}">
                <a16:creationId xmlns:a16="http://schemas.microsoft.com/office/drawing/2014/main" id="{38B2624A-DE9D-E51B-B754-523823EE174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164111" y="2755753"/>
            <a:ext cx="2182659" cy="1636994"/>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12">
            <a:extLst>
              <a:ext uri="{FF2B5EF4-FFF2-40B4-BE49-F238E27FC236}">
                <a16:creationId xmlns:a16="http://schemas.microsoft.com/office/drawing/2014/main" id="{083564FB-AF5B-F241-AE52-41DA2EF4B63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106555" y="827977"/>
            <a:ext cx="2065581" cy="1549186"/>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a:extLst>
              <a:ext uri="{FF2B5EF4-FFF2-40B4-BE49-F238E27FC236}">
                <a16:creationId xmlns:a16="http://schemas.microsoft.com/office/drawing/2014/main" id="{D7453C4F-803D-5DCC-4CFC-B254A9E1CEFD}"/>
              </a:ext>
            </a:extLst>
          </p:cNvPr>
          <p:cNvPicPr>
            <a:picLocks noChangeAspect="1"/>
          </p:cNvPicPr>
          <p:nvPr/>
        </p:nvPicPr>
        <p:blipFill>
          <a:blip r:embed="rId8"/>
          <a:stretch>
            <a:fillRect/>
          </a:stretch>
        </p:blipFill>
        <p:spPr>
          <a:xfrm>
            <a:off x="4106555" y="2827087"/>
            <a:ext cx="2021106" cy="1549186"/>
          </a:xfrm>
          <a:prstGeom prst="rect">
            <a:avLst/>
          </a:prstGeom>
        </p:spPr>
      </p:pic>
    </p:spTree>
    <p:extLst>
      <p:ext uri="{BB962C8B-B14F-4D97-AF65-F5344CB8AC3E}">
        <p14:creationId xmlns:p14="http://schemas.microsoft.com/office/powerpoint/2010/main" val="33973155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CD7FB89-992E-47D2-884F-96CEB01C33A6}"/>
              </a:ext>
            </a:extLst>
          </p:cNvPr>
          <p:cNvSpPr>
            <a:spLocks noGrp="1"/>
          </p:cNvSpPr>
          <p:nvPr>
            <p:ph type="title"/>
          </p:nvPr>
        </p:nvSpPr>
        <p:spPr/>
        <p:txBody>
          <a:bodyPr/>
          <a:lstStyle/>
          <a:p>
            <a:r>
              <a:rPr lang="en-US" dirty="0"/>
              <a:t>LED Drivers</a:t>
            </a:r>
          </a:p>
        </p:txBody>
      </p:sp>
      <p:sp>
        <p:nvSpPr>
          <p:cNvPr id="6" name="Content Placeholder 5">
            <a:extLst>
              <a:ext uri="{FF2B5EF4-FFF2-40B4-BE49-F238E27FC236}">
                <a16:creationId xmlns:a16="http://schemas.microsoft.com/office/drawing/2014/main" id="{986B2012-99A7-4F5D-9345-F900D4A6BA6E}"/>
              </a:ext>
            </a:extLst>
          </p:cNvPr>
          <p:cNvSpPr>
            <a:spLocks noGrp="1"/>
          </p:cNvSpPr>
          <p:nvPr>
            <p:ph idx="1"/>
          </p:nvPr>
        </p:nvSpPr>
        <p:spPr>
          <a:xfrm>
            <a:off x="951100" y="1536633"/>
            <a:ext cx="4296309" cy="4601600"/>
          </a:xfrm>
        </p:spPr>
        <p:txBody>
          <a:bodyPr/>
          <a:lstStyle/>
          <a:p>
            <a:r>
              <a:rPr lang="en-US" b="1" i="0" dirty="0">
                <a:solidFill>
                  <a:schemeClr val="tx1"/>
                </a:solidFill>
                <a:effectLst/>
                <a:latin typeface="proxima nova"/>
              </a:rPr>
              <a:t>WS2812</a:t>
            </a:r>
            <a:r>
              <a:rPr lang="en-US" b="0" i="0" dirty="0">
                <a:solidFill>
                  <a:schemeClr val="tx1"/>
                </a:solidFill>
                <a:effectLst/>
                <a:latin typeface="proxima nova"/>
              </a:rPr>
              <a:t>, </a:t>
            </a:r>
            <a:r>
              <a:rPr lang="en-US" b="1" i="0" dirty="0">
                <a:solidFill>
                  <a:schemeClr val="tx1"/>
                </a:solidFill>
                <a:effectLst/>
                <a:latin typeface="proxima nova"/>
              </a:rPr>
              <a:t>WS2811</a:t>
            </a:r>
            <a:r>
              <a:rPr lang="en-US" b="0" i="0" dirty="0">
                <a:solidFill>
                  <a:schemeClr val="tx1"/>
                </a:solidFill>
                <a:effectLst/>
                <a:latin typeface="proxima nova"/>
              </a:rPr>
              <a:t> and </a:t>
            </a:r>
            <a:r>
              <a:rPr lang="en-US" b="1" i="0" dirty="0">
                <a:solidFill>
                  <a:schemeClr val="tx1"/>
                </a:solidFill>
                <a:effectLst/>
                <a:latin typeface="proxima nova"/>
              </a:rPr>
              <a:t>SK6812</a:t>
            </a:r>
            <a:r>
              <a:rPr lang="en-US" b="0" i="0" dirty="0">
                <a:solidFill>
                  <a:schemeClr val="tx1"/>
                </a:solidFill>
                <a:effectLst/>
                <a:latin typeface="proxima nova"/>
              </a:rPr>
              <a:t> LED/drivers</a:t>
            </a:r>
            <a:endParaRPr lang="en-US" dirty="0">
              <a:solidFill>
                <a:schemeClr val="tx1"/>
              </a:solidFill>
            </a:endParaRPr>
          </a:p>
        </p:txBody>
      </p:sp>
      <p:pic>
        <p:nvPicPr>
          <p:cNvPr id="1026" name="Picture 2">
            <a:extLst>
              <a:ext uri="{FF2B5EF4-FFF2-40B4-BE49-F238E27FC236}">
                <a16:creationId xmlns:a16="http://schemas.microsoft.com/office/drawing/2014/main" id="{7EB10A96-480F-40D2-A1DA-29CAE57529C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53050" y="2191166"/>
            <a:ext cx="6096000" cy="4000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14597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7F5ECD-FF4A-47C4-A1D6-0C865ADF6FDB}"/>
              </a:ext>
            </a:extLst>
          </p:cNvPr>
          <p:cNvSpPr>
            <a:spLocks noGrp="1"/>
          </p:cNvSpPr>
          <p:nvPr>
            <p:ph type="title"/>
          </p:nvPr>
        </p:nvSpPr>
        <p:spPr/>
        <p:txBody>
          <a:bodyPr/>
          <a:lstStyle/>
          <a:p>
            <a:r>
              <a:rPr lang="en-US" dirty="0"/>
              <a:t>Form Factors</a:t>
            </a:r>
          </a:p>
        </p:txBody>
      </p:sp>
      <p:sp>
        <p:nvSpPr>
          <p:cNvPr id="3" name="Content Placeholder 2">
            <a:extLst>
              <a:ext uri="{FF2B5EF4-FFF2-40B4-BE49-F238E27FC236}">
                <a16:creationId xmlns:a16="http://schemas.microsoft.com/office/drawing/2014/main" id="{9E177EFF-0339-41A0-822D-C267D4CB79FE}"/>
              </a:ext>
            </a:extLst>
          </p:cNvPr>
          <p:cNvSpPr>
            <a:spLocks noGrp="1"/>
          </p:cNvSpPr>
          <p:nvPr>
            <p:ph idx="1"/>
          </p:nvPr>
        </p:nvSpPr>
        <p:spPr>
          <a:xfrm>
            <a:off x="1190091" y="1401551"/>
            <a:ext cx="10290000" cy="4601600"/>
          </a:xfrm>
        </p:spPr>
        <p:txBody>
          <a:bodyPr/>
          <a:lstStyle/>
          <a:p>
            <a:r>
              <a:rPr lang="en-US" b="0" i="0" dirty="0" err="1">
                <a:solidFill>
                  <a:schemeClr val="tx1"/>
                </a:solidFill>
                <a:effectLst/>
                <a:latin typeface="proxima nova"/>
              </a:rPr>
              <a:t>NeoPixel</a:t>
            </a:r>
            <a:r>
              <a:rPr lang="en-US" b="0" i="0" dirty="0">
                <a:solidFill>
                  <a:schemeClr val="tx1"/>
                </a:solidFill>
                <a:effectLst/>
                <a:latin typeface="proxima nova"/>
              </a:rPr>
              <a:t> products are available in a </a:t>
            </a:r>
            <a:r>
              <a:rPr lang="en-US" b="0" i="1" dirty="0">
                <a:solidFill>
                  <a:schemeClr val="tx1"/>
                </a:solidFill>
                <a:effectLst/>
                <a:latin typeface="proxima nova"/>
              </a:rPr>
              <a:t>zillion</a:t>
            </a:r>
            <a:r>
              <a:rPr lang="en-US" b="0" i="0" dirty="0">
                <a:solidFill>
                  <a:schemeClr val="tx1"/>
                </a:solidFill>
                <a:effectLst/>
                <a:latin typeface="proxima nova"/>
              </a:rPr>
              <a:t> form factors…from individual tiny pixels to huge matrices…plus strips, rings and everything in-between. The same software drives all of them; they’re all “</a:t>
            </a:r>
            <a:r>
              <a:rPr lang="en-US" b="0" i="0" dirty="0" err="1">
                <a:solidFill>
                  <a:schemeClr val="tx1"/>
                </a:solidFill>
                <a:effectLst/>
                <a:latin typeface="proxima nova"/>
              </a:rPr>
              <a:t>NeoPixels</a:t>
            </a:r>
            <a:r>
              <a:rPr lang="en-US" b="0" i="0" dirty="0">
                <a:solidFill>
                  <a:schemeClr val="tx1"/>
                </a:solidFill>
                <a:effectLst/>
                <a:latin typeface="proxima nova"/>
              </a:rPr>
              <a:t>.”</a:t>
            </a:r>
            <a:endParaRPr lang="en-US" dirty="0">
              <a:solidFill>
                <a:schemeClr val="tx1"/>
              </a:solidFill>
            </a:endParaRPr>
          </a:p>
        </p:txBody>
      </p:sp>
      <p:pic>
        <p:nvPicPr>
          <p:cNvPr id="2050" name="Picture 2">
            <a:extLst>
              <a:ext uri="{FF2B5EF4-FFF2-40B4-BE49-F238E27FC236}">
                <a16:creationId xmlns:a16="http://schemas.microsoft.com/office/drawing/2014/main" id="{302E16FA-14D6-4A1E-8A9C-791F6F40B81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70663" y="416033"/>
            <a:ext cx="7620000" cy="240982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Adafruit NeoPixel Überguide">
            <a:extLst>
              <a:ext uri="{FF2B5EF4-FFF2-40B4-BE49-F238E27FC236}">
                <a16:creationId xmlns:a16="http://schemas.microsoft.com/office/drawing/2014/main" id="{44D80E4A-DAC8-4733-9A5F-B44ED48FA12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01709" y="4032143"/>
            <a:ext cx="3439391" cy="25795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48026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E75566-F5EF-4E42-BDDC-498B5C851F68}"/>
              </a:ext>
            </a:extLst>
          </p:cNvPr>
          <p:cNvSpPr>
            <a:spLocks noGrp="1"/>
          </p:cNvSpPr>
          <p:nvPr>
            <p:ph type="title"/>
          </p:nvPr>
        </p:nvSpPr>
        <p:spPr/>
        <p:txBody>
          <a:bodyPr/>
          <a:lstStyle/>
          <a:p>
            <a:r>
              <a:rPr lang="en-US" dirty="0"/>
              <a:t>Important Things to know</a:t>
            </a:r>
          </a:p>
        </p:txBody>
      </p:sp>
      <p:sp>
        <p:nvSpPr>
          <p:cNvPr id="3" name="Content Placeholder 2">
            <a:extLst>
              <a:ext uri="{FF2B5EF4-FFF2-40B4-BE49-F238E27FC236}">
                <a16:creationId xmlns:a16="http://schemas.microsoft.com/office/drawing/2014/main" id="{A8CF9AA1-C6CD-46BE-AF8E-F3C5D559AE29}"/>
              </a:ext>
            </a:extLst>
          </p:cNvPr>
          <p:cNvSpPr>
            <a:spLocks noGrp="1"/>
          </p:cNvSpPr>
          <p:nvPr>
            <p:ph idx="1"/>
          </p:nvPr>
        </p:nvSpPr>
        <p:spPr/>
        <p:txBody>
          <a:bodyPr anchor="t"/>
          <a:lstStyle/>
          <a:p>
            <a:r>
              <a:rPr lang="en-US" dirty="0"/>
              <a:t>Not all addressable LEDs are </a:t>
            </a:r>
            <a:r>
              <a:rPr lang="en-US" dirty="0" err="1"/>
              <a:t>NeoPixels</a:t>
            </a:r>
            <a:r>
              <a:rPr lang="en-US" dirty="0"/>
              <a:t>.</a:t>
            </a:r>
          </a:p>
          <a:p>
            <a:pPr lvl="1"/>
            <a:r>
              <a:rPr lang="en-US" dirty="0"/>
              <a:t>“</a:t>
            </a:r>
            <a:r>
              <a:rPr lang="en-US" dirty="0" err="1"/>
              <a:t>NeoPixel</a:t>
            </a:r>
            <a:r>
              <a:rPr lang="en-US" dirty="0"/>
              <a:t>” is Adafruit’s brand for individually-addressable RGB color pixels and strips based on the WS2812, WS2811 and SK6812 LED/drivers, using a single-wire control protocol. Other LED products Adafruit carries — </a:t>
            </a:r>
            <a:r>
              <a:rPr lang="en-US" dirty="0" err="1"/>
              <a:t>DotStars</a:t>
            </a:r>
            <a:r>
              <a:rPr lang="en-US" dirty="0"/>
              <a:t>, WS2801 pixels, LPD8806 and “analog” strips — use different methodologies (and have their own tutorials).</a:t>
            </a:r>
          </a:p>
          <a:p>
            <a:pPr marL="596900" lvl="1" indent="0">
              <a:buNone/>
            </a:pPr>
            <a:endParaRPr lang="en-US" dirty="0"/>
          </a:p>
          <a:p>
            <a:r>
              <a:rPr lang="en-US" dirty="0" err="1"/>
              <a:t>NeoPixels</a:t>
            </a:r>
            <a:r>
              <a:rPr lang="en-US" dirty="0"/>
              <a:t> require a microcontroller</a:t>
            </a:r>
          </a:p>
          <a:p>
            <a:endParaRPr lang="en-US" dirty="0"/>
          </a:p>
          <a:p>
            <a:r>
              <a:rPr lang="en-US" dirty="0" err="1"/>
              <a:t>NeoPixels</a:t>
            </a:r>
            <a:r>
              <a:rPr lang="en-US" dirty="0"/>
              <a:t> aren’t the answer for every project.</a:t>
            </a:r>
          </a:p>
          <a:p>
            <a:pPr lvl="1"/>
            <a:r>
              <a:rPr lang="en-US" dirty="0"/>
              <a:t>The control signal has very strict timing requirements, and some development boards (such as </a:t>
            </a:r>
            <a:r>
              <a:rPr lang="en-US" dirty="0" err="1"/>
              <a:t>Netduino</a:t>
            </a:r>
            <a:r>
              <a:rPr lang="en-US" dirty="0"/>
              <a:t> or Raspberry Pi) can’t reliably achieve this in every situation.</a:t>
            </a:r>
          </a:p>
        </p:txBody>
      </p:sp>
    </p:spTree>
    <p:extLst>
      <p:ext uri="{BB962C8B-B14F-4D97-AF65-F5344CB8AC3E}">
        <p14:creationId xmlns:p14="http://schemas.microsoft.com/office/powerpoint/2010/main" val="2460414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9641B8-E88E-417B-AAA5-4A8A6C974D2A}"/>
              </a:ext>
            </a:extLst>
          </p:cNvPr>
          <p:cNvSpPr>
            <a:spLocks noGrp="1"/>
          </p:cNvSpPr>
          <p:nvPr>
            <p:ph type="title"/>
          </p:nvPr>
        </p:nvSpPr>
        <p:spPr/>
        <p:txBody>
          <a:bodyPr/>
          <a:lstStyle/>
          <a:p>
            <a:r>
              <a:rPr lang="en-US" dirty="0"/>
              <a:t>Is there a limit to the number of </a:t>
            </a:r>
            <a:r>
              <a:rPr lang="en-US" dirty="0" err="1"/>
              <a:t>NeoPixels</a:t>
            </a:r>
            <a:r>
              <a:rPr lang="en-US" dirty="0"/>
              <a:t> in a chain?</a:t>
            </a:r>
          </a:p>
        </p:txBody>
      </p:sp>
      <p:sp>
        <p:nvSpPr>
          <p:cNvPr id="3" name="Content Placeholder 2">
            <a:extLst>
              <a:ext uri="{FF2B5EF4-FFF2-40B4-BE49-F238E27FC236}">
                <a16:creationId xmlns:a16="http://schemas.microsoft.com/office/drawing/2014/main" id="{95C05EC2-449E-46FD-BC50-75C017411EFA}"/>
              </a:ext>
            </a:extLst>
          </p:cNvPr>
          <p:cNvSpPr>
            <a:spLocks noGrp="1"/>
          </p:cNvSpPr>
          <p:nvPr>
            <p:ph idx="1"/>
          </p:nvPr>
        </p:nvSpPr>
        <p:spPr/>
        <p:txBody>
          <a:bodyPr anchor="t"/>
          <a:lstStyle/>
          <a:p>
            <a:pPr marL="139700" indent="0">
              <a:buNone/>
            </a:pPr>
            <a:r>
              <a:rPr lang="en-US" dirty="0"/>
              <a:t>There’s no inherent limit in the maximum length of a </a:t>
            </a:r>
            <a:r>
              <a:rPr lang="en-US" dirty="0" err="1"/>
              <a:t>NeoPixel</a:t>
            </a:r>
            <a:r>
              <a:rPr lang="en-US" dirty="0"/>
              <a:t> chain, but eventually you’ll encounter any of various practical limits:</a:t>
            </a:r>
          </a:p>
          <a:p>
            <a:endParaRPr lang="en-US" dirty="0"/>
          </a:p>
          <a:p>
            <a:r>
              <a:rPr lang="en-US" b="1" u="sng" dirty="0"/>
              <a:t>RAM</a:t>
            </a:r>
            <a:r>
              <a:rPr lang="en-US" dirty="0"/>
              <a:t>: </a:t>
            </a:r>
            <a:r>
              <a:rPr lang="en-US" dirty="0" err="1"/>
              <a:t>NeoPixels</a:t>
            </a:r>
            <a:r>
              <a:rPr lang="en-US" dirty="0"/>
              <a:t> require some RAM from the host microcontroller; more pixels = more RAM. It’s only a few bytes each, but as most microcontrollers are pretty resource-constrained, this becomes a very real consideration for large projects.</a:t>
            </a:r>
          </a:p>
          <a:p>
            <a:pPr marL="139700" indent="0">
              <a:buNone/>
            </a:pPr>
            <a:endParaRPr lang="en-US" dirty="0"/>
          </a:p>
          <a:p>
            <a:r>
              <a:rPr lang="en-US" b="1" u="sng" dirty="0"/>
              <a:t>Power</a:t>
            </a:r>
            <a:r>
              <a:rPr lang="en-US" dirty="0"/>
              <a:t>: each </a:t>
            </a:r>
            <a:r>
              <a:rPr lang="en-US" dirty="0" err="1"/>
              <a:t>NeoPixel</a:t>
            </a:r>
            <a:r>
              <a:rPr lang="en-US" dirty="0"/>
              <a:t> draws a little bit of current; more pixels = more power. Power supplies likewise have some upper limit.</a:t>
            </a:r>
          </a:p>
          <a:p>
            <a:pPr marL="139700" indent="0">
              <a:buNone/>
            </a:pPr>
            <a:endParaRPr lang="en-US" dirty="0"/>
          </a:p>
          <a:p>
            <a:r>
              <a:rPr lang="en-US" b="1" u="sng" dirty="0"/>
              <a:t>Time</a:t>
            </a:r>
            <a:r>
              <a:rPr lang="en-US" dirty="0"/>
              <a:t>: </a:t>
            </a:r>
            <a:r>
              <a:rPr lang="en-US" dirty="0" err="1"/>
              <a:t>NeoPixels</a:t>
            </a:r>
            <a:r>
              <a:rPr lang="en-US" dirty="0"/>
              <a:t> process data from the host microcontroller at a fixed data rate; more pixels = more time and lower animation frame rates.</a:t>
            </a:r>
          </a:p>
        </p:txBody>
      </p:sp>
    </p:spTree>
    <p:extLst>
      <p:ext uri="{BB962C8B-B14F-4D97-AF65-F5344CB8AC3E}">
        <p14:creationId xmlns:p14="http://schemas.microsoft.com/office/powerpoint/2010/main" val="23193278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288791-2AE3-4278-8D86-FD5E0B997163}"/>
              </a:ext>
            </a:extLst>
          </p:cNvPr>
          <p:cNvSpPr>
            <a:spLocks noGrp="1"/>
          </p:cNvSpPr>
          <p:nvPr>
            <p:ph type="title"/>
          </p:nvPr>
        </p:nvSpPr>
        <p:spPr/>
        <p:txBody>
          <a:bodyPr/>
          <a:lstStyle/>
          <a:p>
            <a:r>
              <a:rPr lang="en-US" dirty="0"/>
              <a:t>Form Factors</a:t>
            </a:r>
          </a:p>
        </p:txBody>
      </p:sp>
      <p:sp>
        <p:nvSpPr>
          <p:cNvPr id="3" name="Content Placeholder 2">
            <a:extLst>
              <a:ext uri="{FF2B5EF4-FFF2-40B4-BE49-F238E27FC236}">
                <a16:creationId xmlns:a16="http://schemas.microsoft.com/office/drawing/2014/main" id="{4D4DEDCD-6015-4C9D-BF8E-1A4FC7EF1B9F}"/>
              </a:ext>
            </a:extLst>
          </p:cNvPr>
          <p:cNvSpPr>
            <a:spLocks noGrp="1"/>
          </p:cNvSpPr>
          <p:nvPr>
            <p:ph idx="1"/>
          </p:nvPr>
        </p:nvSpPr>
        <p:spPr/>
        <p:txBody>
          <a:bodyPr anchor="t"/>
          <a:lstStyle/>
          <a:p>
            <a:r>
              <a:rPr lang="en-US" dirty="0">
                <a:hlinkClick r:id="rId3"/>
              </a:rPr>
              <a:t>Strips and Strands</a:t>
            </a:r>
            <a:endParaRPr lang="en-US" dirty="0"/>
          </a:p>
          <a:p>
            <a:endParaRPr lang="en-US" dirty="0"/>
          </a:p>
          <a:p>
            <a:r>
              <a:rPr lang="en-US" dirty="0">
                <a:hlinkClick r:id="rId4"/>
              </a:rPr>
              <a:t>Rings</a:t>
            </a:r>
            <a:endParaRPr lang="en-US" dirty="0"/>
          </a:p>
          <a:p>
            <a:endParaRPr lang="en-US" dirty="0"/>
          </a:p>
          <a:p>
            <a:r>
              <a:rPr lang="en-US" dirty="0">
                <a:hlinkClick r:id="rId5"/>
              </a:rPr>
              <a:t>Matrices</a:t>
            </a:r>
            <a:endParaRPr lang="en-US" dirty="0"/>
          </a:p>
          <a:p>
            <a:endParaRPr lang="en-US" dirty="0"/>
          </a:p>
          <a:p>
            <a:r>
              <a:rPr lang="en-US" dirty="0">
                <a:hlinkClick r:id="rId6"/>
              </a:rPr>
              <a:t>Sticks / Jewels</a:t>
            </a:r>
            <a:endParaRPr lang="en-US" dirty="0"/>
          </a:p>
          <a:p>
            <a:endParaRPr lang="en-US" dirty="0"/>
          </a:p>
          <a:p>
            <a:r>
              <a:rPr lang="en-US" dirty="0">
                <a:hlinkClick r:id="rId7"/>
              </a:rPr>
              <a:t>SMD </a:t>
            </a:r>
            <a:r>
              <a:rPr lang="en-US" dirty="0" err="1">
                <a:hlinkClick r:id="rId7"/>
              </a:rPr>
              <a:t>NeoPixels</a:t>
            </a:r>
            <a:endParaRPr lang="en-US" dirty="0"/>
          </a:p>
          <a:p>
            <a:endParaRPr lang="en-US" dirty="0"/>
          </a:p>
          <a:p>
            <a:r>
              <a:rPr lang="en-US" dirty="0">
                <a:hlinkClick r:id="rId8"/>
              </a:rPr>
              <a:t>Through Hole </a:t>
            </a:r>
            <a:r>
              <a:rPr lang="en-US" dirty="0" err="1">
                <a:hlinkClick r:id="rId8"/>
              </a:rPr>
              <a:t>NeoPixels</a:t>
            </a:r>
            <a:endParaRPr lang="en-US" dirty="0"/>
          </a:p>
        </p:txBody>
      </p:sp>
      <p:pic>
        <p:nvPicPr>
          <p:cNvPr id="3074" name="Picture 2" descr="Adafruit NeoPixel Überguide">
            <a:extLst>
              <a:ext uri="{FF2B5EF4-FFF2-40B4-BE49-F238E27FC236}">
                <a16:creationId xmlns:a16="http://schemas.microsoft.com/office/drawing/2014/main" id="{439085BF-FC17-41DD-AA84-682830970C1B}"/>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452840" y="827977"/>
            <a:ext cx="2174488" cy="1630865"/>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4455B80D-A639-47A0-AD6B-6E847F642DE7}"/>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452839" y="2768293"/>
            <a:ext cx="2174488" cy="1630866"/>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a:extLst>
              <a:ext uri="{FF2B5EF4-FFF2-40B4-BE49-F238E27FC236}">
                <a16:creationId xmlns:a16="http://schemas.microsoft.com/office/drawing/2014/main" id="{EEDC9C0C-37B9-4802-AE5B-3D30AC353843}"/>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859171" y="4621524"/>
            <a:ext cx="5229922" cy="1745486"/>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a:extLst>
              <a:ext uri="{FF2B5EF4-FFF2-40B4-BE49-F238E27FC236}">
                <a16:creationId xmlns:a16="http://schemas.microsoft.com/office/drawing/2014/main" id="{4AF4DF8C-FF40-4D2E-A92D-EC59B647FF59}"/>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188735" y="827977"/>
            <a:ext cx="2174488" cy="1630866"/>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a:extLst>
              <a:ext uri="{FF2B5EF4-FFF2-40B4-BE49-F238E27FC236}">
                <a16:creationId xmlns:a16="http://schemas.microsoft.com/office/drawing/2014/main" id="{268B49D4-12B8-491D-9BD0-A97B546C092A}"/>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9164111" y="2755753"/>
            <a:ext cx="2182659" cy="1636994"/>
          </a:xfrm>
          <a:prstGeom prst="rect">
            <a:avLst/>
          </a:prstGeom>
          <a:noFill/>
          <a:extLst>
            <a:ext uri="{909E8E84-426E-40DD-AFC4-6F175D3DCCD1}">
              <a14:hiddenFill xmlns:a14="http://schemas.microsoft.com/office/drawing/2010/main">
                <a:solidFill>
                  <a:srgbClr val="FFFFFF"/>
                </a:solidFill>
              </a14:hiddenFill>
            </a:ext>
          </a:extLst>
        </p:spPr>
      </p:pic>
      <p:pic>
        <p:nvPicPr>
          <p:cNvPr id="3084" name="Picture 12">
            <a:extLst>
              <a:ext uri="{FF2B5EF4-FFF2-40B4-BE49-F238E27FC236}">
                <a16:creationId xmlns:a16="http://schemas.microsoft.com/office/drawing/2014/main" id="{52EE2F50-E1BD-474D-823E-45E19509D0FF}"/>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106555" y="827977"/>
            <a:ext cx="2065581" cy="154918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2132FFF5-B923-4E91-8466-BE3AD1D955E9}"/>
              </a:ext>
            </a:extLst>
          </p:cNvPr>
          <p:cNvPicPr>
            <a:picLocks noChangeAspect="1"/>
          </p:cNvPicPr>
          <p:nvPr/>
        </p:nvPicPr>
        <p:blipFill>
          <a:blip r:embed="rId15"/>
          <a:stretch>
            <a:fillRect/>
          </a:stretch>
        </p:blipFill>
        <p:spPr>
          <a:xfrm>
            <a:off x="4106555" y="2827087"/>
            <a:ext cx="2021106" cy="1549186"/>
          </a:xfrm>
          <a:prstGeom prst="rect">
            <a:avLst/>
          </a:prstGeom>
        </p:spPr>
      </p:pic>
    </p:spTree>
    <p:extLst>
      <p:ext uri="{BB962C8B-B14F-4D97-AF65-F5344CB8AC3E}">
        <p14:creationId xmlns:p14="http://schemas.microsoft.com/office/powerpoint/2010/main" val="4791857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F7A72-D4DE-4E1C-9672-D808972FD478}"/>
              </a:ext>
            </a:extLst>
          </p:cNvPr>
          <p:cNvSpPr>
            <a:spLocks noGrp="1"/>
          </p:cNvSpPr>
          <p:nvPr>
            <p:ph type="title"/>
          </p:nvPr>
        </p:nvSpPr>
        <p:spPr/>
        <p:txBody>
          <a:bodyPr/>
          <a:lstStyle/>
          <a:p>
            <a:r>
              <a:rPr lang="en-US" dirty="0"/>
              <a:t>Power for </a:t>
            </a:r>
            <a:r>
              <a:rPr lang="en-US" dirty="0" err="1"/>
              <a:t>NeoPixels</a:t>
            </a:r>
            <a:endParaRPr lang="en-US" dirty="0"/>
          </a:p>
        </p:txBody>
      </p:sp>
      <p:sp>
        <p:nvSpPr>
          <p:cNvPr id="3" name="Content Placeholder 2">
            <a:extLst>
              <a:ext uri="{FF2B5EF4-FFF2-40B4-BE49-F238E27FC236}">
                <a16:creationId xmlns:a16="http://schemas.microsoft.com/office/drawing/2014/main" id="{58CD6ACE-F266-4E1E-ABBD-BED06A0D5808}"/>
              </a:ext>
            </a:extLst>
          </p:cNvPr>
          <p:cNvSpPr>
            <a:spLocks noGrp="1"/>
          </p:cNvSpPr>
          <p:nvPr>
            <p:ph idx="1"/>
          </p:nvPr>
        </p:nvSpPr>
        <p:spPr/>
        <p:txBody>
          <a:bodyPr anchor="t"/>
          <a:lstStyle/>
          <a:p>
            <a:r>
              <a:rPr lang="en-US" dirty="0"/>
              <a:t>The Arduino can continuously supply only about 500 milliamps to the 5V pin.</a:t>
            </a:r>
          </a:p>
          <a:p>
            <a:pPr marL="139700" indent="0">
              <a:buNone/>
            </a:pPr>
            <a:endParaRPr lang="en-US" dirty="0"/>
          </a:p>
          <a:p>
            <a:r>
              <a:rPr lang="en-US" dirty="0"/>
              <a:t> Each </a:t>
            </a:r>
            <a:r>
              <a:rPr lang="en-US" dirty="0" err="1"/>
              <a:t>NeoPixel</a:t>
            </a:r>
            <a:r>
              <a:rPr lang="en-US" dirty="0"/>
              <a:t> can draw </a:t>
            </a:r>
            <a:r>
              <a:rPr lang="en-US" u="sng" dirty="0"/>
              <a:t>up to </a:t>
            </a:r>
            <a:r>
              <a:rPr lang="en-US" dirty="0"/>
              <a:t>60 milliamps at full brightness.</a:t>
            </a:r>
          </a:p>
          <a:p>
            <a:pPr marL="139700" indent="0">
              <a:buNone/>
            </a:pPr>
            <a:endParaRPr lang="en-US" dirty="0"/>
          </a:p>
          <a:p>
            <a:r>
              <a:rPr lang="en-US" dirty="0"/>
              <a:t>So Maximum is 8 </a:t>
            </a:r>
            <a:r>
              <a:rPr lang="en-US" dirty="0" err="1"/>
              <a:t>Neopixels</a:t>
            </a:r>
            <a:r>
              <a:rPr lang="en-US" dirty="0"/>
              <a:t> on an Arduino Uno</a:t>
            </a:r>
          </a:p>
          <a:p>
            <a:pPr marL="139700" indent="0">
              <a:buNone/>
            </a:pPr>
            <a:endParaRPr lang="en-US" dirty="0"/>
          </a:p>
          <a:p>
            <a:r>
              <a:rPr lang="en-US" dirty="0"/>
              <a:t> So yes, you can skip the separate DC supply and power directly off the Arduino as long as just a few pixels are used, more if the colors and overall brightness are low. When in doubt, give the pixels a separate power supply.</a:t>
            </a:r>
          </a:p>
        </p:txBody>
      </p:sp>
      <p:pic>
        <p:nvPicPr>
          <p:cNvPr id="5122" name="Picture 2" descr="AC Converter Adapter DC 5V 3A Power Supply Charger 5.5mm x 2.1mm US 3000mA  - Walmart.com">
            <a:extLst>
              <a:ext uri="{FF2B5EF4-FFF2-40B4-BE49-F238E27FC236}">
                <a16:creationId xmlns:a16="http://schemas.microsoft.com/office/drawing/2014/main" id="{C31F040B-6DBB-450C-8D26-C4AC30B9F75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78596" y="4190215"/>
            <a:ext cx="2262304" cy="22623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64148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8EF1A-323B-46D4-93CD-3EF34A9BE161}"/>
              </a:ext>
            </a:extLst>
          </p:cNvPr>
          <p:cNvSpPr>
            <a:spLocks noGrp="1"/>
          </p:cNvSpPr>
          <p:nvPr>
            <p:ph type="title"/>
          </p:nvPr>
        </p:nvSpPr>
        <p:spPr/>
        <p:txBody>
          <a:bodyPr/>
          <a:lstStyle/>
          <a:p>
            <a:r>
              <a:rPr lang="en-US" dirty="0"/>
              <a:t>We need to add the </a:t>
            </a:r>
            <a:r>
              <a:rPr lang="en-US" dirty="0" err="1"/>
              <a:t>Neopixel</a:t>
            </a:r>
            <a:r>
              <a:rPr lang="en-US" dirty="0"/>
              <a:t> Library to the Arduino IDE</a:t>
            </a:r>
          </a:p>
        </p:txBody>
      </p:sp>
      <p:pic>
        <p:nvPicPr>
          <p:cNvPr id="5" name="Content Placeholder 4">
            <a:extLst>
              <a:ext uri="{FF2B5EF4-FFF2-40B4-BE49-F238E27FC236}">
                <a16:creationId xmlns:a16="http://schemas.microsoft.com/office/drawing/2014/main" id="{7E81EB05-6F5D-4EE9-8687-05183828543A}"/>
              </a:ext>
            </a:extLst>
          </p:cNvPr>
          <p:cNvPicPr>
            <a:picLocks noGrp="1" noChangeAspect="1"/>
          </p:cNvPicPr>
          <p:nvPr>
            <p:ph idx="1"/>
          </p:nvPr>
        </p:nvPicPr>
        <p:blipFill>
          <a:blip r:embed="rId2"/>
          <a:stretch>
            <a:fillRect/>
          </a:stretch>
        </p:blipFill>
        <p:spPr>
          <a:xfrm>
            <a:off x="6827519" y="1354568"/>
            <a:ext cx="4084593" cy="2111138"/>
          </a:xfrm>
        </p:spPr>
      </p:pic>
      <p:sp>
        <p:nvSpPr>
          <p:cNvPr id="6" name="Content Placeholder 2">
            <a:extLst>
              <a:ext uri="{FF2B5EF4-FFF2-40B4-BE49-F238E27FC236}">
                <a16:creationId xmlns:a16="http://schemas.microsoft.com/office/drawing/2014/main" id="{E3F31581-7A0E-4FCB-82B0-6EB2491D2771}"/>
              </a:ext>
            </a:extLst>
          </p:cNvPr>
          <p:cNvSpPr txBox="1">
            <a:spLocks/>
          </p:cNvSpPr>
          <p:nvPr/>
        </p:nvSpPr>
        <p:spPr>
          <a:xfrm>
            <a:off x="951100" y="1536633"/>
            <a:ext cx="5336489" cy="4601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eaLnBrk="1" hangingPunct="1">
              <a:lnSpc>
                <a:spcPct val="100000"/>
              </a:lnSpc>
              <a:spcBef>
                <a:spcPts val="0"/>
              </a:spcBef>
              <a:spcAft>
                <a:spcPts val="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1pPr>
            <a:lvl2pPr marL="914400" marR="0" lvl="1" indent="-317500" algn="l" rtl="0" eaLnBrk="1" hangingPunct="1">
              <a:lnSpc>
                <a:spcPct val="100000"/>
              </a:lnSpc>
              <a:spcBef>
                <a:spcPts val="1600"/>
              </a:spcBef>
              <a:spcAft>
                <a:spcPts val="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2pPr>
            <a:lvl3pPr marL="1371600" marR="0" lvl="2" indent="-317500" algn="l" rtl="0" eaLnBrk="1" hangingPunct="1">
              <a:lnSpc>
                <a:spcPct val="100000"/>
              </a:lnSpc>
              <a:spcBef>
                <a:spcPts val="1600"/>
              </a:spcBef>
              <a:spcAft>
                <a:spcPts val="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3pPr>
            <a:lvl4pPr marL="1828800" marR="0" lvl="3" indent="-317500" algn="l" rtl="0" eaLnBrk="1" hangingPunct="1">
              <a:lnSpc>
                <a:spcPct val="100000"/>
              </a:lnSpc>
              <a:spcBef>
                <a:spcPts val="1600"/>
              </a:spcBef>
              <a:spcAft>
                <a:spcPts val="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4pPr>
            <a:lvl5pPr marL="2286000" marR="0" lvl="4" indent="-317500" algn="l" rtl="0" eaLnBrk="1" hangingPunct="1">
              <a:lnSpc>
                <a:spcPct val="100000"/>
              </a:lnSpc>
              <a:spcBef>
                <a:spcPts val="1600"/>
              </a:spcBef>
              <a:spcAft>
                <a:spcPts val="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5pPr>
            <a:lvl6pPr marL="2743200" marR="0" lvl="5" indent="-317500" algn="l" rtl="0" eaLnBrk="1" hangingPunct="1">
              <a:lnSpc>
                <a:spcPct val="100000"/>
              </a:lnSpc>
              <a:spcBef>
                <a:spcPts val="1600"/>
              </a:spcBef>
              <a:spcAft>
                <a:spcPts val="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6pPr>
            <a:lvl7pPr marL="3200400" marR="0" lvl="6" indent="-317500" algn="l" rtl="0" eaLnBrk="1" hangingPunct="1">
              <a:lnSpc>
                <a:spcPct val="100000"/>
              </a:lnSpc>
              <a:spcBef>
                <a:spcPts val="1600"/>
              </a:spcBef>
              <a:spcAft>
                <a:spcPts val="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7pPr>
            <a:lvl8pPr marL="3657600" marR="0" lvl="7" indent="-317500" algn="l" rtl="0" eaLnBrk="1" hangingPunct="1">
              <a:lnSpc>
                <a:spcPct val="100000"/>
              </a:lnSpc>
              <a:spcBef>
                <a:spcPts val="1600"/>
              </a:spcBef>
              <a:spcAft>
                <a:spcPts val="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8pPr>
            <a:lvl9pPr marL="4114800" marR="0" lvl="8" indent="-317500" algn="l" rtl="0" eaLnBrk="1" hangingPunct="1">
              <a:lnSpc>
                <a:spcPct val="100000"/>
              </a:lnSpc>
              <a:spcBef>
                <a:spcPts val="1600"/>
              </a:spcBef>
              <a:spcAft>
                <a:spcPts val="160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9pPr>
          </a:lstStyle>
          <a:p>
            <a:pPr marL="139700" indent="0">
              <a:buNone/>
            </a:pPr>
            <a:r>
              <a:rPr lang="en-US" dirty="0"/>
              <a:t>Download the </a:t>
            </a:r>
            <a:r>
              <a:rPr lang="en-US" dirty="0">
                <a:hlinkClick r:id="rId3"/>
              </a:rPr>
              <a:t>Adafruit_NeoPixel-master.zip </a:t>
            </a:r>
            <a:r>
              <a:rPr lang="en-US" dirty="0"/>
              <a:t>file from our GitHub Page and save it to the Documents\Arduino\libraries folder. Do not unzip the file.</a:t>
            </a:r>
          </a:p>
          <a:p>
            <a:pPr marL="139700" indent="0">
              <a:buNone/>
            </a:pPr>
            <a:endParaRPr lang="en-US" dirty="0"/>
          </a:p>
          <a:p>
            <a:pPr marL="139700" indent="0">
              <a:buNone/>
            </a:pPr>
            <a:r>
              <a:rPr lang="en-US" dirty="0"/>
              <a:t>Open the Arduino IDE and select Sketch -&gt; Include Library -&gt; Add .ZIP Library</a:t>
            </a:r>
          </a:p>
          <a:p>
            <a:pPr marL="139700" indent="0">
              <a:buNone/>
            </a:pPr>
            <a:endParaRPr lang="en-US" dirty="0"/>
          </a:p>
          <a:p>
            <a:pPr marL="139700" indent="0">
              <a:buNone/>
            </a:pPr>
            <a:r>
              <a:rPr lang="en-US" dirty="0"/>
              <a:t>Select the Adafruit_NeoPixel-master.zip and click Open.</a:t>
            </a:r>
          </a:p>
          <a:p>
            <a:pPr marL="139700" indent="0">
              <a:buNone/>
            </a:pPr>
            <a:endParaRPr lang="en-US" dirty="0"/>
          </a:p>
          <a:p>
            <a:pPr marL="139700" indent="0">
              <a:buNone/>
            </a:pPr>
            <a:endParaRPr lang="en-US" dirty="0"/>
          </a:p>
          <a:p>
            <a:pPr marL="139700" indent="0">
              <a:buNone/>
            </a:pPr>
            <a:endParaRPr lang="en-US" dirty="0"/>
          </a:p>
          <a:p>
            <a:pPr marL="139700" indent="0">
              <a:buNone/>
            </a:pPr>
            <a:r>
              <a:rPr lang="en-US" dirty="0"/>
              <a:t> </a:t>
            </a:r>
          </a:p>
        </p:txBody>
      </p:sp>
      <p:pic>
        <p:nvPicPr>
          <p:cNvPr id="7" name="Picture 6">
            <a:extLst>
              <a:ext uri="{FF2B5EF4-FFF2-40B4-BE49-F238E27FC236}">
                <a16:creationId xmlns:a16="http://schemas.microsoft.com/office/drawing/2014/main" id="{A60453FA-691B-42B0-BC4E-A92FEC8A2C61}"/>
              </a:ext>
            </a:extLst>
          </p:cNvPr>
          <p:cNvPicPr>
            <a:picLocks noChangeAspect="1"/>
          </p:cNvPicPr>
          <p:nvPr/>
        </p:nvPicPr>
        <p:blipFill>
          <a:blip r:embed="rId4"/>
          <a:stretch>
            <a:fillRect/>
          </a:stretch>
        </p:blipFill>
        <p:spPr>
          <a:xfrm>
            <a:off x="6827520" y="3544087"/>
            <a:ext cx="4084593" cy="3254181"/>
          </a:xfrm>
          <a:prstGeom prst="rect">
            <a:avLst/>
          </a:prstGeom>
        </p:spPr>
      </p:pic>
    </p:spTree>
    <p:extLst>
      <p:ext uri="{BB962C8B-B14F-4D97-AF65-F5344CB8AC3E}">
        <p14:creationId xmlns:p14="http://schemas.microsoft.com/office/powerpoint/2010/main" val="602001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8B3F3B-9417-4BA8-8679-C9A54B201C45}"/>
              </a:ext>
            </a:extLst>
          </p:cNvPr>
          <p:cNvSpPr>
            <a:spLocks noGrp="1"/>
          </p:cNvSpPr>
          <p:nvPr>
            <p:ph type="title"/>
          </p:nvPr>
        </p:nvSpPr>
        <p:spPr/>
        <p:txBody>
          <a:bodyPr/>
          <a:lstStyle/>
          <a:p>
            <a:r>
              <a:rPr lang="en-US" dirty="0"/>
              <a:t>The Ring</a:t>
            </a:r>
          </a:p>
        </p:txBody>
      </p:sp>
      <p:sp>
        <p:nvSpPr>
          <p:cNvPr id="3" name="Content Placeholder 2">
            <a:extLst>
              <a:ext uri="{FF2B5EF4-FFF2-40B4-BE49-F238E27FC236}">
                <a16:creationId xmlns:a16="http://schemas.microsoft.com/office/drawing/2014/main" id="{74F9B54F-21FE-4F8F-9926-328F142BDB21}"/>
              </a:ext>
            </a:extLst>
          </p:cNvPr>
          <p:cNvSpPr>
            <a:spLocks noGrp="1"/>
          </p:cNvSpPr>
          <p:nvPr>
            <p:ph idx="1"/>
          </p:nvPr>
        </p:nvSpPr>
        <p:spPr>
          <a:xfrm>
            <a:off x="951100" y="1536633"/>
            <a:ext cx="6991117" cy="4601600"/>
          </a:xfrm>
        </p:spPr>
        <p:txBody>
          <a:bodyPr anchor="t"/>
          <a:lstStyle/>
          <a:p>
            <a:r>
              <a:rPr lang="en-US" dirty="0"/>
              <a:t>We’ll start with getting the Ring lit up since it can be powered by the Arduino Uno.</a:t>
            </a:r>
          </a:p>
          <a:p>
            <a:r>
              <a:rPr lang="en-US" dirty="0"/>
              <a:t>Open     File -&gt;  Examples -&gt; Adafruit </a:t>
            </a:r>
            <a:r>
              <a:rPr lang="en-US" dirty="0" err="1"/>
              <a:t>NeoPixel</a:t>
            </a:r>
            <a:r>
              <a:rPr lang="en-US" dirty="0"/>
              <a:t>  -&gt; </a:t>
            </a:r>
            <a:r>
              <a:rPr lang="en-US" dirty="0" err="1"/>
              <a:t>strandtest_wheel</a:t>
            </a:r>
            <a:r>
              <a:rPr lang="en-US" dirty="0"/>
              <a:t>.</a:t>
            </a:r>
          </a:p>
          <a:p>
            <a:r>
              <a:rPr lang="en-US" dirty="0"/>
              <a:t>Upload the </a:t>
            </a:r>
            <a:r>
              <a:rPr lang="en-US" dirty="0" err="1"/>
              <a:t>strandtest_wheel</a:t>
            </a:r>
            <a:r>
              <a:rPr lang="en-US" dirty="0"/>
              <a:t> to the Uno.</a:t>
            </a:r>
          </a:p>
          <a:p>
            <a:r>
              <a:rPr lang="en-US" b="1" dirty="0"/>
              <a:t>Power off </a:t>
            </a:r>
            <a:r>
              <a:rPr lang="en-US" dirty="0"/>
              <a:t>the Uno and use Alligator clips and M-M jumpers to connect the power to 5V, Ground to Ground and pin 6 to data input.</a:t>
            </a:r>
          </a:p>
          <a:p>
            <a:r>
              <a:rPr lang="en-US" dirty="0"/>
              <a:t>Should be 3 wires. Power, Ground and Signal input.</a:t>
            </a:r>
          </a:p>
          <a:p>
            <a:r>
              <a:rPr lang="en-US" dirty="0"/>
              <a:t>Power on and enjoy the show.</a:t>
            </a:r>
          </a:p>
          <a:p>
            <a:endParaRPr lang="en-US" dirty="0"/>
          </a:p>
          <a:p>
            <a:endParaRPr lang="en-US" dirty="0"/>
          </a:p>
        </p:txBody>
      </p:sp>
      <p:pic>
        <p:nvPicPr>
          <p:cNvPr id="4" name="Picture 4">
            <a:extLst>
              <a:ext uri="{FF2B5EF4-FFF2-40B4-BE49-F238E27FC236}">
                <a16:creationId xmlns:a16="http://schemas.microsoft.com/office/drawing/2014/main" id="{E6D6D3D9-93EA-4843-BEE7-5ED9C2A519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5208" y="4717682"/>
            <a:ext cx="2174488" cy="163086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7DFEC8AB-4A27-43B3-9FBB-DE48627747DA}"/>
              </a:ext>
            </a:extLst>
          </p:cNvPr>
          <p:cNvPicPr>
            <a:picLocks noChangeAspect="1"/>
          </p:cNvPicPr>
          <p:nvPr/>
        </p:nvPicPr>
        <p:blipFill>
          <a:blip r:embed="rId3"/>
          <a:stretch>
            <a:fillRect/>
          </a:stretch>
        </p:blipFill>
        <p:spPr>
          <a:xfrm>
            <a:off x="8301019" y="2246811"/>
            <a:ext cx="3413093" cy="4380411"/>
          </a:xfrm>
          <a:prstGeom prst="rect">
            <a:avLst/>
          </a:prstGeom>
        </p:spPr>
      </p:pic>
    </p:spTree>
    <p:extLst>
      <p:ext uri="{BB962C8B-B14F-4D97-AF65-F5344CB8AC3E}">
        <p14:creationId xmlns:p14="http://schemas.microsoft.com/office/powerpoint/2010/main" val="4169985373"/>
      </p:ext>
    </p:extLst>
  </p:cSld>
  <p:clrMapOvr>
    <a:masterClrMapping/>
  </p:clrMapOvr>
</p:sld>
</file>

<file path=ppt/theme/theme1.xml><?xml version="1.0" encoding="utf-8"?>
<a:theme xmlns:a="http://schemas.openxmlformats.org/drawingml/2006/main" name="Electronic Circuit Style CV by Slidesgo">
  <a:themeElements>
    <a:clrScheme name="Simple Light">
      <a:dk1>
        <a:srgbClr val="FFFFFF"/>
      </a:dk1>
      <a:lt1>
        <a:srgbClr val="040E41"/>
      </a:lt1>
      <a:dk2>
        <a:srgbClr val="EFEFEF"/>
      </a:dk2>
      <a:lt2>
        <a:srgbClr val="303B72"/>
      </a:lt2>
      <a:accent1>
        <a:srgbClr val="F5DE34"/>
      </a:accent1>
      <a:accent2>
        <a:srgbClr val="0152B1"/>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UTA EE Labs - Bluetooth</Template>
  <TotalTime>3717</TotalTime>
  <Words>1136</Words>
  <Application>Microsoft Office PowerPoint</Application>
  <PresentationFormat>Widescreen</PresentationFormat>
  <Paragraphs>111</Paragraphs>
  <Slides>18</Slides>
  <Notes>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18</vt:i4>
      </vt:variant>
    </vt:vector>
  </HeadingPairs>
  <TitlesOfParts>
    <vt:vector size="28" baseType="lpstr">
      <vt:lpstr>Arial</vt:lpstr>
      <vt:lpstr>Bebas Neue</vt:lpstr>
      <vt:lpstr>Calibri</vt:lpstr>
      <vt:lpstr>Josefin Slab Thin</vt:lpstr>
      <vt:lpstr>Lato</vt:lpstr>
      <vt:lpstr>Montserrat</vt:lpstr>
      <vt:lpstr>proxima nova</vt:lpstr>
      <vt:lpstr>Raleway</vt:lpstr>
      <vt:lpstr>Source Sans Pro</vt:lpstr>
      <vt:lpstr>Electronic Circuit Style CV by Slidesgo</vt:lpstr>
      <vt:lpstr>NeoPixels</vt:lpstr>
      <vt:lpstr>LED Drivers</vt:lpstr>
      <vt:lpstr>Form Factors</vt:lpstr>
      <vt:lpstr>Important Things to know</vt:lpstr>
      <vt:lpstr>Is there a limit to the number of NeoPixels in a chain?</vt:lpstr>
      <vt:lpstr>Form Factors</vt:lpstr>
      <vt:lpstr>Power for NeoPixels</vt:lpstr>
      <vt:lpstr>We need to add the Neopixel Library to the Arduino IDE</vt:lpstr>
      <vt:lpstr>The Ring</vt:lpstr>
      <vt:lpstr>Connection to the NeoPixel Strip</vt:lpstr>
      <vt:lpstr>Let’s wire the 60 NeoPixel Strip</vt:lpstr>
      <vt:lpstr>Configure strandtest</vt:lpstr>
      <vt:lpstr>Configure strandtest</vt:lpstr>
      <vt:lpstr>Show time!</vt:lpstr>
      <vt:lpstr>How do we Control Individual Pixels?</vt:lpstr>
      <vt:lpstr>Download the Individual.ino from our GitHub Page</vt:lpstr>
      <vt:lpstr>Download the Individual_test.ino from our GitHub Page</vt:lpstr>
      <vt:lpstr>The 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NeoPixels</dc:title>
  <dc:creator>Kelley, Todd W</dc:creator>
  <cp:lastModifiedBy>Kelley, Todd W</cp:lastModifiedBy>
  <cp:revision>3</cp:revision>
  <dcterms:created xsi:type="dcterms:W3CDTF">2022-05-11T15:28:55Z</dcterms:created>
  <dcterms:modified xsi:type="dcterms:W3CDTF">2023-04-05T14:07:42Z</dcterms:modified>
</cp:coreProperties>
</file>