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
  </p:notes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8FB51A-9B41-43FE-8E8C-E6C9CD77B5F3}" v="93" dt="2022-05-12T18:15:03.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96" autoAdjust="0"/>
  </p:normalViewPr>
  <p:slideViewPr>
    <p:cSldViewPr snapToGrid="0">
      <p:cViewPr varScale="1">
        <p:scale>
          <a:sx n="86" d="100"/>
          <a:sy n="86" d="100"/>
        </p:scale>
        <p:origin x="14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CD8FB51A-9B41-43FE-8E8C-E6C9CD77B5F3}"/>
    <pc:docChg chg="undo redo custSel addSld modSld sldOrd">
      <pc:chgData name="Kelley, Todd W" userId="d27d4cb4-89b9-4445-97de-d6d70d6b1c5d" providerId="ADAL" clId="{CD8FB51A-9B41-43FE-8E8C-E6C9CD77B5F3}" dt="2022-05-12T19:31:56.217" v="553" actId="20577"/>
      <pc:docMkLst>
        <pc:docMk/>
      </pc:docMkLst>
      <pc:sldChg chg="modSp new mod">
        <pc:chgData name="Kelley, Todd W" userId="d27d4cb4-89b9-4445-97de-d6d70d6b1c5d" providerId="ADAL" clId="{CD8FB51A-9B41-43FE-8E8C-E6C9CD77B5F3}" dt="2022-05-12T17:39:39.085" v="98" actId="20577"/>
        <pc:sldMkLst>
          <pc:docMk/>
          <pc:sldMk cId="380668172" sldId="256"/>
        </pc:sldMkLst>
        <pc:spChg chg="mod">
          <ac:chgData name="Kelley, Todd W" userId="d27d4cb4-89b9-4445-97de-d6d70d6b1c5d" providerId="ADAL" clId="{CD8FB51A-9B41-43FE-8E8C-E6C9CD77B5F3}" dt="2022-05-11T15:29:35.218" v="10" actId="20577"/>
          <ac:spMkLst>
            <pc:docMk/>
            <pc:sldMk cId="380668172" sldId="256"/>
            <ac:spMk id="2" creationId="{1CFA45C1-F2D6-4B2B-848B-52FB23955E6F}"/>
          </ac:spMkLst>
        </pc:spChg>
        <pc:spChg chg="mod">
          <ac:chgData name="Kelley, Todd W" userId="d27d4cb4-89b9-4445-97de-d6d70d6b1c5d" providerId="ADAL" clId="{CD8FB51A-9B41-43FE-8E8C-E6C9CD77B5F3}" dt="2022-05-12T17:39:39.085" v="98" actId="20577"/>
          <ac:spMkLst>
            <pc:docMk/>
            <pc:sldMk cId="380668172" sldId="256"/>
            <ac:spMk id="3" creationId="{E7CA75DB-69F9-42A8-AD4D-73E05E8AB646}"/>
          </ac:spMkLst>
        </pc:spChg>
      </pc:sldChg>
      <pc:sldChg chg="addSp delSp modSp new mod modClrScheme chgLayout modNotesTx">
        <pc:chgData name="Kelley, Todd W" userId="d27d4cb4-89b9-4445-97de-d6d70d6b1c5d" providerId="ADAL" clId="{CD8FB51A-9B41-43FE-8E8C-E6C9CD77B5F3}" dt="2022-05-11T15:31:38.136" v="47" actId="20577"/>
        <pc:sldMkLst>
          <pc:docMk/>
          <pc:sldMk cId="3151459746" sldId="257"/>
        </pc:sldMkLst>
        <pc:spChg chg="del mod ord">
          <ac:chgData name="Kelley, Todd W" userId="d27d4cb4-89b9-4445-97de-d6d70d6b1c5d" providerId="ADAL" clId="{CD8FB51A-9B41-43FE-8E8C-E6C9CD77B5F3}" dt="2022-05-11T15:30:13.424" v="29" actId="700"/>
          <ac:spMkLst>
            <pc:docMk/>
            <pc:sldMk cId="3151459746" sldId="257"/>
            <ac:spMk id="2" creationId="{CF3A1D14-1085-488D-A8EA-AEDD1D4C0C3F}"/>
          </ac:spMkLst>
        </pc:spChg>
        <pc:spChg chg="del">
          <ac:chgData name="Kelley, Todd W" userId="d27d4cb4-89b9-4445-97de-d6d70d6b1c5d" providerId="ADAL" clId="{CD8FB51A-9B41-43FE-8E8C-E6C9CD77B5F3}" dt="2022-05-11T15:30:13.424" v="29" actId="700"/>
          <ac:spMkLst>
            <pc:docMk/>
            <pc:sldMk cId="3151459746" sldId="257"/>
            <ac:spMk id="3" creationId="{62282E3A-C078-47C5-9DE3-179E5F38A24F}"/>
          </ac:spMkLst>
        </pc:spChg>
        <pc:spChg chg="del mod ord">
          <ac:chgData name="Kelley, Todd W" userId="d27d4cb4-89b9-4445-97de-d6d70d6b1c5d" providerId="ADAL" clId="{CD8FB51A-9B41-43FE-8E8C-E6C9CD77B5F3}" dt="2022-05-11T15:30:13.424" v="29" actId="700"/>
          <ac:spMkLst>
            <pc:docMk/>
            <pc:sldMk cId="3151459746" sldId="257"/>
            <ac:spMk id="4" creationId="{7D210FAB-7B28-4AE6-A170-8485476739D9}"/>
          </ac:spMkLst>
        </pc:spChg>
        <pc:spChg chg="add mod ord">
          <ac:chgData name="Kelley, Todd W" userId="d27d4cb4-89b9-4445-97de-d6d70d6b1c5d" providerId="ADAL" clId="{CD8FB51A-9B41-43FE-8E8C-E6C9CD77B5F3}" dt="2022-05-11T15:31:38.136" v="47" actId="20577"/>
          <ac:spMkLst>
            <pc:docMk/>
            <pc:sldMk cId="3151459746" sldId="257"/>
            <ac:spMk id="5" creationId="{7CD7FB89-992E-47D2-884F-96CEB01C33A6}"/>
          </ac:spMkLst>
        </pc:spChg>
        <pc:spChg chg="add mod ord">
          <ac:chgData name="Kelley, Todd W" userId="d27d4cb4-89b9-4445-97de-d6d70d6b1c5d" providerId="ADAL" clId="{CD8FB51A-9B41-43FE-8E8C-E6C9CD77B5F3}" dt="2022-05-11T15:31:26.082" v="36" actId="14100"/>
          <ac:spMkLst>
            <pc:docMk/>
            <pc:sldMk cId="3151459746" sldId="257"/>
            <ac:spMk id="6" creationId="{986B2012-99A7-4F5D-9345-F900D4A6BA6E}"/>
          </ac:spMkLst>
        </pc:spChg>
        <pc:picChg chg="add mod">
          <ac:chgData name="Kelley, Todd W" userId="d27d4cb4-89b9-4445-97de-d6d70d6b1c5d" providerId="ADAL" clId="{CD8FB51A-9B41-43FE-8E8C-E6C9CD77B5F3}" dt="2022-05-11T15:30:27.922" v="31" actId="1076"/>
          <ac:picMkLst>
            <pc:docMk/>
            <pc:sldMk cId="3151459746" sldId="257"/>
            <ac:picMk id="1026" creationId="{7EB10A96-480F-40D2-A1DA-29CAE57529CA}"/>
          </ac:picMkLst>
        </pc:picChg>
      </pc:sldChg>
      <pc:sldChg chg="addSp modSp new mod">
        <pc:chgData name="Kelley, Todd W" userId="d27d4cb4-89b9-4445-97de-d6d70d6b1c5d" providerId="ADAL" clId="{CD8FB51A-9B41-43FE-8E8C-E6C9CD77B5F3}" dt="2022-05-11T15:37:12.316" v="69" actId="1076"/>
        <pc:sldMkLst>
          <pc:docMk/>
          <pc:sldMk cId="2624802682" sldId="258"/>
        </pc:sldMkLst>
        <pc:spChg chg="mod">
          <ac:chgData name="Kelley, Todd W" userId="d27d4cb4-89b9-4445-97de-d6d70d6b1c5d" providerId="ADAL" clId="{CD8FB51A-9B41-43FE-8E8C-E6C9CD77B5F3}" dt="2022-05-11T15:36:22.800" v="60" actId="20577"/>
          <ac:spMkLst>
            <pc:docMk/>
            <pc:sldMk cId="2624802682" sldId="258"/>
            <ac:spMk id="2" creationId="{707F5ECD-FF4A-47C4-A1D6-0C865ADF6FDB}"/>
          </ac:spMkLst>
        </pc:spChg>
        <pc:spChg chg="mod">
          <ac:chgData name="Kelley, Todd W" userId="d27d4cb4-89b9-4445-97de-d6d70d6b1c5d" providerId="ADAL" clId="{CD8FB51A-9B41-43FE-8E8C-E6C9CD77B5F3}" dt="2022-05-11T15:36:49.938" v="64" actId="1076"/>
          <ac:spMkLst>
            <pc:docMk/>
            <pc:sldMk cId="2624802682" sldId="258"/>
            <ac:spMk id="3" creationId="{9E177EFF-0339-41A0-822D-C267D4CB79FE}"/>
          </ac:spMkLst>
        </pc:spChg>
        <pc:picChg chg="add mod">
          <ac:chgData name="Kelley, Todd W" userId="d27d4cb4-89b9-4445-97de-d6d70d6b1c5d" providerId="ADAL" clId="{CD8FB51A-9B41-43FE-8E8C-E6C9CD77B5F3}" dt="2022-05-11T15:37:05.297" v="67" actId="1076"/>
          <ac:picMkLst>
            <pc:docMk/>
            <pc:sldMk cId="2624802682" sldId="258"/>
            <ac:picMk id="2050" creationId="{302E16FA-14D6-4A1E-8A9C-791F6F40B810}"/>
          </ac:picMkLst>
        </pc:picChg>
        <pc:picChg chg="add mod">
          <ac:chgData name="Kelley, Todd W" userId="d27d4cb4-89b9-4445-97de-d6d70d6b1c5d" providerId="ADAL" clId="{CD8FB51A-9B41-43FE-8E8C-E6C9CD77B5F3}" dt="2022-05-11T15:37:12.316" v="69" actId="1076"/>
          <ac:picMkLst>
            <pc:docMk/>
            <pc:sldMk cId="2624802682" sldId="258"/>
            <ac:picMk id="2052" creationId="{44D80E4A-DAC8-4733-9A5F-B44ED48FA127}"/>
          </ac:picMkLst>
        </pc:picChg>
      </pc:sldChg>
      <pc:sldChg chg="modSp new mod">
        <pc:chgData name="Kelley, Todd W" userId="d27d4cb4-89b9-4445-97de-d6d70d6b1c5d" providerId="ADAL" clId="{CD8FB51A-9B41-43FE-8E8C-E6C9CD77B5F3}" dt="2022-05-12T17:45:00.097" v="191"/>
        <pc:sldMkLst>
          <pc:docMk/>
          <pc:sldMk cId="246041447" sldId="259"/>
        </pc:sldMkLst>
        <pc:spChg chg="mod">
          <ac:chgData name="Kelley, Todd W" userId="d27d4cb4-89b9-4445-97de-d6d70d6b1c5d" providerId="ADAL" clId="{CD8FB51A-9B41-43FE-8E8C-E6C9CD77B5F3}" dt="2022-05-12T17:42:37.515" v="133" actId="20577"/>
          <ac:spMkLst>
            <pc:docMk/>
            <pc:sldMk cId="246041447" sldId="259"/>
            <ac:spMk id="2" creationId="{4BE75566-F5EF-4E42-BDDC-498B5C851F68}"/>
          </ac:spMkLst>
        </pc:spChg>
        <pc:spChg chg="mod">
          <ac:chgData name="Kelley, Todd W" userId="d27d4cb4-89b9-4445-97de-d6d70d6b1c5d" providerId="ADAL" clId="{CD8FB51A-9B41-43FE-8E8C-E6C9CD77B5F3}" dt="2022-05-12T17:45:00.097" v="191"/>
          <ac:spMkLst>
            <pc:docMk/>
            <pc:sldMk cId="246041447" sldId="259"/>
            <ac:spMk id="3" creationId="{A8CF9AA1-C6CD-46BE-AF8E-F3C5D559AE29}"/>
          </ac:spMkLst>
        </pc:spChg>
      </pc:sldChg>
      <pc:sldChg chg="modSp new mod">
        <pc:chgData name="Kelley, Todd W" userId="d27d4cb4-89b9-4445-97de-d6d70d6b1c5d" providerId="ADAL" clId="{CD8FB51A-9B41-43FE-8E8C-E6C9CD77B5F3}" dt="2022-05-12T17:47:36.469" v="211" actId="113"/>
        <pc:sldMkLst>
          <pc:docMk/>
          <pc:sldMk cId="2319327839" sldId="260"/>
        </pc:sldMkLst>
        <pc:spChg chg="mod">
          <ac:chgData name="Kelley, Todd W" userId="d27d4cb4-89b9-4445-97de-d6d70d6b1c5d" providerId="ADAL" clId="{CD8FB51A-9B41-43FE-8E8C-E6C9CD77B5F3}" dt="2022-05-12T17:46:03.409" v="195"/>
          <ac:spMkLst>
            <pc:docMk/>
            <pc:sldMk cId="2319327839" sldId="260"/>
            <ac:spMk id="2" creationId="{159641B8-E88E-417B-AAA5-4A8A6C974D2A}"/>
          </ac:spMkLst>
        </pc:spChg>
        <pc:spChg chg="mod">
          <ac:chgData name="Kelley, Todd W" userId="d27d4cb4-89b9-4445-97de-d6d70d6b1c5d" providerId="ADAL" clId="{CD8FB51A-9B41-43FE-8E8C-E6C9CD77B5F3}" dt="2022-05-12T17:47:36.469" v="211" actId="113"/>
          <ac:spMkLst>
            <pc:docMk/>
            <pc:sldMk cId="2319327839" sldId="260"/>
            <ac:spMk id="3" creationId="{95C05EC2-449E-46FD-BC50-75C017411EFA}"/>
          </ac:spMkLst>
        </pc:spChg>
      </pc:sldChg>
      <pc:sldChg chg="addSp modSp new mod">
        <pc:chgData name="Kelley, Todd W" userId="d27d4cb4-89b9-4445-97de-d6d70d6b1c5d" providerId="ADAL" clId="{CD8FB51A-9B41-43FE-8E8C-E6C9CD77B5F3}" dt="2022-05-12T17:58:50.331" v="383" actId="1076"/>
        <pc:sldMkLst>
          <pc:docMk/>
          <pc:sldMk cId="479185751" sldId="261"/>
        </pc:sldMkLst>
        <pc:spChg chg="mod">
          <ac:chgData name="Kelley, Todd W" userId="d27d4cb4-89b9-4445-97de-d6d70d6b1c5d" providerId="ADAL" clId="{CD8FB51A-9B41-43FE-8E8C-E6C9CD77B5F3}" dt="2022-05-12T17:48:41.698" v="224" actId="20577"/>
          <ac:spMkLst>
            <pc:docMk/>
            <pc:sldMk cId="479185751" sldId="261"/>
            <ac:spMk id="2" creationId="{96288791-2AE3-4278-8D86-FD5E0B997163}"/>
          </ac:spMkLst>
        </pc:spChg>
        <pc:spChg chg="mod">
          <ac:chgData name="Kelley, Todd W" userId="d27d4cb4-89b9-4445-97de-d6d70d6b1c5d" providerId="ADAL" clId="{CD8FB51A-9B41-43FE-8E8C-E6C9CD77B5F3}" dt="2022-05-12T17:58:26.889" v="380" actId="20577"/>
          <ac:spMkLst>
            <pc:docMk/>
            <pc:sldMk cId="479185751" sldId="261"/>
            <ac:spMk id="3" creationId="{4D4DEDCD-6015-4C9D-BF8E-1A4FC7EF1B9F}"/>
          </ac:spMkLst>
        </pc:spChg>
        <pc:picChg chg="add mod">
          <ac:chgData name="Kelley, Todd W" userId="d27d4cb4-89b9-4445-97de-d6d70d6b1c5d" providerId="ADAL" clId="{CD8FB51A-9B41-43FE-8E8C-E6C9CD77B5F3}" dt="2022-05-12T17:51:39.018" v="258" actId="14100"/>
          <ac:picMkLst>
            <pc:docMk/>
            <pc:sldMk cId="479185751" sldId="261"/>
            <ac:picMk id="3074" creationId="{439085BF-FC17-41DD-AA84-682830970C1B}"/>
          </ac:picMkLst>
        </pc:picChg>
        <pc:picChg chg="add mod">
          <ac:chgData name="Kelley, Todd W" userId="d27d4cb4-89b9-4445-97de-d6d70d6b1c5d" providerId="ADAL" clId="{CD8FB51A-9B41-43FE-8E8C-E6C9CD77B5F3}" dt="2022-05-12T17:51:33.128" v="256" actId="1076"/>
          <ac:picMkLst>
            <pc:docMk/>
            <pc:sldMk cId="479185751" sldId="261"/>
            <ac:picMk id="3076" creationId="{4455B80D-A639-47A0-AD6B-6E847F642DE7}"/>
          </ac:picMkLst>
        </pc:picChg>
        <pc:picChg chg="add mod">
          <ac:chgData name="Kelley, Todd W" userId="d27d4cb4-89b9-4445-97de-d6d70d6b1c5d" providerId="ADAL" clId="{CD8FB51A-9B41-43FE-8E8C-E6C9CD77B5F3}" dt="2022-05-12T17:52:52.370" v="272" actId="1076"/>
          <ac:picMkLst>
            <pc:docMk/>
            <pc:sldMk cId="479185751" sldId="261"/>
            <ac:picMk id="3078" creationId="{EEDC9C0C-37B9-4802-AE5B-3D30AC353843}"/>
          </ac:picMkLst>
        </pc:picChg>
        <pc:picChg chg="add mod">
          <ac:chgData name="Kelley, Todd W" userId="d27d4cb4-89b9-4445-97de-d6d70d6b1c5d" providerId="ADAL" clId="{CD8FB51A-9B41-43FE-8E8C-E6C9CD77B5F3}" dt="2022-05-12T17:56:43.911" v="293" actId="14100"/>
          <ac:picMkLst>
            <pc:docMk/>
            <pc:sldMk cId="479185751" sldId="261"/>
            <ac:picMk id="3080" creationId="{4AF4DF8C-FF40-4D2E-A92D-EC59B647FF59}"/>
          </ac:picMkLst>
        </pc:picChg>
        <pc:picChg chg="add mod">
          <ac:chgData name="Kelley, Todd W" userId="d27d4cb4-89b9-4445-97de-d6d70d6b1c5d" providerId="ADAL" clId="{CD8FB51A-9B41-43FE-8E8C-E6C9CD77B5F3}" dt="2022-05-12T17:57:14.101" v="345" actId="1038"/>
          <ac:picMkLst>
            <pc:docMk/>
            <pc:sldMk cId="479185751" sldId="261"/>
            <ac:picMk id="3082" creationId="{268B49D4-12B8-491D-9BD0-A97B546C092A}"/>
          </ac:picMkLst>
        </pc:picChg>
        <pc:picChg chg="add mod">
          <ac:chgData name="Kelley, Todd W" userId="d27d4cb4-89b9-4445-97de-d6d70d6b1c5d" providerId="ADAL" clId="{CD8FB51A-9B41-43FE-8E8C-E6C9CD77B5F3}" dt="2022-05-12T17:58:50.331" v="383" actId="1076"/>
          <ac:picMkLst>
            <pc:docMk/>
            <pc:sldMk cId="479185751" sldId="261"/>
            <ac:picMk id="3084" creationId="{52EE2F50-E1BD-474D-823E-45E19509D0FF}"/>
          </ac:picMkLst>
        </pc:picChg>
      </pc:sldChg>
      <pc:sldChg chg="addSp modSp new mod">
        <pc:chgData name="Kelley, Todd W" userId="d27d4cb4-89b9-4445-97de-d6d70d6b1c5d" providerId="ADAL" clId="{CD8FB51A-9B41-43FE-8E8C-E6C9CD77B5F3}" dt="2022-05-12T18:15:26.980" v="499" actId="20577"/>
        <pc:sldMkLst>
          <pc:docMk/>
          <pc:sldMk cId="753276453" sldId="262"/>
        </pc:sldMkLst>
        <pc:spChg chg="mod">
          <ac:chgData name="Kelley, Todd W" userId="d27d4cb4-89b9-4445-97de-d6d70d6b1c5d" providerId="ADAL" clId="{CD8FB51A-9B41-43FE-8E8C-E6C9CD77B5F3}" dt="2022-05-12T18:15:26.980" v="499" actId="20577"/>
          <ac:spMkLst>
            <pc:docMk/>
            <pc:sldMk cId="753276453" sldId="262"/>
            <ac:spMk id="2" creationId="{11DAEEBB-FAE3-4420-AD0B-EF080B68D59E}"/>
          </ac:spMkLst>
        </pc:spChg>
        <pc:spChg chg="mod">
          <ac:chgData name="Kelley, Todd W" userId="d27d4cb4-89b9-4445-97de-d6d70d6b1c5d" providerId="ADAL" clId="{CD8FB51A-9B41-43FE-8E8C-E6C9CD77B5F3}" dt="2022-05-12T18:14:54.951" v="473" actId="14100"/>
          <ac:spMkLst>
            <pc:docMk/>
            <pc:sldMk cId="753276453" sldId="262"/>
            <ac:spMk id="3" creationId="{2E58C77A-3468-40CC-AF2B-D66CE653F926}"/>
          </ac:spMkLst>
        </pc:spChg>
        <pc:picChg chg="add mod">
          <ac:chgData name="Kelley, Todd W" userId="d27d4cb4-89b9-4445-97de-d6d70d6b1c5d" providerId="ADAL" clId="{CD8FB51A-9B41-43FE-8E8C-E6C9CD77B5F3}" dt="2022-05-12T18:15:03.849" v="474" actId="14100"/>
          <ac:picMkLst>
            <pc:docMk/>
            <pc:sldMk cId="753276453" sldId="262"/>
            <ac:picMk id="4098" creationId="{6527A6D9-2C85-4A23-843B-45E7EE9130C9}"/>
          </ac:picMkLst>
        </pc:picChg>
      </pc:sldChg>
      <pc:sldChg chg="addSp delSp modSp new mod">
        <pc:chgData name="Kelley, Todd W" userId="d27d4cb4-89b9-4445-97de-d6d70d6b1c5d" providerId="ADAL" clId="{CD8FB51A-9B41-43FE-8E8C-E6C9CD77B5F3}" dt="2022-05-12T18:12:51.036" v="469" actId="1076"/>
        <pc:sldMkLst>
          <pc:docMk/>
          <pc:sldMk cId="3226414860" sldId="263"/>
        </pc:sldMkLst>
        <pc:spChg chg="mod">
          <ac:chgData name="Kelley, Todd W" userId="d27d4cb4-89b9-4445-97de-d6d70d6b1c5d" providerId="ADAL" clId="{CD8FB51A-9B41-43FE-8E8C-E6C9CD77B5F3}" dt="2022-05-12T18:05:03.080" v="410" actId="20577"/>
          <ac:spMkLst>
            <pc:docMk/>
            <pc:sldMk cId="3226414860" sldId="263"/>
            <ac:spMk id="2" creationId="{3C4F7A72-D4DE-4E1C-9672-D808972FD478}"/>
          </ac:spMkLst>
        </pc:spChg>
        <pc:spChg chg="mod">
          <ac:chgData name="Kelley, Todd W" userId="d27d4cb4-89b9-4445-97de-d6d70d6b1c5d" providerId="ADAL" clId="{CD8FB51A-9B41-43FE-8E8C-E6C9CD77B5F3}" dt="2022-05-12T18:07:36.532" v="464" actId="5793"/>
          <ac:spMkLst>
            <pc:docMk/>
            <pc:sldMk cId="3226414860" sldId="263"/>
            <ac:spMk id="3" creationId="{58CD6ACE-F266-4E1E-ABBD-BED06A0D5808}"/>
          </ac:spMkLst>
        </pc:spChg>
        <pc:spChg chg="add del">
          <ac:chgData name="Kelley, Todd W" userId="d27d4cb4-89b9-4445-97de-d6d70d6b1c5d" providerId="ADAL" clId="{CD8FB51A-9B41-43FE-8E8C-E6C9CD77B5F3}" dt="2022-05-12T18:12:17.283" v="466" actId="22"/>
          <ac:spMkLst>
            <pc:docMk/>
            <pc:sldMk cId="3226414860" sldId="263"/>
            <ac:spMk id="5" creationId="{644EAC1E-E6E5-4E0B-A4B2-1E6132DF6673}"/>
          </ac:spMkLst>
        </pc:spChg>
        <pc:picChg chg="add mod">
          <ac:chgData name="Kelley, Todd W" userId="d27d4cb4-89b9-4445-97de-d6d70d6b1c5d" providerId="ADAL" clId="{CD8FB51A-9B41-43FE-8E8C-E6C9CD77B5F3}" dt="2022-05-12T18:12:51.036" v="469" actId="1076"/>
          <ac:picMkLst>
            <pc:docMk/>
            <pc:sldMk cId="3226414860" sldId="263"/>
            <ac:picMk id="5122" creationId="{C31F040B-6DBB-450C-8D26-C4AC30B9F759}"/>
          </ac:picMkLst>
        </pc:picChg>
      </pc:sldChg>
      <pc:sldChg chg="modSp new mod ord">
        <pc:chgData name="Kelley, Todd W" userId="d27d4cb4-89b9-4445-97de-d6d70d6b1c5d" providerId="ADAL" clId="{CD8FB51A-9B41-43FE-8E8C-E6C9CD77B5F3}" dt="2022-05-12T18:18:34.754" v="517"/>
        <pc:sldMkLst>
          <pc:docMk/>
          <pc:sldMk cId="2006739950" sldId="264"/>
        </pc:sldMkLst>
        <pc:spChg chg="mod">
          <ac:chgData name="Kelley, Todd W" userId="d27d4cb4-89b9-4445-97de-d6d70d6b1c5d" providerId="ADAL" clId="{CD8FB51A-9B41-43FE-8E8C-E6C9CD77B5F3}" dt="2022-05-12T18:18:05.495" v="514" actId="20577"/>
          <ac:spMkLst>
            <pc:docMk/>
            <pc:sldMk cId="2006739950" sldId="264"/>
            <ac:spMk id="2" creationId="{72F18A2E-784E-42AC-8933-F45905C338A4}"/>
          </ac:spMkLst>
        </pc:spChg>
        <pc:spChg chg="mod">
          <ac:chgData name="Kelley, Todd W" userId="d27d4cb4-89b9-4445-97de-d6d70d6b1c5d" providerId="ADAL" clId="{CD8FB51A-9B41-43FE-8E8C-E6C9CD77B5F3}" dt="2022-05-12T18:18:15.441" v="515"/>
          <ac:spMkLst>
            <pc:docMk/>
            <pc:sldMk cId="2006739950" sldId="264"/>
            <ac:spMk id="3" creationId="{B29F3FCE-77EC-4A58-8D06-5D3625C306A1}"/>
          </ac:spMkLst>
        </pc:spChg>
      </pc:sldChg>
      <pc:sldChg chg="modSp new mod">
        <pc:chgData name="Kelley, Todd W" userId="d27d4cb4-89b9-4445-97de-d6d70d6b1c5d" providerId="ADAL" clId="{CD8FB51A-9B41-43FE-8E8C-E6C9CD77B5F3}" dt="2022-05-12T19:31:56.217" v="553" actId="20577"/>
        <pc:sldMkLst>
          <pc:docMk/>
          <pc:sldMk cId="3768084921" sldId="265"/>
        </pc:sldMkLst>
        <pc:spChg chg="mod">
          <ac:chgData name="Kelley, Todd W" userId="d27d4cb4-89b9-4445-97de-d6d70d6b1c5d" providerId="ADAL" clId="{CD8FB51A-9B41-43FE-8E8C-E6C9CD77B5F3}" dt="2022-05-12T19:31:56.217" v="553" actId="20577"/>
          <ac:spMkLst>
            <pc:docMk/>
            <pc:sldMk cId="3768084921" sldId="265"/>
            <ac:spMk id="2" creationId="{148C173E-7E7B-403F-BC62-E8F7792B487C}"/>
          </ac:spMkLst>
        </pc:spChg>
        <pc:spChg chg="mod">
          <ac:chgData name="Kelley, Todd W" userId="d27d4cb4-89b9-4445-97de-d6d70d6b1c5d" providerId="ADAL" clId="{CD8FB51A-9B41-43FE-8E8C-E6C9CD77B5F3}" dt="2022-05-12T19:31:40.012" v="519"/>
          <ac:spMkLst>
            <pc:docMk/>
            <pc:sldMk cId="3768084921" sldId="265"/>
            <ac:spMk id="3" creationId="{E0AEAA09-0ED5-46F4-930D-0B5F82466C8F}"/>
          </ac:spMkLst>
        </pc:spChg>
      </pc:sldChg>
      <pc:sldMasterChg chg="addSldLayout">
        <pc:chgData name="Kelley, Todd W" userId="d27d4cb4-89b9-4445-97de-d6d70d6b1c5d" providerId="ADAL" clId="{CD8FB51A-9B41-43FE-8E8C-E6C9CD77B5F3}" dt="2022-05-11T15:28:57.917" v="0" actId="680"/>
        <pc:sldMasterMkLst>
          <pc:docMk/>
          <pc:sldMasterMk cId="1672355389" sldId="2147483648"/>
        </pc:sldMasterMkLst>
        <pc:sldLayoutChg chg="add">
          <pc:chgData name="Kelley, Todd W" userId="d27d4cb4-89b9-4445-97de-d6d70d6b1c5d" providerId="ADAL" clId="{CD8FB51A-9B41-43FE-8E8C-E6C9CD77B5F3}" dt="2022-05-11T15:28:57.917" v="0" actId="680"/>
          <pc:sldLayoutMkLst>
            <pc:docMk/>
            <pc:sldMasterMk cId="1672355389" sldId="2147483648"/>
            <pc:sldLayoutMk cId="3257041792"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2B65B-33D8-414C-8151-E8CE1A9FB666}"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A2D3F-4671-46FB-A378-90C4E1EC22B6}" type="slidenum">
              <a:rPr lang="en-US" smtClean="0"/>
              <a:t>‹#›</a:t>
            </a:fld>
            <a:endParaRPr lang="en-US"/>
          </a:p>
        </p:txBody>
      </p:sp>
    </p:spTree>
    <p:extLst>
      <p:ext uri="{BB962C8B-B14F-4D97-AF65-F5344CB8AC3E}">
        <p14:creationId xmlns:p14="http://schemas.microsoft.com/office/powerpoint/2010/main" val="333341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proxima nova"/>
              </a:rPr>
              <a:t>Incorporating scads of LEDs into an electronic project used to be a hairy prospect, a veritable rat’s nest of wires and code. The arrival of dedicated LED driver chips brought welcome relief, offloading grunt work from the microcontroller and allowing one to focus on the application. Much simpler, but still not “Christmas light” simple.</a:t>
            </a:r>
            <a:br>
              <a:rPr lang="en-US" dirty="0"/>
            </a:br>
            <a:br>
              <a:rPr lang="en-US" dirty="0"/>
            </a:br>
            <a:r>
              <a:rPr lang="en-US" b="0" i="0" dirty="0">
                <a:solidFill>
                  <a:srgbClr val="333333"/>
                </a:solidFill>
                <a:effectLst/>
                <a:latin typeface="proxima nova"/>
              </a:rPr>
              <a:t>The </a:t>
            </a:r>
            <a:r>
              <a:rPr lang="en-US" b="1" i="0" dirty="0">
                <a:solidFill>
                  <a:srgbClr val="333333"/>
                </a:solidFill>
                <a:effectLst/>
                <a:latin typeface="proxima nova"/>
              </a:rPr>
              <a:t>WS2812</a:t>
            </a:r>
            <a:r>
              <a:rPr lang="en-US" b="0" i="0" dirty="0">
                <a:solidFill>
                  <a:srgbClr val="333333"/>
                </a:solidFill>
                <a:effectLst/>
                <a:latin typeface="proxima nova"/>
              </a:rPr>
              <a:t> Integrated Light Source — or </a:t>
            </a:r>
            <a:r>
              <a:rPr lang="en-US" b="1" i="1" dirty="0" err="1">
                <a:solidFill>
                  <a:srgbClr val="333333"/>
                </a:solidFill>
                <a:effectLst/>
                <a:latin typeface="proxima nova"/>
              </a:rPr>
              <a:t>NeoPixel</a:t>
            </a:r>
            <a:r>
              <a:rPr lang="en-US" b="0" i="0" dirty="0">
                <a:solidFill>
                  <a:srgbClr val="333333"/>
                </a:solidFill>
                <a:effectLst/>
                <a:latin typeface="proxima nova"/>
              </a:rPr>
              <a:t> in Adafruit parlance — is the latest advance in the quest for a simple, scalable and affordable full-color LED. Red, green and blue LEDs are integrated alongside a driver chip into a tiny surface-mount package controlled through a single wire. They can be used individually, chained into longer strings or assembled into still more interesting form-factors.</a:t>
            </a:r>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2</a:t>
            </a:fld>
            <a:endParaRPr lang="en-US"/>
          </a:p>
        </p:txBody>
      </p:sp>
    </p:spTree>
    <p:extLst>
      <p:ext uri="{BB962C8B-B14F-4D97-AF65-F5344CB8AC3E}">
        <p14:creationId xmlns:p14="http://schemas.microsoft.com/office/powerpoint/2010/main" val="32881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4</a:t>
            </a:fld>
            <a:endParaRPr lang="en-US"/>
          </a:p>
        </p:txBody>
      </p:sp>
    </p:spTree>
    <p:extLst>
      <p:ext uri="{BB962C8B-B14F-4D97-AF65-F5344CB8AC3E}">
        <p14:creationId xmlns:p14="http://schemas.microsoft.com/office/powerpoint/2010/main" val="288568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6</a:t>
            </a:fld>
            <a:endParaRPr lang="en-US"/>
          </a:p>
        </p:txBody>
      </p:sp>
    </p:spTree>
    <p:extLst>
      <p:ext uri="{BB962C8B-B14F-4D97-AF65-F5344CB8AC3E}">
        <p14:creationId xmlns:p14="http://schemas.microsoft.com/office/powerpoint/2010/main" val="1550054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9</a:t>
            </a:fld>
            <a:endParaRPr lang="en-US"/>
          </a:p>
        </p:txBody>
      </p:sp>
    </p:spTree>
    <p:extLst>
      <p:ext uri="{BB962C8B-B14F-4D97-AF65-F5344CB8AC3E}">
        <p14:creationId xmlns:p14="http://schemas.microsoft.com/office/powerpoint/2010/main" val="51918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27118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408521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2502803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7406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2989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683313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5273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206477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469236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97970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765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866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317897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21847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542309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84591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3844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69513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609937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512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69072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8593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39C62A95-7162-46F1-AFE4-6C9728741BA6}"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94968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55F57-ABFC-4FC1-A536-EF0D1DFECCE4}"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62A95-7162-46F1-AFE4-6C9728741BA6}" type="slidenum">
              <a:rPr lang="en-US" smtClean="0"/>
              <a:t>‹#›</a:t>
            </a:fld>
            <a:endParaRPr lang="en-US"/>
          </a:p>
        </p:txBody>
      </p:sp>
    </p:spTree>
    <p:extLst>
      <p:ext uri="{BB962C8B-B14F-4D97-AF65-F5344CB8AC3E}">
        <p14:creationId xmlns:p14="http://schemas.microsoft.com/office/powerpoint/2010/main" val="236489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7208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05045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40885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3750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87468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05549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18699400"/>
      </p:ext>
    </p:extLst>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jpeg"/><Relationship Id="rId3" Type="http://schemas.openxmlformats.org/officeDocument/2006/relationships/hyperlink" Target="https://learn.adafruit.com/adafruit-neopixel-uberguide/neopixel-strips" TargetMode="External"/><Relationship Id="rId7" Type="http://schemas.openxmlformats.org/officeDocument/2006/relationships/hyperlink" Target="https://learn.adafruit.com/adafruit-neopixel-uberguide/individual-neopixels" TargetMode="External"/><Relationship Id="rId12"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hyperlink" Target="https://learn.adafruit.com/adafruit-neopixel-uberguide/other-neopixel-shapes" TargetMode="External"/><Relationship Id="rId11" Type="http://schemas.openxmlformats.org/officeDocument/2006/relationships/image" Target="../media/image6.jpeg"/><Relationship Id="rId5" Type="http://schemas.openxmlformats.org/officeDocument/2006/relationships/hyperlink" Target="https://learn.adafruit.com/adafruit-neopixel-uberguide/neopixel-matrices" TargetMode="External"/><Relationship Id="rId10" Type="http://schemas.openxmlformats.org/officeDocument/2006/relationships/image" Target="../media/image5.jpeg"/><Relationship Id="rId4" Type="http://schemas.openxmlformats.org/officeDocument/2006/relationships/hyperlink" Target="https://learn.adafruit.com/adafruit-neopixel-uberguide/neopixel-rings" TargetMode="External"/><Relationship Id="rId9"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45C1-F2D6-4B2B-848B-52FB23955E6F}"/>
              </a:ext>
            </a:extLst>
          </p:cNvPr>
          <p:cNvSpPr>
            <a:spLocks noGrp="1"/>
          </p:cNvSpPr>
          <p:nvPr>
            <p:ph type="ctrTitle"/>
          </p:nvPr>
        </p:nvSpPr>
        <p:spPr/>
        <p:txBody>
          <a:bodyPr/>
          <a:lstStyle/>
          <a:p>
            <a:r>
              <a:rPr lang="en-US" dirty="0" err="1"/>
              <a:t>NeoPixels</a:t>
            </a:r>
            <a:endParaRPr lang="en-US" dirty="0"/>
          </a:p>
        </p:txBody>
      </p:sp>
      <p:sp>
        <p:nvSpPr>
          <p:cNvPr id="3" name="Subtitle 2">
            <a:extLst>
              <a:ext uri="{FF2B5EF4-FFF2-40B4-BE49-F238E27FC236}">
                <a16:creationId xmlns:a16="http://schemas.microsoft.com/office/drawing/2014/main" id="{E7CA75DB-69F9-42A8-AD4D-73E05E8AB646}"/>
              </a:ext>
            </a:extLst>
          </p:cNvPr>
          <p:cNvSpPr>
            <a:spLocks noGrp="1"/>
          </p:cNvSpPr>
          <p:nvPr>
            <p:ph type="subTitle" idx="1"/>
          </p:nvPr>
        </p:nvSpPr>
        <p:spPr/>
        <p:txBody>
          <a:bodyPr/>
          <a:lstStyle/>
          <a:p>
            <a:r>
              <a:rPr lang="en-US" dirty="0"/>
              <a:t>Dazzling addressable LED’s</a:t>
            </a:r>
          </a:p>
        </p:txBody>
      </p:sp>
    </p:spTree>
    <p:extLst>
      <p:ext uri="{BB962C8B-B14F-4D97-AF65-F5344CB8AC3E}">
        <p14:creationId xmlns:p14="http://schemas.microsoft.com/office/powerpoint/2010/main" val="38066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173E-7E7B-403F-BC62-E8F7792B487C}"/>
              </a:ext>
            </a:extLst>
          </p:cNvPr>
          <p:cNvSpPr>
            <a:spLocks noGrp="1"/>
          </p:cNvSpPr>
          <p:nvPr>
            <p:ph type="title"/>
          </p:nvPr>
        </p:nvSpPr>
        <p:spPr/>
        <p:txBody>
          <a:bodyPr/>
          <a:lstStyle/>
          <a:p>
            <a:r>
              <a:rPr lang="en-US" dirty="0"/>
              <a:t>Perfect your code with a simulator</a:t>
            </a:r>
          </a:p>
        </p:txBody>
      </p:sp>
      <p:sp>
        <p:nvSpPr>
          <p:cNvPr id="3" name="Content Placeholder 2">
            <a:extLst>
              <a:ext uri="{FF2B5EF4-FFF2-40B4-BE49-F238E27FC236}">
                <a16:creationId xmlns:a16="http://schemas.microsoft.com/office/drawing/2014/main" id="{E0AEAA09-0ED5-46F4-930D-0B5F82466C8F}"/>
              </a:ext>
            </a:extLst>
          </p:cNvPr>
          <p:cNvSpPr>
            <a:spLocks noGrp="1"/>
          </p:cNvSpPr>
          <p:nvPr>
            <p:ph idx="1"/>
          </p:nvPr>
        </p:nvSpPr>
        <p:spPr/>
        <p:txBody>
          <a:bodyPr/>
          <a:lstStyle/>
          <a:p>
            <a:r>
              <a:rPr lang="en-US" dirty="0"/>
              <a:t>https://wokwi.com/arduino/libraries/Adafruit_NeoPixel/StrandTest</a:t>
            </a:r>
          </a:p>
        </p:txBody>
      </p:sp>
    </p:spTree>
    <p:extLst>
      <p:ext uri="{BB962C8B-B14F-4D97-AF65-F5344CB8AC3E}">
        <p14:creationId xmlns:p14="http://schemas.microsoft.com/office/powerpoint/2010/main" val="376808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D7FB89-992E-47D2-884F-96CEB01C33A6}"/>
              </a:ext>
            </a:extLst>
          </p:cNvPr>
          <p:cNvSpPr>
            <a:spLocks noGrp="1"/>
          </p:cNvSpPr>
          <p:nvPr>
            <p:ph type="title"/>
          </p:nvPr>
        </p:nvSpPr>
        <p:spPr/>
        <p:txBody>
          <a:bodyPr/>
          <a:lstStyle/>
          <a:p>
            <a:r>
              <a:rPr lang="en-US" dirty="0"/>
              <a:t>LED Drivers</a:t>
            </a:r>
          </a:p>
        </p:txBody>
      </p:sp>
      <p:sp>
        <p:nvSpPr>
          <p:cNvPr id="6" name="Content Placeholder 5">
            <a:extLst>
              <a:ext uri="{FF2B5EF4-FFF2-40B4-BE49-F238E27FC236}">
                <a16:creationId xmlns:a16="http://schemas.microsoft.com/office/drawing/2014/main" id="{986B2012-99A7-4F5D-9345-F900D4A6BA6E}"/>
              </a:ext>
            </a:extLst>
          </p:cNvPr>
          <p:cNvSpPr>
            <a:spLocks noGrp="1"/>
          </p:cNvSpPr>
          <p:nvPr>
            <p:ph idx="1"/>
          </p:nvPr>
        </p:nvSpPr>
        <p:spPr>
          <a:xfrm>
            <a:off x="951100" y="1536633"/>
            <a:ext cx="4296309" cy="4601600"/>
          </a:xfrm>
        </p:spPr>
        <p:txBody>
          <a:bodyPr/>
          <a:lstStyle/>
          <a:p>
            <a:r>
              <a:rPr lang="en-US" b="1" i="0" dirty="0">
                <a:solidFill>
                  <a:schemeClr val="tx1"/>
                </a:solidFill>
                <a:effectLst/>
                <a:latin typeface="proxima nova"/>
              </a:rPr>
              <a:t>WS2812</a:t>
            </a:r>
            <a:r>
              <a:rPr lang="en-US" b="0" i="0" dirty="0">
                <a:solidFill>
                  <a:schemeClr val="tx1"/>
                </a:solidFill>
                <a:effectLst/>
                <a:latin typeface="proxima nova"/>
              </a:rPr>
              <a:t>, </a:t>
            </a:r>
            <a:r>
              <a:rPr lang="en-US" b="1" i="0" dirty="0">
                <a:solidFill>
                  <a:schemeClr val="tx1"/>
                </a:solidFill>
                <a:effectLst/>
                <a:latin typeface="proxima nova"/>
              </a:rPr>
              <a:t>WS2811</a:t>
            </a:r>
            <a:r>
              <a:rPr lang="en-US" b="0" i="0" dirty="0">
                <a:solidFill>
                  <a:schemeClr val="tx1"/>
                </a:solidFill>
                <a:effectLst/>
                <a:latin typeface="proxima nova"/>
              </a:rPr>
              <a:t> and </a:t>
            </a:r>
            <a:r>
              <a:rPr lang="en-US" b="1" i="0" dirty="0">
                <a:solidFill>
                  <a:schemeClr val="tx1"/>
                </a:solidFill>
                <a:effectLst/>
                <a:latin typeface="proxima nova"/>
              </a:rPr>
              <a:t>SK6812</a:t>
            </a:r>
            <a:r>
              <a:rPr lang="en-US" b="0" i="0" dirty="0">
                <a:solidFill>
                  <a:schemeClr val="tx1"/>
                </a:solidFill>
                <a:effectLst/>
                <a:latin typeface="proxima nova"/>
              </a:rPr>
              <a:t> LED/drivers</a:t>
            </a:r>
            <a:endParaRPr lang="en-US" dirty="0">
              <a:solidFill>
                <a:schemeClr val="tx1"/>
              </a:solidFill>
            </a:endParaRPr>
          </a:p>
        </p:txBody>
      </p:sp>
      <p:pic>
        <p:nvPicPr>
          <p:cNvPr id="1026" name="Picture 2">
            <a:extLst>
              <a:ext uri="{FF2B5EF4-FFF2-40B4-BE49-F238E27FC236}">
                <a16:creationId xmlns:a16="http://schemas.microsoft.com/office/drawing/2014/main" id="{7EB10A96-480F-40D2-A1DA-29CAE5752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2191166"/>
            <a:ext cx="6096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45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5ECD-FF4A-47C4-A1D6-0C865ADF6FDB}"/>
              </a:ext>
            </a:extLst>
          </p:cNvPr>
          <p:cNvSpPr>
            <a:spLocks noGrp="1"/>
          </p:cNvSpPr>
          <p:nvPr>
            <p:ph type="title"/>
          </p:nvPr>
        </p:nvSpPr>
        <p:spPr/>
        <p:txBody>
          <a:bodyPr/>
          <a:lstStyle/>
          <a:p>
            <a:r>
              <a:rPr lang="en-US" dirty="0"/>
              <a:t>Form Factors</a:t>
            </a:r>
          </a:p>
        </p:txBody>
      </p:sp>
      <p:sp>
        <p:nvSpPr>
          <p:cNvPr id="3" name="Content Placeholder 2">
            <a:extLst>
              <a:ext uri="{FF2B5EF4-FFF2-40B4-BE49-F238E27FC236}">
                <a16:creationId xmlns:a16="http://schemas.microsoft.com/office/drawing/2014/main" id="{9E177EFF-0339-41A0-822D-C267D4CB79FE}"/>
              </a:ext>
            </a:extLst>
          </p:cNvPr>
          <p:cNvSpPr>
            <a:spLocks noGrp="1"/>
          </p:cNvSpPr>
          <p:nvPr>
            <p:ph idx="1"/>
          </p:nvPr>
        </p:nvSpPr>
        <p:spPr>
          <a:xfrm>
            <a:off x="1190091" y="1401551"/>
            <a:ext cx="10290000" cy="4601600"/>
          </a:xfrm>
        </p:spPr>
        <p:txBody>
          <a:bodyPr/>
          <a:lstStyle/>
          <a:p>
            <a:r>
              <a:rPr lang="en-US" b="0" i="0" dirty="0" err="1">
                <a:solidFill>
                  <a:schemeClr val="tx1"/>
                </a:solidFill>
                <a:effectLst/>
                <a:latin typeface="proxima nova"/>
              </a:rPr>
              <a:t>NeoPixel</a:t>
            </a:r>
            <a:r>
              <a:rPr lang="en-US" b="0" i="0" dirty="0">
                <a:solidFill>
                  <a:schemeClr val="tx1"/>
                </a:solidFill>
                <a:effectLst/>
                <a:latin typeface="proxima nova"/>
              </a:rPr>
              <a:t> products are available in a </a:t>
            </a:r>
            <a:r>
              <a:rPr lang="en-US" b="0" i="1" dirty="0">
                <a:solidFill>
                  <a:schemeClr val="tx1"/>
                </a:solidFill>
                <a:effectLst/>
                <a:latin typeface="proxima nova"/>
              </a:rPr>
              <a:t>zillion</a:t>
            </a:r>
            <a:r>
              <a:rPr lang="en-US" b="0" i="0" dirty="0">
                <a:solidFill>
                  <a:schemeClr val="tx1"/>
                </a:solidFill>
                <a:effectLst/>
                <a:latin typeface="proxima nova"/>
              </a:rPr>
              <a:t> form factors…from individual tiny pixels to huge matrices…plus strips, rings and everything in-between. The same software drives all of them; they’re all “</a:t>
            </a:r>
            <a:r>
              <a:rPr lang="en-US" b="0" i="0" dirty="0" err="1">
                <a:solidFill>
                  <a:schemeClr val="tx1"/>
                </a:solidFill>
                <a:effectLst/>
                <a:latin typeface="proxima nova"/>
              </a:rPr>
              <a:t>NeoPixels</a:t>
            </a:r>
            <a:r>
              <a:rPr lang="en-US" b="0" i="0" dirty="0">
                <a:solidFill>
                  <a:schemeClr val="tx1"/>
                </a:solidFill>
                <a:effectLst/>
                <a:latin typeface="proxima nova"/>
              </a:rPr>
              <a:t>.”</a:t>
            </a:r>
            <a:endParaRPr lang="en-US" dirty="0">
              <a:solidFill>
                <a:schemeClr val="tx1"/>
              </a:solidFill>
            </a:endParaRPr>
          </a:p>
        </p:txBody>
      </p:sp>
      <p:pic>
        <p:nvPicPr>
          <p:cNvPr id="2050" name="Picture 2">
            <a:extLst>
              <a:ext uri="{FF2B5EF4-FFF2-40B4-BE49-F238E27FC236}">
                <a16:creationId xmlns:a16="http://schemas.microsoft.com/office/drawing/2014/main" id="{302E16FA-14D6-4A1E-8A9C-791F6F40B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663" y="416033"/>
            <a:ext cx="76200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afruit NeoPixel Überguide">
            <a:extLst>
              <a:ext uri="{FF2B5EF4-FFF2-40B4-BE49-F238E27FC236}">
                <a16:creationId xmlns:a16="http://schemas.microsoft.com/office/drawing/2014/main" id="{44D80E4A-DAC8-4733-9A5F-B44ED48FA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709" y="4032143"/>
            <a:ext cx="3439391" cy="257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80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566-F5EF-4E42-BDDC-498B5C851F68}"/>
              </a:ext>
            </a:extLst>
          </p:cNvPr>
          <p:cNvSpPr>
            <a:spLocks noGrp="1"/>
          </p:cNvSpPr>
          <p:nvPr>
            <p:ph type="title"/>
          </p:nvPr>
        </p:nvSpPr>
        <p:spPr/>
        <p:txBody>
          <a:bodyPr/>
          <a:lstStyle/>
          <a:p>
            <a:r>
              <a:rPr lang="en-US" dirty="0"/>
              <a:t>Important Things to know</a:t>
            </a:r>
          </a:p>
        </p:txBody>
      </p:sp>
      <p:sp>
        <p:nvSpPr>
          <p:cNvPr id="3" name="Content Placeholder 2">
            <a:extLst>
              <a:ext uri="{FF2B5EF4-FFF2-40B4-BE49-F238E27FC236}">
                <a16:creationId xmlns:a16="http://schemas.microsoft.com/office/drawing/2014/main" id="{A8CF9AA1-C6CD-46BE-AF8E-F3C5D559AE29}"/>
              </a:ext>
            </a:extLst>
          </p:cNvPr>
          <p:cNvSpPr>
            <a:spLocks noGrp="1"/>
          </p:cNvSpPr>
          <p:nvPr>
            <p:ph idx="1"/>
          </p:nvPr>
        </p:nvSpPr>
        <p:spPr/>
        <p:txBody>
          <a:bodyPr anchor="t"/>
          <a:lstStyle/>
          <a:p>
            <a:r>
              <a:rPr lang="en-US" dirty="0"/>
              <a:t>Not all addressable LEDs are </a:t>
            </a:r>
            <a:r>
              <a:rPr lang="en-US" dirty="0" err="1"/>
              <a:t>NeoPixels</a:t>
            </a:r>
            <a:r>
              <a:rPr lang="en-US" dirty="0"/>
              <a:t>.</a:t>
            </a:r>
          </a:p>
          <a:p>
            <a:pPr lvl="1"/>
            <a:r>
              <a:rPr lang="en-US" dirty="0"/>
              <a:t>“</a:t>
            </a:r>
            <a:r>
              <a:rPr lang="en-US" dirty="0" err="1"/>
              <a:t>NeoPixel</a:t>
            </a:r>
            <a:r>
              <a:rPr lang="en-US" dirty="0"/>
              <a:t>” is Adafruit’s brand for individually-addressable RGB color pixels and strips based on the WS2812, WS2811 and SK6812 LED/drivers, using a single-wire control protocol. Other LED products we carry — </a:t>
            </a:r>
            <a:r>
              <a:rPr lang="en-US" dirty="0" err="1"/>
              <a:t>DotStars</a:t>
            </a:r>
            <a:r>
              <a:rPr lang="en-US" dirty="0"/>
              <a:t>, WS2801 pixels, LPD8806 and “analog” strips — use different methodologies (and have their own tutorials).</a:t>
            </a:r>
          </a:p>
          <a:p>
            <a:pPr marL="596900" lvl="1" indent="0">
              <a:buNone/>
            </a:pPr>
            <a:endParaRPr lang="en-US" dirty="0"/>
          </a:p>
          <a:p>
            <a:r>
              <a:rPr lang="en-US" dirty="0" err="1"/>
              <a:t>NeoPixels</a:t>
            </a:r>
            <a:r>
              <a:rPr lang="en-US" dirty="0"/>
              <a:t> require a microcontroller</a:t>
            </a:r>
          </a:p>
          <a:p>
            <a:endParaRPr lang="en-US" dirty="0"/>
          </a:p>
          <a:p>
            <a:r>
              <a:rPr lang="en-US" dirty="0" err="1"/>
              <a:t>NeoPixels</a:t>
            </a:r>
            <a:r>
              <a:rPr lang="en-US" dirty="0"/>
              <a:t> aren’t the answer for every project.</a:t>
            </a:r>
          </a:p>
          <a:p>
            <a:pPr lvl="1"/>
            <a:r>
              <a:rPr lang="en-US" dirty="0"/>
              <a:t>The control signal has very strict timing requirements, and some development boards (such as </a:t>
            </a:r>
            <a:r>
              <a:rPr lang="en-US" dirty="0" err="1"/>
              <a:t>Netduino</a:t>
            </a:r>
            <a:r>
              <a:rPr lang="en-US" dirty="0"/>
              <a:t> or Raspberry Pi) can’t reliably achieve this in every situation.</a:t>
            </a:r>
          </a:p>
        </p:txBody>
      </p:sp>
    </p:spTree>
    <p:extLst>
      <p:ext uri="{BB962C8B-B14F-4D97-AF65-F5344CB8AC3E}">
        <p14:creationId xmlns:p14="http://schemas.microsoft.com/office/powerpoint/2010/main" val="2460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41B8-E88E-417B-AAA5-4A8A6C974D2A}"/>
              </a:ext>
            </a:extLst>
          </p:cNvPr>
          <p:cNvSpPr>
            <a:spLocks noGrp="1"/>
          </p:cNvSpPr>
          <p:nvPr>
            <p:ph type="title"/>
          </p:nvPr>
        </p:nvSpPr>
        <p:spPr/>
        <p:txBody>
          <a:bodyPr/>
          <a:lstStyle/>
          <a:p>
            <a:r>
              <a:rPr lang="en-US" dirty="0"/>
              <a:t>Is there a limit to the number of </a:t>
            </a:r>
            <a:r>
              <a:rPr lang="en-US" dirty="0" err="1"/>
              <a:t>NeoPixels</a:t>
            </a:r>
            <a:r>
              <a:rPr lang="en-US" dirty="0"/>
              <a:t> in a chain?</a:t>
            </a:r>
          </a:p>
        </p:txBody>
      </p:sp>
      <p:sp>
        <p:nvSpPr>
          <p:cNvPr id="3" name="Content Placeholder 2">
            <a:extLst>
              <a:ext uri="{FF2B5EF4-FFF2-40B4-BE49-F238E27FC236}">
                <a16:creationId xmlns:a16="http://schemas.microsoft.com/office/drawing/2014/main" id="{95C05EC2-449E-46FD-BC50-75C017411EFA}"/>
              </a:ext>
            </a:extLst>
          </p:cNvPr>
          <p:cNvSpPr>
            <a:spLocks noGrp="1"/>
          </p:cNvSpPr>
          <p:nvPr>
            <p:ph idx="1"/>
          </p:nvPr>
        </p:nvSpPr>
        <p:spPr/>
        <p:txBody>
          <a:bodyPr anchor="t"/>
          <a:lstStyle/>
          <a:p>
            <a:pPr marL="139700" indent="0">
              <a:buNone/>
            </a:pPr>
            <a:r>
              <a:rPr lang="en-US" dirty="0"/>
              <a:t>There’s no inherent limit in the maximum length of a </a:t>
            </a:r>
            <a:r>
              <a:rPr lang="en-US" dirty="0" err="1"/>
              <a:t>NeoPixel</a:t>
            </a:r>
            <a:r>
              <a:rPr lang="en-US" dirty="0"/>
              <a:t> chain, but eventually you’ll encounter any of various practical limits:</a:t>
            </a:r>
          </a:p>
          <a:p>
            <a:endParaRPr lang="en-US" dirty="0"/>
          </a:p>
          <a:p>
            <a:r>
              <a:rPr lang="en-US" b="1" dirty="0"/>
              <a:t>RAM</a:t>
            </a:r>
            <a:r>
              <a:rPr lang="en-US" dirty="0"/>
              <a:t>: </a:t>
            </a:r>
            <a:r>
              <a:rPr lang="en-US" dirty="0" err="1"/>
              <a:t>NeoPixels</a:t>
            </a:r>
            <a:r>
              <a:rPr lang="en-US" dirty="0"/>
              <a:t> require some RAM from the host microcontroller; more pixels = more RAM. It’s only a few bytes each, but as most microcontrollers are pretty resource-constrained, this becomes a very real consideration for large projects.</a:t>
            </a:r>
          </a:p>
          <a:p>
            <a:pPr marL="139700" indent="0">
              <a:buNone/>
            </a:pPr>
            <a:endParaRPr lang="en-US" dirty="0"/>
          </a:p>
          <a:p>
            <a:r>
              <a:rPr lang="en-US" b="1" dirty="0"/>
              <a:t>Power</a:t>
            </a:r>
            <a:r>
              <a:rPr lang="en-US" dirty="0"/>
              <a:t>: each </a:t>
            </a:r>
            <a:r>
              <a:rPr lang="en-US" dirty="0" err="1"/>
              <a:t>NeoPixel</a:t>
            </a:r>
            <a:r>
              <a:rPr lang="en-US" dirty="0"/>
              <a:t> draws a little bit of current; more pixels = more power. Power supplies likewise have some upper limit.</a:t>
            </a:r>
          </a:p>
          <a:p>
            <a:pPr marL="139700" indent="0">
              <a:buNone/>
            </a:pPr>
            <a:endParaRPr lang="en-US" dirty="0"/>
          </a:p>
          <a:p>
            <a:r>
              <a:rPr lang="en-US" b="1" dirty="0"/>
              <a:t>Time</a:t>
            </a:r>
            <a:r>
              <a:rPr lang="en-US" dirty="0"/>
              <a:t>: </a:t>
            </a:r>
            <a:r>
              <a:rPr lang="en-US" dirty="0" err="1"/>
              <a:t>NeoPixels</a:t>
            </a:r>
            <a:r>
              <a:rPr lang="en-US" dirty="0"/>
              <a:t> process data from the host microcontroller at a fixed data rate; more pixels = more time and lower animation frame rates.</a:t>
            </a:r>
          </a:p>
        </p:txBody>
      </p:sp>
    </p:spTree>
    <p:extLst>
      <p:ext uri="{BB962C8B-B14F-4D97-AF65-F5344CB8AC3E}">
        <p14:creationId xmlns:p14="http://schemas.microsoft.com/office/powerpoint/2010/main" val="231932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8791-2AE3-4278-8D86-FD5E0B997163}"/>
              </a:ext>
            </a:extLst>
          </p:cNvPr>
          <p:cNvSpPr>
            <a:spLocks noGrp="1"/>
          </p:cNvSpPr>
          <p:nvPr>
            <p:ph type="title"/>
          </p:nvPr>
        </p:nvSpPr>
        <p:spPr/>
        <p:txBody>
          <a:bodyPr/>
          <a:lstStyle/>
          <a:p>
            <a:r>
              <a:rPr lang="en-US" dirty="0"/>
              <a:t>Form Factors</a:t>
            </a:r>
          </a:p>
        </p:txBody>
      </p:sp>
      <p:sp>
        <p:nvSpPr>
          <p:cNvPr id="3" name="Content Placeholder 2">
            <a:extLst>
              <a:ext uri="{FF2B5EF4-FFF2-40B4-BE49-F238E27FC236}">
                <a16:creationId xmlns:a16="http://schemas.microsoft.com/office/drawing/2014/main" id="{4D4DEDCD-6015-4C9D-BF8E-1A4FC7EF1B9F}"/>
              </a:ext>
            </a:extLst>
          </p:cNvPr>
          <p:cNvSpPr>
            <a:spLocks noGrp="1"/>
          </p:cNvSpPr>
          <p:nvPr>
            <p:ph idx="1"/>
          </p:nvPr>
        </p:nvSpPr>
        <p:spPr/>
        <p:txBody>
          <a:bodyPr anchor="t"/>
          <a:lstStyle/>
          <a:p>
            <a:r>
              <a:rPr lang="en-US" dirty="0">
                <a:hlinkClick r:id="rId3"/>
              </a:rPr>
              <a:t>Strips and Strands</a:t>
            </a:r>
            <a:endParaRPr lang="en-US" dirty="0"/>
          </a:p>
          <a:p>
            <a:endParaRPr lang="en-US" dirty="0"/>
          </a:p>
          <a:p>
            <a:r>
              <a:rPr lang="en-US" dirty="0">
                <a:hlinkClick r:id="rId4"/>
              </a:rPr>
              <a:t>Rings</a:t>
            </a:r>
            <a:endParaRPr lang="en-US" dirty="0"/>
          </a:p>
          <a:p>
            <a:endParaRPr lang="en-US" dirty="0"/>
          </a:p>
          <a:p>
            <a:r>
              <a:rPr lang="en-US" dirty="0">
                <a:hlinkClick r:id="rId5"/>
              </a:rPr>
              <a:t>Matrices</a:t>
            </a:r>
            <a:endParaRPr lang="en-US" dirty="0"/>
          </a:p>
          <a:p>
            <a:endParaRPr lang="en-US" dirty="0"/>
          </a:p>
          <a:p>
            <a:r>
              <a:rPr lang="en-US" dirty="0">
                <a:hlinkClick r:id="rId6"/>
              </a:rPr>
              <a:t>Sticks / Jewels</a:t>
            </a:r>
            <a:endParaRPr lang="en-US" dirty="0"/>
          </a:p>
          <a:p>
            <a:endParaRPr lang="en-US" dirty="0"/>
          </a:p>
          <a:p>
            <a:r>
              <a:rPr lang="en-US" dirty="0">
                <a:hlinkClick r:id="rId7"/>
              </a:rPr>
              <a:t>Individual </a:t>
            </a:r>
            <a:r>
              <a:rPr lang="en-US" dirty="0" err="1">
                <a:hlinkClick r:id="rId7"/>
              </a:rPr>
              <a:t>NeoPixels</a:t>
            </a:r>
            <a:endParaRPr lang="en-US" dirty="0"/>
          </a:p>
        </p:txBody>
      </p:sp>
      <p:pic>
        <p:nvPicPr>
          <p:cNvPr id="3074" name="Picture 2" descr="Adafruit NeoPixel Überguide">
            <a:extLst>
              <a:ext uri="{FF2B5EF4-FFF2-40B4-BE49-F238E27FC236}">
                <a16:creationId xmlns:a16="http://schemas.microsoft.com/office/drawing/2014/main" id="{439085BF-FC17-41DD-AA84-682830970C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2840" y="827977"/>
            <a:ext cx="2174488" cy="16308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455B80D-A639-47A0-AD6B-6E847F642D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2839" y="2768293"/>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EDC9C0C-37B9-4802-AE5B-3D30AC3538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2839" y="4708610"/>
            <a:ext cx="5229922" cy="17454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AF4DF8C-FF40-4D2E-A92D-EC59B647FF5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88735" y="827977"/>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268B49D4-12B8-491D-9BD0-A97B546C092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64111" y="2755753"/>
            <a:ext cx="2182659" cy="163699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52EE2F50-E1BD-474D-823E-45E19509D0F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7905" y="4392747"/>
            <a:ext cx="2691161" cy="201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18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A72-D4DE-4E1C-9672-D808972FD478}"/>
              </a:ext>
            </a:extLst>
          </p:cNvPr>
          <p:cNvSpPr>
            <a:spLocks noGrp="1"/>
          </p:cNvSpPr>
          <p:nvPr>
            <p:ph type="title"/>
          </p:nvPr>
        </p:nvSpPr>
        <p:spPr/>
        <p:txBody>
          <a:bodyPr/>
          <a:lstStyle/>
          <a:p>
            <a:r>
              <a:rPr lang="en-US" dirty="0"/>
              <a:t>Power for </a:t>
            </a:r>
            <a:r>
              <a:rPr lang="en-US" dirty="0" err="1"/>
              <a:t>NeoPixels</a:t>
            </a:r>
            <a:endParaRPr lang="en-US" dirty="0"/>
          </a:p>
        </p:txBody>
      </p:sp>
      <p:sp>
        <p:nvSpPr>
          <p:cNvPr id="3" name="Content Placeholder 2">
            <a:extLst>
              <a:ext uri="{FF2B5EF4-FFF2-40B4-BE49-F238E27FC236}">
                <a16:creationId xmlns:a16="http://schemas.microsoft.com/office/drawing/2014/main" id="{58CD6ACE-F266-4E1E-ABBD-BED06A0D5808}"/>
              </a:ext>
            </a:extLst>
          </p:cNvPr>
          <p:cNvSpPr>
            <a:spLocks noGrp="1"/>
          </p:cNvSpPr>
          <p:nvPr>
            <p:ph idx="1"/>
          </p:nvPr>
        </p:nvSpPr>
        <p:spPr/>
        <p:txBody>
          <a:bodyPr anchor="t"/>
          <a:lstStyle/>
          <a:p>
            <a:r>
              <a:rPr lang="en-US" dirty="0"/>
              <a:t>The Arduino can continuously supply only about 500 milliamps to the 5V pin.</a:t>
            </a:r>
          </a:p>
          <a:p>
            <a:pPr marL="139700" indent="0">
              <a:buNone/>
            </a:pPr>
            <a:endParaRPr lang="en-US" dirty="0"/>
          </a:p>
          <a:p>
            <a:r>
              <a:rPr lang="en-US" dirty="0"/>
              <a:t> Each </a:t>
            </a:r>
            <a:r>
              <a:rPr lang="en-US" dirty="0" err="1"/>
              <a:t>NeoPixel</a:t>
            </a:r>
            <a:r>
              <a:rPr lang="en-US" dirty="0"/>
              <a:t> can draw up to 60 milliamps at full brightness.</a:t>
            </a:r>
          </a:p>
          <a:p>
            <a:pPr marL="139700" indent="0">
              <a:buNone/>
            </a:pPr>
            <a:endParaRPr lang="en-US" dirty="0"/>
          </a:p>
          <a:p>
            <a:r>
              <a:rPr lang="en-US" dirty="0"/>
              <a:t>So Maximum is 8 </a:t>
            </a:r>
            <a:r>
              <a:rPr lang="en-US" dirty="0" err="1"/>
              <a:t>Neopixels</a:t>
            </a:r>
            <a:r>
              <a:rPr lang="en-US" dirty="0"/>
              <a:t> on an Arduino Uno</a:t>
            </a:r>
          </a:p>
          <a:p>
            <a:pPr marL="139700" indent="0">
              <a:buNone/>
            </a:pPr>
            <a:endParaRPr lang="en-US" dirty="0"/>
          </a:p>
          <a:p>
            <a:r>
              <a:rPr lang="en-US" dirty="0"/>
              <a:t> So yes, you can skip the separate DC supply and power directly off the Arduino as long as just a few pixels are used, more if the colors and overall brightness are low. When in doubt, give the pixels a separate power supply.</a:t>
            </a:r>
          </a:p>
        </p:txBody>
      </p:sp>
      <p:pic>
        <p:nvPicPr>
          <p:cNvPr id="5122" name="Picture 2" descr="AC Converter Adapter DC 5V 3A Power Supply Charger 5.5mm x 2.1mm US 3000mA  - Walmart.com">
            <a:extLst>
              <a:ext uri="{FF2B5EF4-FFF2-40B4-BE49-F238E27FC236}">
                <a16:creationId xmlns:a16="http://schemas.microsoft.com/office/drawing/2014/main" id="{C31F040B-6DBB-450C-8D26-C4AC30B9F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596" y="4190215"/>
            <a:ext cx="2262304" cy="226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1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8A2E-784E-42AC-8933-F45905C338A4}"/>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B29F3FCE-77EC-4A58-8D06-5D3625C306A1}"/>
              </a:ext>
            </a:extLst>
          </p:cNvPr>
          <p:cNvSpPr>
            <a:spLocks noGrp="1"/>
          </p:cNvSpPr>
          <p:nvPr>
            <p:ph idx="1"/>
          </p:nvPr>
        </p:nvSpPr>
        <p:spPr/>
        <p:txBody>
          <a:bodyPr/>
          <a:lstStyle/>
          <a:p>
            <a:r>
              <a:rPr lang="en-US" dirty="0"/>
              <a:t>https://learn.adafruit.com/adafruit-neopixel-uberguide/best-practices</a:t>
            </a:r>
          </a:p>
        </p:txBody>
      </p:sp>
    </p:spTree>
    <p:extLst>
      <p:ext uri="{BB962C8B-B14F-4D97-AF65-F5344CB8AC3E}">
        <p14:creationId xmlns:p14="http://schemas.microsoft.com/office/powerpoint/2010/main" val="200673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EEBB-FAE3-4420-AD0B-EF080B68D59E}"/>
              </a:ext>
            </a:extLst>
          </p:cNvPr>
          <p:cNvSpPr>
            <a:spLocks noGrp="1"/>
          </p:cNvSpPr>
          <p:nvPr>
            <p:ph type="title"/>
          </p:nvPr>
        </p:nvSpPr>
        <p:spPr/>
        <p:txBody>
          <a:bodyPr/>
          <a:lstStyle/>
          <a:p>
            <a:r>
              <a:rPr lang="en-US" dirty="0"/>
              <a:t>Let’s wire up a </a:t>
            </a:r>
            <a:r>
              <a:rPr lang="en-US" dirty="0" err="1"/>
              <a:t>Neopixel</a:t>
            </a:r>
            <a:endParaRPr lang="en-US" dirty="0"/>
          </a:p>
        </p:txBody>
      </p:sp>
      <p:sp>
        <p:nvSpPr>
          <p:cNvPr id="3" name="Content Placeholder 2">
            <a:extLst>
              <a:ext uri="{FF2B5EF4-FFF2-40B4-BE49-F238E27FC236}">
                <a16:creationId xmlns:a16="http://schemas.microsoft.com/office/drawing/2014/main" id="{2E58C77A-3468-40CC-AF2B-D66CE653F926}"/>
              </a:ext>
            </a:extLst>
          </p:cNvPr>
          <p:cNvSpPr>
            <a:spLocks noGrp="1"/>
          </p:cNvSpPr>
          <p:nvPr>
            <p:ph idx="1"/>
          </p:nvPr>
        </p:nvSpPr>
        <p:spPr>
          <a:xfrm>
            <a:off x="951100" y="1536633"/>
            <a:ext cx="4858685" cy="4601600"/>
          </a:xfrm>
        </p:spPr>
        <p:txBody>
          <a:bodyPr/>
          <a:lstStyle/>
          <a:p>
            <a:r>
              <a:rPr lang="en-US" b="0" i="0" dirty="0">
                <a:solidFill>
                  <a:srgbClr val="FFFFFF"/>
                </a:solidFill>
                <a:effectLst/>
                <a:latin typeface="proxima nova"/>
              </a:rPr>
              <a:t>When connecting </a:t>
            </a:r>
            <a:r>
              <a:rPr lang="en-US" b="0" i="0" dirty="0" err="1">
                <a:solidFill>
                  <a:srgbClr val="FFFFFF"/>
                </a:solidFill>
                <a:effectLst/>
                <a:latin typeface="proxima nova"/>
              </a:rPr>
              <a:t>NeoPixels</a:t>
            </a:r>
            <a:r>
              <a:rPr lang="en-US" b="0" i="0" dirty="0">
                <a:solidFill>
                  <a:srgbClr val="FFFFFF"/>
                </a:solidFill>
                <a:effectLst/>
                <a:latin typeface="proxima nova"/>
              </a:rPr>
              <a:t> to any LIVE power source or microcontroller, ALWAYS CONNECT GROUND (–) BEFORE ANYTHING ELSE. Conversely, disconnect ground last when separating.</a:t>
            </a:r>
          </a:p>
          <a:p>
            <a:r>
              <a:rPr lang="en-US" b="0" i="0" dirty="0">
                <a:solidFill>
                  <a:srgbClr val="FFFFFF"/>
                </a:solidFill>
                <a:effectLst/>
                <a:latin typeface="proxima nova"/>
              </a:rPr>
              <a:t>When using a DC power supply, or an especially large battery, we recommend adding a large capacitor (100 to 1000 µF, 6.3V or higher) across the + and – terminals. This prevents the initial onrush of current from damaging the pixels. See the photo on the next page for an example.</a:t>
            </a:r>
            <a:endParaRPr lang="en-US" dirty="0"/>
          </a:p>
        </p:txBody>
      </p:sp>
      <p:pic>
        <p:nvPicPr>
          <p:cNvPr id="4098" name="Picture 2">
            <a:extLst>
              <a:ext uri="{FF2B5EF4-FFF2-40B4-BE49-F238E27FC236}">
                <a16:creationId xmlns:a16="http://schemas.microsoft.com/office/drawing/2014/main" id="{6527A6D9-2C85-4A23-843B-45E7EE913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16" y="2319454"/>
            <a:ext cx="6143870" cy="360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276453"/>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UTA EE Labs - Bluetooth</Template>
  <TotalTime>1806</TotalTime>
  <Words>658</Words>
  <Application>Microsoft Office PowerPoint</Application>
  <PresentationFormat>Widescreen</PresentationFormat>
  <Paragraphs>52</Paragraphs>
  <Slides>10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Bebas Neue</vt:lpstr>
      <vt:lpstr>Calibri</vt:lpstr>
      <vt:lpstr>Josefin Slab Thin</vt:lpstr>
      <vt:lpstr>Lato</vt:lpstr>
      <vt:lpstr>Montserrat</vt:lpstr>
      <vt:lpstr>proxima nova</vt:lpstr>
      <vt:lpstr>Raleway</vt:lpstr>
      <vt:lpstr>Source Sans Pro</vt:lpstr>
      <vt:lpstr>Electronic Circuit Style CV by Slidesgo</vt:lpstr>
      <vt:lpstr>NeoPixels</vt:lpstr>
      <vt:lpstr>LED Drivers</vt:lpstr>
      <vt:lpstr>Form Factors</vt:lpstr>
      <vt:lpstr>Important Things to know</vt:lpstr>
      <vt:lpstr>Is there a limit to the number of NeoPixels in a chain?</vt:lpstr>
      <vt:lpstr>Form Factors</vt:lpstr>
      <vt:lpstr>Power for NeoPixels</vt:lpstr>
      <vt:lpstr>Best Practices</vt:lpstr>
      <vt:lpstr>Let’s wire up a Neopixel</vt:lpstr>
      <vt:lpstr>Perfect your code with a simulator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NeoPixels</dc:title>
  <dc:creator>Kelley, Todd W</dc:creator>
  <cp:lastModifiedBy>Kelley, Todd W</cp:lastModifiedBy>
  <cp:revision>1</cp:revision>
  <dcterms:created xsi:type="dcterms:W3CDTF">2022-05-11T15:28:55Z</dcterms:created>
  <dcterms:modified xsi:type="dcterms:W3CDTF">2022-05-12T21:35:48Z</dcterms:modified>
</cp:coreProperties>
</file>