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8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6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6A43-FF05-4EB1-9DE5-25024F7D894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8566-1181-4377-B14B-28585D359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Raspberry Pi Sound 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UTA EE Lab Workshops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71" y="4233682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9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Audio is selected to AV Jack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50857" cy="4351338"/>
          </a:xfrm>
        </p:spPr>
        <p:txBody>
          <a:bodyPr/>
          <a:lstStyle/>
          <a:p>
            <a:r>
              <a:rPr lang="en-US" dirty="0" smtClean="0"/>
              <a:t>Right Click the speaker icon in the upper right corner and select AV Jack.</a:t>
            </a:r>
          </a:p>
          <a:p>
            <a:r>
              <a:rPr lang="en-US" dirty="0" smtClean="0"/>
              <a:t>Open the File Explorer        and go to the pi directory. Create a folder named soundboard.</a:t>
            </a:r>
          </a:p>
          <a:p>
            <a:r>
              <a:rPr lang="en-US" dirty="0" err="1" smtClean="0"/>
              <a:t>Goto</a:t>
            </a:r>
            <a:r>
              <a:rPr lang="en-US" dirty="0" smtClean="0"/>
              <a:t>         -&gt;Programming -&gt; </a:t>
            </a:r>
            <a:r>
              <a:rPr lang="en-US" dirty="0" err="1" smtClean="0"/>
              <a:t>Geany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Geany</a:t>
            </a:r>
            <a:r>
              <a:rPr lang="en-US" dirty="0" smtClean="0"/>
              <a:t>, select file-&gt; new. Save the new file as soundboard.py and save it to Home/Pi/Soundboard directory.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661" y="1092200"/>
            <a:ext cx="196215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27" y="3686969"/>
            <a:ext cx="3524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776" y="2801248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85472" y="2876280"/>
            <a:ext cx="4951561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"Sampler Ready."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GPIO.input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soundChannelA.play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GPIO.input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soundChannelB.play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sndB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GPIO.input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soundChannelC.play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sndC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sleep(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.01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exit()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1569" y="-539"/>
            <a:ext cx="264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in the following 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02744" y="380461"/>
            <a:ext cx="4664016" cy="62478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RPi.GPIO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 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GPIO.setmode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(GPIO.BCM)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GPIO.IN)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GPIO.IN)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GPIO.setup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GPIO.IN)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pygame.mixer.init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48000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sndA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pygame.mixer.Sound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“Horse.wav"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sndB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pygame.mixer.Sound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“Dog.wav"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sndC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pygame.mixer.Sound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“Drum.wav"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soundChannelA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pygame.mixer.Channel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soundChannelB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pygame.mixer.Channel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soundChannelC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pygame.mixer.Channel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4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.wav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in File manager and copy to the soundboard directory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528888"/>
            <a:ext cx="3505200" cy="3648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282" y="2528888"/>
            <a:ext cx="5417905" cy="392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Eject the USB Drive properly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419350" cy="4351338"/>
          </a:xfrm>
        </p:spPr>
        <p:txBody>
          <a:bodyPr/>
          <a:lstStyle/>
          <a:p>
            <a:r>
              <a:rPr lang="en-US" dirty="0" smtClean="0"/>
              <a:t>We are sharing the USB drive.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638175"/>
            <a:ext cx="83248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GPIO 23,24,25 3.3V and 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4" y="1920516"/>
            <a:ext cx="585666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867525" y="2448073"/>
            <a:ext cx="5753304" cy="189425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943475" y="2486025"/>
            <a:ext cx="4031203" cy="2047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05350" y="1690688"/>
            <a:ext cx="9525" cy="452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714875" y="1708567"/>
            <a:ext cx="1933574" cy="297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38924" y="1756211"/>
            <a:ext cx="9525" cy="452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638924" y="2178269"/>
            <a:ext cx="2409826" cy="13316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943476" y="3295650"/>
            <a:ext cx="2295524" cy="79762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7239000" y="4093279"/>
            <a:ext cx="2228850" cy="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467850" y="3863201"/>
            <a:ext cx="1" cy="23007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29091" y="3447454"/>
            <a:ext cx="2309908" cy="81020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238999" y="5080975"/>
            <a:ext cx="2228851" cy="184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238999" y="4257656"/>
            <a:ext cx="0" cy="8595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467850" y="4841656"/>
            <a:ext cx="0" cy="25775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4929091" y="3790015"/>
            <a:ext cx="1974610" cy="64876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6889720" y="4444712"/>
            <a:ext cx="4454" cy="157985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903702" y="6024563"/>
            <a:ext cx="2564148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460860" y="5847785"/>
            <a:ext cx="6990" cy="17677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5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your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4" y="1771650"/>
            <a:ext cx="6492421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9050" y="2343984"/>
            <a:ext cx="387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command window should open if the</a:t>
            </a:r>
          </a:p>
          <a:p>
            <a:r>
              <a:rPr lang="en-US" dirty="0" smtClean="0"/>
              <a:t>Program is working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3517212"/>
            <a:ext cx="5010150" cy="1283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81850" y="5004331"/>
            <a:ext cx="352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 the buttons to play the sound.</a:t>
            </a:r>
          </a:p>
          <a:p>
            <a:r>
              <a:rPr lang="en-US" dirty="0" smtClean="0"/>
              <a:t>Press CTRL + C to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some other sound files and edit your code to play them.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using </a:t>
            </a:r>
            <a:r>
              <a:rPr lang="en-US" dirty="0" err="1"/>
              <a:t>ffmpeg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input.mp3 </a:t>
            </a:r>
            <a:r>
              <a:rPr lang="en-US" dirty="0" smtClean="0"/>
              <a:t>output.wav in the terminal to convert mp3’s to wav files.</a:t>
            </a:r>
          </a:p>
          <a:p>
            <a:endParaRPr lang="en-US" dirty="0"/>
          </a:p>
          <a:p>
            <a:r>
              <a:rPr lang="en-US" dirty="0" smtClean="0"/>
              <a:t>Try using </a:t>
            </a:r>
            <a:r>
              <a:rPr lang="en-US" dirty="0"/>
              <a:t>lame --decode yourfile.mp3 </a:t>
            </a:r>
            <a:r>
              <a:rPr lang="en-US" dirty="0" smtClean="0"/>
              <a:t>yourfile.wav in the terminal to convert mp3’s to wav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up your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Audio Output back to HDMI</a:t>
            </a:r>
          </a:p>
          <a:p>
            <a:r>
              <a:rPr lang="en-US" dirty="0" smtClean="0"/>
              <a:t>Delete the wav files and program</a:t>
            </a:r>
          </a:p>
          <a:p>
            <a:r>
              <a:rPr lang="en-US" dirty="0" smtClean="0"/>
              <a:t>Delete the soundboard folder.</a:t>
            </a:r>
          </a:p>
          <a:p>
            <a:r>
              <a:rPr lang="en-US" dirty="0" smtClean="0"/>
              <a:t>Return breadboards, parts, Pi’s, network cables,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374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Raspberry Pi Sound Board</vt:lpstr>
      <vt:lpstr>Ensure Audio is selected to AV Jack</vt:lpstr>
      <vt:lpstr>PowerPoint Presentation</vt:lpstr>
      <vt:lpstr>Add the .wav files</vt:lpstr>
      <vt:lpstr>Eject the USB Drive properly</vt:lpstr>
      <vt:lpstr>GPIO 23,24,25 3.3V and Ground</vt:lpstr>
      <vt:lpstr>Run your program</vt:lpstr>
      <vt:lpstr>Find some other sound files and edit your code to play them.</vt:lpstr>
      <vt:lpstr>Clean up your Pi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Sound Board</dc:title>
  <dc:creator>Kelley, Todd W</dc:creator>
  <cp:lastModifiedBy>Kelley, Todd W</cp:lastModifiedBy>
  <cp:revision>18</cp:revision>
  <dcterms:created xsi:type="dcterms:W3CDTF">2021-09-27T15:16:05Z</dcterms:created>
  <dcterms:modified xsi:type="dcterms:W3CDTF">2021-09-28T15:59:48Z</dcterms:modified>
</cp:coreProperties>
</file>