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56" r:id="rId5"/>
    <p:sldId id="305" r:id="rId6"/>
    <p:sldId id="257" r:id="rId7"/>
    <p:sldId id="274" r:id="rId8"/>
    <p:sldId id="266" r:id="rId9"/>
    <p:sldId id="262" r:id="rId10"/>
    <p:sldId id="260" r:id="rId11"/>
    <p:sldId id="261" r:id="rId12"/>
    <p:sldId id="268" r:id="rId13"/>
    <p:sldId id="269" r:id="rId14"/>
    <p:sldId id="270" r:id="rId15"/>
    <p:sldId id="271" r:id="rId16"/>
    <p:sldId id="273" r:id="rId17"/>
    <p:sldId id="272" r:id="rId18"/>
    <p:sldId id="306" r:id="rId19"/>
    <p:sldId id="259" r:id="rId20"/>
    <p:sldId id="276" r:id="rId21"/>
    <p:sldId id="264" r:id="rId22"/>
    <p:sldId id="263" r:id="rId23"/>
    <p:sldId id="258" r:id="rId24"/>
    <p:sldId id="307" r:id="rId25"/>
    <p:sldId id="267" r:id="rId26"/>
  </p:sldIdLst>
  <p:sldSz cx="12192000" cy="6858000"/>
  <p:notesSz cx="7053263" cy="9309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6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51D116-6881-4ABD-A8F7-F62362DC65E8}" v="20" dt="2022-10-05T14:23:54.8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546" autoAdjust="0"/>
  </p:normalViewPr>
  <p:slideViewPr>
    <p:cSldViewPr snapToGrid="0">
      <p:cViewPr varScale="1">
        <p:scale>
          <a:sx n="94" d="100"/>
          <a:sy n="94" d="100"/>
        </p:scale>
        <p:origin x="11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ey, Todd W" userId="d27d4cb4-89b9-4445-97de-d6d70d6b1c5d" providerId="ADAL" clId="{CD51D116-6881-4ABD-A8F7-F62362DC65E8}"/>
    <pc:docChg chg="undo redo custSel addSld delSld modSld sldOrd">
      <pc:chgData name="Kelley, Todd W" userId="d27d4cb4-89b9-4445-97de-d6d70d6b1c5d" providerId="ADAL" clId="{CD51D116-6881-4ABD-A8F7-F62362DC65E8}" dt="2022-10-05T16:42:23.659" v="2103" actId="5793"/>
      <pc:docMkLst>
        <pc:docMk/>
      </pc:docMkLst>
      <pc:sldChg chg="modSp mod">
        <pc:chgData name="Kelley, Todd W" userId="d27d4cb4-89b9-4445-97de-d6d70d6b1c5d" providerId="ADAL" clId="{CD51D116-6881-4ABD-A8F7-F62362DC65E8}" dt="2022-09-15T13:52:05.504" v="3" actId="1076"/>
        <pc:sldMkLst>
          <pc:docMk/>
          <pc:sldMk cId="2512450571" sldId="256"/>
        </pc:sldMkLst>
        <pc:spChg chg="mod">
          <ac:chgData name="Kelley, Todd W" userId="d27d4cb4-89b9-4445-97de-d6d70d6b1c5d" providerId="ADAL" clId="{CD51D116-6881-4ABD-A8F7-F62362DC65E8}" dt="2022-09-15T13:51:59.291" v="0"/>
          <ac:spMkLst>
            <pc:docMk/>
            <pc:sldMk cId="2512450571" sldId="256"/>
            <ac:spMk id="2" creationId="{00000000-0000-0000-0000-000000000000}"/>
          </ac:spMkLst>
        </pc:spChg>
        <pc:spChg chg="mod">
          <ac:chgData name="Kelley, Todd W" userId="d27d4cb4-89b9-4445-97de-d6d70d6b1c5d" providerId="ADAL" clId="{CD51D116-6881-4ABD-A8F7-F62362DC65E8}" dt="2022-09-15T13:51:59.291" v="0"/>
          <ac:spMkLst>
            <pc:docMk/>
            <pc:sldMk cId="2512450571" sldId="256"/>
            <ac:spMk id="3" creationId="{00000000-0000-0000-0000-000000000000}"/>
          </ac:spMkLst>
        </pc:spChg>
        <pc:picChg chg="mod">
          <ac:chgData name="Kelley, Todd W" userId="d27d4cb4-89b9-4445-97de-d6d70d6b1c5d" providerId="ADAL" clId="{CD51D116-6881-4ABD-A8F7-F62362DC65E8}" dt="2022-09-15T13:52:05.504" v="3" actId="1076"/>
          <ac:picMkLst>
            <pc:docMk/>
            <pc:sldMk cId="2512450571" sldId="256"/>
            <ac:picMk id="4" creationId="{00000000-0000-0000-0000-000000000000}"/>
          </ac:picMkLst>
        </pc:picChg>
      </pc:sldChg>
      <pc:sldChg chg="modSp mod">
        <pc:chgData name="Kelley, Todd W" userId="d27d4cb4-89b9-4445-97de-d6d70d6b1c5d" providerId="ADAL" clId="{CD51D116-6881-4ABD-A8F7-F62362DC65E8}" dt="2022-09-15T13:51:59.409" v="1" actId="27636"/>
        <pc:sldMkLst>
          <pc:docMk/>
          <pc:sldMk cId="3207842879" sldId="257"/>
        </pc:sldMkLst>
        <pc:spChg chg="mod">
          <ac:chgData name="Kelley, Todd W" userId="d27d4cb4-89b9-4445-97de-d6d70d6b1c5d" providerId="ADAL" clId="{CD51D116-6881-4ABD-A8F7-F62362DC65E8}" dt="2022-09-15T13:51:59.291" v="0"/>
          <ac:spMkLst>
            <pc:docMk/>
            <pc:sldMk cId="3207842879" sldId="257"/>
            <ac:spMk id="2" creationId="{00000000-0000-0000-0000-000000000000}"/>
          </ac:spMkLst>
        </pc:spChg>
        <pc:spChg chg="mod">
          <ac:chgData name="Kelley, Todd W" userId="d27d4cb4-89b9-4445-97de-d6d70d6b1c5d" providerId="ADAL" clId="{CD51D116-6881-4ABD-A8F7-F62362DC65E8}" dt="2022-09-15T13:51:59.409" v="1" actId="27636"/>
          <ac:spMkLst>
            <pc:docMk/>
            <pc:sldMk cId="3207842879" sldId="257"/>
            <ac:spMk id="3" creationId="{00000000-0000-0000-0000-000000000000}"/>
          </ac:spMkLst>
        </pc:spChg>
      </pc:sldChg>
      <pc:sldChg chg="addSp modSp add mod">
        <pc:chgData name="Kelley, Todd W" userId="d27d4cb4-89b9-4445-97de-d6d70d6b1c5d" providerId="ADAL" clId="{CD51D116-6881-4ABD-A8F7-F62362DC65E8}" dt="2022-10-05T16:42:23.659" v="2103" actId="5793"/>
        <pc:sldMkLst>
          <pc:docMk/>
          <pc:sldMk cId="745386676" sldId="258"/>
        </pc:sldMkLst>
        <pc:spChg chg="mod">
          <ac:chgData name="Kelley, Todd W" userId="d27d4cb4-89b9-4445-97de-d6d70d6b1c5d" providerId="ADAL" clId="{CD51D116-6881-4ABD-A8F7-F62362DC65E8}" dt="2022-09-28T18:01:01.367" v="1310" actId="20577"/>
          <ac:spMkLst>
            <pc:docMk/>
            <pc:sldMk cId="745386676" sldId="258"/>
            <ac:spMk id="2" creationId="{00000000-0000-0000-0000-000000000000}"/>
          </ac:spMkLst>
        </pc:spChg>
        <pc:spChg chg="mod">
          <ac:chgData name="Kelley, Todd W" userId="d27d4cb4-89b9-4445-97de-d6d70d6b1c5d" providerId="ADAL" clId="{CD51D116-6881-4ABD-A8F7-F62362DC65E8}" dt="2022-10-05T16:42:23.659" v="2103" actId="5793"/>
          <ac:spMkLst>
            <pc:docMk/>
            <pc:sldMk cId="745386676" sldId="258"/>
            <ac:spMk id="3" creationId="{00000000-0000-0000-0000-000000000000}"/>
          </ac:spMkLst>
        </pc:spChg>
        <pc:spChg chg="add mod">
          <ac:chgData name="Kelley, Todd W" userId="d27d4cb4-89b9-4445-97de-d6d70d6b1c5d" providerId="ADAL" clId="{CD51D116-6881-4ABD-A8F7-F62362DC65E8}" dt="2022-09-28T18:05:29.357" v="1353" actId="1582"/>
          <ac:spMkLst>
            <pc:docMk/>
            <pc:sldMk cId="745386676" sldId="258"/>
            <ac:spMk id="6" creationId="{6B10F558-05DF-4FD8-A866-36B50A229768}"/>
          </ac:spMkLst>
        </pc:spChg>
        <pc:spChg chg="add mod">
          <ac:chgData name="Kelley, Todd W" userId="d27d4cb4-89b9-4445-97de-d6d70d6b1c5d" providerId="ADAL" clId="{CD51D116-6881-4ABD-A8F7-F62362DC65E8}" dt="2022-09-28T18:06:08.846" v="1374" actId="1076"/>
          <ac:spMkLst>
            <pc:docMk/>
            <pc:sldMk cId="745386676" sldId="258"/>
            <ac:spMk id="10" creationId="{E8E9329C-79DD-4788-A4A2-D0A081440B62}"/>
          </ac:spMkLst>
        </pc:spChg>
        <pc:picChg chg="add mod">
          <ac:chgData name="Kelley, Todd W" userId="d27d4cb4-89b9-4445-97de-d6d70d6b1c5d" providerId="ADAL" clId="{CD51D116-6881-4ABD-A8F7-F62362DC65E8}" dt="2022-09-28T18:05:07.990" v="1349" actId="1076"/>
          <ac:picMkLst>
            <pc:docMk/>
            <pc:sldMk cId="745386676" sldId="258"/>
            <ac:picMk id="5" creationId="{9C2D649B-48D7-4ECD-9D6C-9A574CA8BBFF}"/>
          </ac:picMkLst>
        </pc:picChg>
        <pc:cxnChg chg="add mod">
          <ac:chgData name="Kelley, Todd W" userId="d27d4cb4-89b9-4445-97de-d6d70d6b1c5d" providerId="ADAL" clId="{CD51D116-6881-4ABD-A8F7-F62362DC65E8}" dt="2022-09-28T18:05:45.943" v="1357" actId="14100"/>
          <ac:cxnSpMkLst>
            <pc:docMk/>
            <pc:sldMk cId="745386676" sldId="258"/>
            <ac:cxnSpMk id="8" creationId="{5CD3CF14-4DBB-465A-A89C-332BEDDF8476}"/>
          </ac:cxnSpMkLst>
        </pc:cxnChg>
      </pc:sldChg>
      <pc:sldChg chg="modSp del mod">
        <pc:chgData name="Kelley, Todd W" userId="d27d4cb4-89b9-4445-97de-d6d70d6b1c5d" providerId="ADAL" clId="{CD51D116-6881-4ABD-A8F7-F62362DC65E8}" dt="2022-09-19T15:52:31.411" v="245" actId="2696"/>
        <pc:sldMkLst>
          <pc:docMk/>
          <pc:sldMk cId="3577389530" sldId="258"/>
        </pc:sldMkLst>
        <pc:spChg chg="mod">
          <ac:chgData name="Kelley, Todd W" userId="d27d4cb4-89b9-4445-97de-d6d70d6b1c5d" providerId="ADAL" clId="{CD51D116-6881-4ABD-A8F7-F62362DC65E8}" dt="2022-09-15T13:51:59.291" v="0"/>
          <ac:spMkLst>
            <pc:docMk/>
            <pc:sldMk cId="3577389530" sldId="258"/>
            <ac:spMk id="2" creationId="{00000000-0000-0000-0000-000000000000}"/>
          </ac:spMkLst>
        </pc:spChg>
        <pc:spChg chg="mod">
          <ac:chgData name="Kelley, Todd W" userId="d27d4cb4-89b9-4445-97de-d6d70d6b1c5d" providerId="ADAL" clId="{CD51D116-6881-4ABD-A8F7-F62362DC65E8}" dt="2022-09-15T15:42:22.325" v="153" actId="6549"/>
          <ac:spMkLst>
            <pc:docMk/>
            <pc:sldMk cId="3577389530" sldId="258"/>
            <ac:spMk id="3" creationId="{00000000-0000-0000-0000-000000000000}"/>
          </ac:spMkLst>
        </pc:spChg>
      </pc:sldChg>
      <pc:sldChg chg="addSp delSp modSp mod ord">
        <pc:chgData name="Kelley, Todd W" userId="d27d4cb4-89b9-4445-97de-d6d70d6b1c5d" providerId="ADAL" clId="{CD51D116-6881-4ABD-A8F7-F62362DC65E8}" dt="2022-09-28T16:43:37.019" v="937" actId="20577"/>
        <pc:sldMkLst>
          <pc:docMk/>
          <pc:sldMk cId="404946862" sldId="259"/>
        </pc:sldMkLst>
        <pc:spChg chg="mod">
          <ac:chgData name="Kelley, Todd W" userId="d27d4cb4-89b9-4445-97de-d6d70d6b1c5d" providerId="ADAL" clId="{CD51D116-6881-4ABD-A8F7-F62362DC65E8}" dt="2022-09-15T13:51:59.291" v="0"/>
          <ac:spMkLst>
            <pc:docMk/>
            <pc:sldMk cId="404946862" sldId="259"/>
            <ac:spMk id="2" creationId="{00000000-0000-0000-0000-000000000000}"/>
          </ac:spMkLst>
        </pc:spChg>
        <pc:spChg chg="mod">
          <ac:chgData name="Kelley, Todd W" userId="d27d4cb4-89b9-4445-97de-d6d70d6b1c5d" providerId="ADAL" clId="{CD51D116-6881-4ABD-A8F7-F62362DC65E8}" dt="2022-09-28T16:43:37.019" v="937" actId="20577"/>
          <ac:spMkLst>
            <pc:docMk/>
            <pc:sldMk cId="404946862" sldId="259"/>
            <ac:spMk id="3" creationId="{00000000-0000-0000-0000-000000000000}"/>
          </ac:spMkLst>
        </pc:spChg>
        <pc:spChg chg="del mod">
          <ac:chgData name="Kelley, Todd W" userId="d27d4cb4-89b9-4445-97de-d6d70d6b1c5d" providerId="ADAL" clId="{CD51D116-6881-4ABD-A8F7-F62362DC65E8}" dt="2022-09-28T16:35:36.573" v="672" actId="478"/>
          <ac:spMkLst>
            <pc:docMk/>
            <pc:sldMk cId="404946862" sldId="259"/>
            <ac:spMk id="4" creationId="{00000000-0000-0000-0000-000000000000}"/>
          </ac:spMkLst>
        </pc:spChg>
        <pc:picChg chg="add del mod">
          <ac:chgData name="Kelley, Todd W" userId="d27d4cb4-89b9-4445-97de-d6d70d6b1c5d" providerId="ADAL" clId="{CD51D116-6881-4ABD-A8F7-F62362DC65E8}" dt="2022-09-28T16:37:20.437" v="674" actId="478"/>
          <ac:picMkLst>
            <pc:docMk/>
            <pc:sldMk cId="404946862" sldId="259"/>
            <ac:picMk id="6" creationId="{4356D42B-7C96-41F4-B74A-273F94E1262C}"/>
          </ac:picMkLst>
        </pc:picChg>
        <pc:picChg chg="add mod">
          <ac:chgData name="Kelley, Todd W" userId="d27d4cb4-89b9-4445-97de-d6d70d6b1c5d" providerId="ADAL" clId="{CD51D116-6881-4ABD-A8F7-F62362DC65E8}" dt="2022-09-28T16:38:45.625" v="676" actId="1076"/>
          <ac:picMkLst>
            <pc:docMk/>
            <pc:sldMk cId="404946862" sldId="259"/>
            <ac:picMk id="8" creationId="{F81A7368-674C-41D2-9A0D-6465276BFF75}"/>
          </ac:picMkLst>
        </pc:picChg>
      </pc:sldChg>
      <pc:sldChg chg="modSp mod">
        <pc:chgData name="Kelley, Todd W" userId="d27d4cb4-89b9-4445-97de-d6d70d6b1c5d" providerId="ADAL" clId="{CD51D116-6881-4ABD-A8F7-F62362DC65E8}" dt="2022-09-15T15:43:03.686" v="154" actId="1076"/>
        <pc:sldMkLst>
          <pc:docMk/>
          <pc:sldMk cId="1600986092" sldId="260"/>
        </pc:sldMkLst>
        <pc:spChg chg="mod">
          <ac:chgData name="Kelley, Todd W" userId="d27d4cb4-89b9-4445-97de-d6d70d6b1c5d" providerId="ADAL" clId="{CD51D116-6881-4ABD-A8F7-F62362DC65E8}" dt="2022-09-15T13:51:59.291" v="0"/>
          <ac:spMkLst>
            <pc:docMk/>
            <pc:sldMk cId="1600986092" sldId="260"/>
            <ac:spMk id="2" creationId="{00000000-0000-0000-0000-000000000000}"/>
          </ac:spMkLst>
        </pc:spChg>
        <pc:spChg chg="mod">
          <ac:chgData name="Kelley, Todd W" userId="d27d4cb4-89b9-4445-97de-d6d70d6b1c5d" providerId="ADAL" clId="{CD51D116-6881-4ABD-A8F7-F62362DC65E8}" dt="2022-09-15T13:51:59.291" v="0"/>
          <ac:spMkLst>
            <pc:docMk/>
            <pc:sldMk cId="1600986092" sldId="260"/>
            <ac:spMk id="3" creationId="{00000000-0000-0000-0000-000000000000}"/>
          </ac:spMkLst>
        </pc:spChg>
        <pc:picChg chg="mod">
          <ac:chgData name="Kelley, Todd W" userId="d27d4cb4-89b9-4445-97de-d6d70d6b1c5d" providerId="ADAL" clId="{CD51D116-6881-4ABD-A8F7-F62362DC65E8}" dt="2022-09-15T15:43:03.686" v="154" actId="1076"/>
          <ac:picMkLst>
            <pc:docMk/>
            <pc:sldMk cId="1600986092" sldId="260"/>
            <ac:picMk id="4" creationId="{00000000-0000-0000-0000-000000000000}"/>
          </ac:picMkLst>
        </pc:picChg>
      </pc:sldChg>
      <pc:sldChg chg="modSp mod">
        <pc:chgData name="Kelley, Todd W" userId="d27d4cb4-89b9-4445-97de-d6d70d6b1c5d" providerId="ADAL" clId="{CD51D116-6881-4ABD-A8F7-F62362DC65E8}" dt="2022-09-15T15:43:47.443" v="164" actId="313"/>
        <pc:sldMkLst>
          <pc:docMk/>
          <pc:sldMk cId="1955639345" sldId="261"/>
        </pc:sldMkLst>
        <pc:spChg chg="mod">
          <ac:chgData name="Kelley, Todd W" userId="d27d4cb4-89b9-4445-97de-d6d70d6b1c5d" providerId="ADAL" clId="{CD51D116-6881-4ABD-A8F7-F62362DC65E8}" dt="2022-09-15T13:51:59.291" v="0"/>
          <ac:spMkLst>
            <pc:docMk/>
            <pc:sldMk cId="1955639345" sldId="261"/>
            <ac:spMk id="2" creationId="{00000000-0000-0000-0000-000000000000}"/>
          </ac:spMkLst>
        </pc:spChg>
        <pc:spChg chg="mod">
          <ac:chgData name="Kelley, Todd W" userId="d27d4cb4-89b9-4445-97de-d6d70d6b1c5d" providerId="ADAL" clId="{CD51D116-6881-4ABD-A8F7-F62362DC65E8}" dt="2022-09-15T15:43:47.443" v="164" actId="313"/>
          <ac:spMkLst>
            <pc:docMk/>
            <pc:sldMk cId="1955639345" sldId="261"/>
            <ac:spMk id="4" creationId="{00000000-0000-0000-0000-000000000000}"/>
          </ac:spMkLst>
        </pc:spChg>
      </pc:sldChg>
      <pc:sldChg chg="addSp delSp modSp mod">
        <pc:chgData name="Kelley, Todd W" userId="d27d4cb4-89b9-4445-97de-d6d70d6b1c5d" providerId="ADAL" clId="{CD51D116-6881-4ABD-A8F7-F62362DC65E8}" dt="2022-10-05T14:25:17.707" v="1847" actId="1076"/>
        <pc:sldMkLst>
          <pc:docMk/>
          <pc:sldMk cId="3262918870" sldId="262"/>
        </pc:sldMkLst>
        <pc:spChg chg="mod">
          <ac:chgData name="Kelley, Todd W" userId="d27d4cb4-89b9-4445-97de-d6d70d6b1c5d" providerId="ADAL" clId="{CD51D116-6881-4ABD-A8F7-F62362DC65E8}" dt="2022-09-15T13:51:59.291" v="0"/>
          <ac:spMkLst>
            <pc:docMk/>
            <pc:sldMk cId="3262918870" sldId="262"/>
            <ac:spMk id="2" creationId="{00000000-0000-0000-0000-000000000000}"/>
          </ac:spMkLst>
        </pc:spChg>
        <pc:spChg chg="mod">
          <ac:chgData name="Kelley, Todd W" userId="d27d4cb4-89b9-4445-97de-d6d70d6b1c5d" providerId="ADAL" clId="{CD51D116-6881-4ABD-A8F7-F62362DC65E8}" dt="2022-10-05T14:25:06.753" v="1844" actId="242"/>
          <ac:spMkLst>
            <pc:docMk/>
            <pc:sldMk cId="3262918870" sldId="262"/>
            <ac:spMk id="3" creationId="{00000000-0000-0000-0000-000000000000}"/>
          </ac:spMkLst>
        </pc:spChg>
        <pc:picChg chg="del">
          <ac:chgData name="Kelley, Todd W" userId="d27d4cb4-89b9-4445-97de-d6d70d6b1c5d" providerId="ADAL" clId="{CD51D116-6881-4ABD-A8F7-F62362DC65E8}" dt="2022-10-05T14:25:12.010" v="1845" actId="478"/>
          <ac:picMkLst>
            <pc:docMk/>
            <pc:sldMk cId="3262918870" sldId="262"/>
            <ac:picMk id="4" creationId="{00000000-0000-0000-0000-000000000000}"/>
          </ac:picMkLst>
        </pc:picChg>
        <pc:picChg chg="add mod">
          <ac:chgData name="Kelley, Todd W" userId="d27d4cb4-89b9-4445-97de-d6d70d6b1c5d" providerId="ADAL" clId="{CD51D116-6881-4ABD-A8F7-F62362DC65E8}" dt="2022-10-05T14:25:17.707" v="1847" actId="1076"/>
          <ac:picMkLst>
            <pc:docMk/>
            <pc:sldMk cId="3262918870" sldId="262"/>
            <ac:picMk id="6" creationId="{87DB674F-D68B-42DB-80E9-C2624576EE56}"/>
          </ac:picMkLst>
        </pc:picChg>
      </pc:sldChg>
      <pc:sldChg chg="modSp add mod">
        <pc:chgData name="Kelley, Todd W" userId="d27d4cb4-89b9-4445-97de-d6d70d6b1c5d" providerId="ADAL" clId="{CD51D116-6881-4ABD-A8F7-F62362DC65E8}" dt="2022-10-05T15:50:08.005" v="1887" actId="21"/>
        <pc:sldMkLst>
          <pc:docMk/>
          <pc:sldMk cId="2529421252" sldId="263"/>
        </pc:sldMkLst>
        <pc:spChg chg="mod">
          <ac:chgData name="Kelley, Todd W" userId="d27d4cb4-89b9-4445-97de-d6d70d6b1c5d" providerId="ADAL" clId="{CD51D116-6881-4ABD-A8F7-F62362DC65E8}" dt="2022-10-05T15:50:08.005" v="1887" actId="21"/>
          <ac:spMkLst>
            <pc:docMk/>
            <pc:sldMk cId="2529421252" sldId="263"/>
            <ac:spMk id="9" creationId="{00000000-0000-0000-0000-000000000000}"/>
          </ac:spMkLst>
        </pc:spChg>
      </pc:sldChg>
      <pc:sldChg chg="modSp del mod ord">
        <pc:chgData name="Kelley, Todd W" userId="d27d4cb4-89b9-4445-97de-d6d70d6b1c5d" providerId="ADAL" clId="{CD51D116-6881-4ABD-A8F7-F62362DC65E8}" dt="2022-09-19T15:52:31.411" v="245" actId="2696"/>
        <pc:sldMkLst>
          <pc:docMk/>
          <pc:sldMk cId="2869323790" sldId="263"/>
        </pc:sldMkLst>
        <pc:spChg chg="mod">
          <ac:chgData name="Kelley, Todd W" userId="d27d4cb4-89b9-4445-97de-d6d70d6b1c5d" providerId="ADAL" clId="{CD51D116-6881-4ABD-A8F7-F62362DC65E8}" dt="2022-09-15T13:51:59.291" v="0"/>
          <ac:spMkLst>
            <pc:docMk/>
            <pc:sldMk cId="2869323790" sldId="263"/>
            <ac:spMk id="2" creationId="{00000000-0000-0000-0000-000000000000}"/>
          </ac:spMkLst>
        </pc:spChg>
        <pc:spChg chg="mod">
          <ac:chgData name="Kelley, Todd W" userId="d27d4cb4-89b9-4445-97de-d6d70d6b1c5d" providerId="ADAL" clId="{CD51D116-6881-4ABD-A8F7-F62362DC65E8}" dt="2022-09-15T15:40:08.244" v="83" actId="207"/>
          <ac:spMkLst>
            <pc:docMk/>
            <pc:sldMk cId="2869323790" sldId="263"/>
            <ac:spMk id="9" creationId="{00000000-0000-0000-0000-000000000000}"/>
          </ac:spMkLst>
        </pc:spChg>
      </pc:sldChg>
      <pc:sldChg chg="modSp add mod">
        <pc:chgData name="Kelley, Todd W" userId="d27d4cb4-89b9-4445-97de-d6d70d6b1c5d" providerId="ADAL" clId="{CD51D116-6881-4ABD-A8F7-F62362DC65E8}" dt="2022-10-05T16:15:57.592" v="2063" actId="20577"/>
        <pc:sldMkLst>
          <pc:docMk/>
          <pc:sldMk cId="175277085" sldId="264"/>
        </pc:sldMkLst>
        <pc:spChg chg="mod">
          <ac:chgData name="Kelley, Todd W" userId="d27d4cb4-89b9-4445-97de-d6d70d6b1c5d" providerId="ADAL" clId="{CD51D116-6881-4ABD-A8F7-F62362DC65E8}" dt="2022-09-19T15:52:53.448" v="263" actId="20577"/>
          <ac:spMkLst>
            <pc:docMk/>
            <pc:sldMk cId="175277085" sldId="264"/>
            <ac:spMk id="2" creationId="{00000000-0000-0000-0000-000000000000}"/>
          </ac:spMkLst>
        </pc:spChg>
        <pc:spChg chg="mod">
          <ac:chgData name="Kelley, Todd W" userId="d27d4cb4-89b9-4445-97de-d6d70d6b1c5d" providerId="ADAL" clId="{CD51D116-6881-4ABD-A8F7-F62362DC65E8}" dt="2022-10-05T16:15:57.592" v="2063" actId="20577"/>
          <ac:spMkLst>
            <pc:docMk/>
            <pc:sldMk cId="175277085" sldId="264"/>
            <ac:spMk id="3" creationId="{00000000-0000-0000-0000-000000000000}"/>
          </ac:spMkLst>
        </pc:spChg>
        <pc:spChg chg="mod">
          <ac:chgData name="Kelley, Todd W" userId="d27d4cb4-89b9-4445-97de-d6d70d6b1c5d" providerId="ADAL" clId="{CD51D116-6881-4ABD-A8F7-F62362DC65E8}" dt="2022-10-05T14:10:30.499" v="1815" actId="1076"/>
          <ac:spMkLst>
            <pc:docMk/>
            <pc:sldMk cId="175277085" sldId="264"/>
            <ac:spMk id="4" creationId="{00000000-0000-0000-0000-000000000000}"/>
          </ac:spMkLst>
        </pc:spChg>
      </pc:sldChg>
      <pc:sldChg chg="modSp del mod">
        <pc:chgData name="Kelley, Todd W" userId="d27d4cb4-89b9-4445-97de-d6d70d6b1c5d" providerId="ADAL" clId="{CD51D116-6881-4ABD-A8F7-F62362DC65E8}" dt="2022-09-19T15:52:31.411" v="245" actId="2696"/>
        <pc:sldMkLst>
          <pc:docMk/>
          <pc:sldMk cId="387378916" sldId="264"/>
        </pc:sldMkLst>
        <pc:spChg chg="mod">
          <ac:chgData name="Kelley, Todd W" userId="d27d4cb4-89b9-4445-97de-d6d70d6b1c5d" providerId="ADAL" clId="{CD51D116-6881-4ABD-A8F7-F62362DC65E8}" dt="2022-09-15T13:51:59.291" v="0"/>
          <ac:spMkLst>
            <pc:docMk/>
            <pc:sldMk cId="387378916" sldId="264"/>
            <ac:spMk id="2" creationId="{00000000-0000-0000-0000-000000000000}"/>
          </ac:spMkLst>
        </pc:spChg>
        <pc:spChg chg="mod">
          <ac:chgData name="Kelley, Todd W" userId="d27d4cb4-89b9-4445-97de-d6d70d6b1c5d" providerId="ADAL" clId="{CD51D116-6881-4ABD-A8F7-F62362DC65E8}" dt="2022-09-15T16:33:05.583" v="244" actId="20577"/>
          <ac:spMkLst>
            <pc:docMk/>
            <pc:sldMk cId="387378916" sldId="264"/>
            <ac:spMk id="3" creationId="{00000000-0000-0000-0000-000000000000}"/>
          </ac:spMkLst>
        </pc:spChg>
        <pc:spChg chg="mod">
          <ac:chgData name="Kelley, Todd W" userId="d27d4cb4-89b9-4445-97de-d6d70d6b1c5d" providerId="ADAL" clId="{CD51D116-6881-4ABD-A8F7-F62362DC65E8}" dt="2022-09-15T16:29:39.076" v="176" actId="207"/>
          <ac:spMkLst>
            <pc:docMk/>
            <pc:sldMk cId="387378916" sldId="264"/>
            <ac:spMk id="4" creationId="{00000000-0000-0000-0000-000000000000}"/>
          </ac:spMkLst>
        </pc:spChg>
      </pc:sldChg>
      <pc:sldChg chg="addSp delSp modSp del mod">
        <pc:chgData name="Kelley, Todd W" userId="d27d4cb4-89b9-4445-97de-d6d70d6b1c5d" providerId="ADAL" clId="{CD51D116-6881-4ABD-A8F7-F62362DC65E8}" dt="2022-10-05T14:24:14.427" v="1840" actId="2696"/>
        <pc:sldMkLst>
          <pc:docMk/>
          <pc:sldMk cId="3411365946" sldId="265"/>
        </pc:sldMkLst>
        <pc:spChg chg="mod">
          <ac:chgData name="Kelley, Todd W" userId="d27d4cb4-89b9-4445-97de-d6d70d6b1c5d" providerId="ADAL" clId="{CD51D116-6881-4ABD-A8F7-F62362DC65E8}" dt="2022-09-15T13:51:59.291" v="0"/>
          <ac:spMkLst>
            <pc:docMk/>
            <pc:sldMk cId="3411365946" sldId="265"/>
            <ac:spMk id="2" creationId="{00000000-0000-0000-0000-000000000000}"/>
          </ac:spMkLst>
        </pc:spChg>
        <pc:spChg chg="mod">
          <ac:chgData name="Kelley, Todd W" userId="d27d4cb4-89b9-4445-97de-d6d70d6b1c5d" providerId="ADAL" clId="{CD51D116-6881-4ABD-A8F7-F62362DC65E8}" dt="2022-10-05T14:23:29.273" v="1822" actId="21"/>
          <ac:spMkLst>
            <pc:docMk/>
            <pc:sldMk cId="3411365946" sldId="265"/>
            <ac:spMk id="3" creationId="{00000000-0000-0000-0000-000000000000}"/>
          </ac:spMkLst>
        </pc:spChg>
        <pc:picChg chg="del mod">
          <ac:chgData name="Kelley, Todd W" userId="d27d4cb4-89b9-4445-97de-d6d70d6b1c5d" providerId="ADAL" clId="{CD51D116-6881-4ABD-A8F7-F62362DC65E8}" dt="2022-10-05T14:21:42.344" v="1818" actId="478"/>
          <ac:picMkLst>
            <pc:docMk/>
            <pc:sldMk cId="3411365946" sldId="265"/>
            <ac:picMk id="4" creationId="{00000000-0000-0000-0000-000000000000}"/>
          </ac:picMkLst>
        </pc:picChg>
        <pc:picChg chg="add del mod">
          <ac:chgData name="Kelley, Todd W" userId="d27d4cb4-89b9-4445-97de-d6d70d6b1c5d" providerId="ADAL" clId="{CD51D116-6881-4ABD-A8F7-F62362DC65E8}" dt="2022-10-05T14:23:52.335" v="1834" actId="21"/>
          <ac:picMkLst>
            <pc:docMk/>
            <pc:sldMk cId="3411365946" sldId="265"/>
            <ac:picMk id="6" creationId="{8C52AF55-CA72-4714-BC5E-C67675EFA123}"/>
          </ac:picMkLst>
        </pc:picChg>
      </pc:sldChg>
      <pc:sldChg chg="addSp delSp modSp mod">
        <pc:chgData name="Kelley, Todd W" userId="d27d4cb4-89b9-4445-97de-d6d70d6b1c5d" providerId="ADAL" clId="{CD51D116-6881-4ABD-A8F7-F62362DC65E8}" dt="2022-10-05T14:24:09.006" v="1839" actId="478"/>
        <pc:sldMkLst>
          <pc:docMk/>
          <pc:sldMk cId="3369963692" sldId="266"/>
        </pc:sldMkLst>
        <pc:spChg chg="mod">
          <ac:chgData name="Kelley, Todd W" userId="d27d4cb4-89b9-4445-97de-d6d70d6b1c5d" providerId="ADAL" clId="{CD51D116-6881-4ABD-A8F7-F62362DC65E8}" dt="2022-09-15T13:51:59.291" v="0"/>
          <ac:spMkLst>
            <pc:docMk/>
            <pc:sldMk cId="3369963692" sldId="266"/>
            <ac:spMk id="2" creationId="{00000000-0000-0000-0000-000000000000}"/>
          </ac:spMkLst>
        </pc:spChg>
        <pc:spChg chg="mod">
          <ac:chgData name="Kelley, Todd W" userId="d27d4cb4-89b9-4445-97de-d6d70d6b1c5d" providerId="ADAL" clId="{CD51D116-6881-4ABD-A8F7-F62362DC65E8}" dt="2022-10-05T14:24:05.270" v="1838" actId="14100"/>
          <ac:spMkLst>
            <pc:docMk/>
            <pc:sldMk cId="3369963692" sldId="266"/>
            <ac:spMk id="3" creationId="{00000000-0000-0000-0000-000000000000}"/>
          </ac:spMkLst>
        </pc:spChg>
        <pc:picChg chg="del mod">
          <ac:chgData name="Kelley, Todd W" userId="d27d4cb4-89b9-4445-97de-d6d70d6b1c5d" providerId="ADAL" clId="{CD51D116-6881-4ABD-A8F7-F62362DC65E8}" dt="2022-10-05T14:24:09.006" v="1839" actId="478"/>
          <ac:picMkLst>
            <pc:docMk/>
            <pc:sldMk cId="3369963692" sldId="266"/>
            <ac:picMk id="4" creationId="{00000000-0000-0000-0000-000000000000}"/>
          </ac:picMkLst>
        </pc:picChg>
        <pc:picChg chg="add mod">
          <ac:chgData name="Kelley, Todd W" userId="d27d4cb4-89b9-4445-97de-d6d70d6b1c5d" providerId="ADAL" clId="{CD51D116-6881-4ABD-A8F7-F62362DC65E8}" dt="2022-10-05T14:23:58.115" v="1836" actId="1076"/>
          <ac:picMkLst>
            <pc:docMk/>
            <pc:sldMk cId="3369963692" sldId="266"/>
            <ac:picMk id="5" creationId="{46B75C99-9C26-4D8B-A791-886304407842}"/>
          </ac:picMkLst>
        </pc:picChg>
      </pc:sldChg>
      <pc:sldChg chg="modSp">
        <pc:chgData name="Kelley, Todd W" userId="d27d4cb4-89b9-4445-97de-d6d70d6b1c5d" providerId="ADAL" clId="{CD51D116-6881-4ABD-A8F7-F62362DC65E8}" dt="2022-09-15T13:51:59.291" v="0"/>
        <pc:sldMkLst>
          <pc:docMk/>
          <pc:sldMk cId="3623581148" sldId="267"/>
        </pc:sldMkLst>
        <pc:spChg chg="mod">
          <ac:chgData name="Kelley, Todd W" userId="d27d4cb4-89b9-4445-97de-d6d70d6b1c5d" providerId="ADAL" clId="{CD51D116-6881-4ABD-A8F7-F62362DC65E8}" dt="2022-09-15T13:51:59.291" v="0"/>
          <ac:spMkLst>
            <pc:docMk/>
            <pc:sldMk cId="3623581148" sldId="267"/>
            <ac:spMk id="2" creationId="{00000000-0000-0000-0000-000000000000}"/>
          </ac:spMkLst>
        </pc:spChg>
        <pc:spChg chg="mod">
          <ac:chgData name="Kelley, Todd W" userId="d27d4cb4-89b9-4445-97de-d6d70d6b1c5d" providerId="ADAL" clId="{CD51D116-6881-4ABD-A8F7-F62362DC65E8}" dt="2022-09-15T13:51:59.291" v="0"/>
          <ac:spMkLst>
            <pc:docMk/>
            <pc:sldMk cId="3623581148" sldId="267"/>
            <ac:spMk id="3" creationId="{00000000-0000-0000-0000-000000000000}"/>
          </ac:spMkLst>
        </pc:spChg>
      </pc:sldChg>
      <pc:sldChg chg="modSp mod">
        <pc:chgData name="Kelley, Todd W" userId="d27d4cb4-89b9-4445-97de-d6d70d6b1c5d" providerId="ADAL" clId="{CD51D116-6881-4ABD-A8F7-F62362DC65E8}" dt="2022-09-15T15:44:20.853" v="166" actId="33524"/>
        <pc:sldMkLst>
          <pc:docMk/>
          <pc:sldMk cId="1902948042" sldId="268"/>
        </pc:sldMkLst>
        <pc:spChg chg="mod">
          <ac:chgData name="Kelley, Todd W" userId="d27d4cb4-89b9-4445-97de-d6d70d6b1c5d" providerId="ADAL" clId="{CD51D116-6881-4ABD-A8F7-F62362DC65E8}" dt="2022-09-15T15:44:20.853" v="166" actId="33524"/>
          <ac:spMkLst>
            <pc:docMk/>
            <pc:sldMk cId="1902948042" sldId="268"/>
            <ac:spMk id="2" creationId="{00000000-0000-0000-0000-000000000000}"/>
          </ac:spMkLst>
        </pc:spChg>
        <pc:spChg chg="mod">
          <ac:chgData name="Kelley, Todd W" userId="d27d4cb4-89b9-4445-97de-d6d70d6b1c5d" providerId="ADAL" clId="{CD51D116-6881-4ABD-A8F7-F62362DC65E8}" dt="2022-09-15T15:44:10.257" v="165" actId="207"/>
          <ac:spMkLst>
            <pc:docMk/>
            <pc:sldMk cId="1902948042" sldId="268"/>
            <ac:spMk id="6" creationId="{00000000-0000-0000-0000-000000000000}"/>
          </ac:spMkLst>
        </pc:spChg>
      </pc:sldChg>
      <pc:sldChg chg="modSp mod">
        <pc:chgData name="Kelley, Todd W" userId="d27d4cb4-89b9-4445-97de-d6d70d6b1c5d" providerId="ADAL" clId="{CD51D116-6881-4ABD-A8F7-F62362DC65E8}" dt="2022-09-28T15:37:45.030" v="387" actId="21"/>
        <pc:sldMkLst>
          <pc:docMk/>
          <pc:sldMk cId="2663976473" sldId="269"/>
        </pc:sldMkLst>
        <pc:spChg chg="mod">
          <ac:chgData name="Kelley, Todd W" userId="d27d4cb4-89b9-4445-97de-d6d70d6b1c5d" providerId="ADAL" clId="{CD51D116-6881-4ABD-A8F7-F62362DC65E8}" dt="2022-09-15T15:44:56.749" v="167" actId="33524"/>
          <ac:spMkLst>
            <pc:docMk/>
            <pc:sldMk cId="2663976473" sldId="269"/>
            <ac:spMk id="2" creationId="{00000000-0000-0000-0000-000000000000}"/>
          </ac:spMkLst>
        </pc:spChg>
        <pc:spChg chg="mod">
          <ac:chgData name="Kelley, Todd W" userId="d27d4cb4-89b9-4445-97de-d6d70d6b1c5d" providerId="ADAL" clId="{CD51D116-6881-4ABD-A8F7-F62362DC65E8}" dt="2022-09-28T15:37:45.030" v="387" actId="21"/>
          <ac:spMkLst>
            <pc:docMk/>
            <pc:sldMk cId="2663976473" sldId="269"/>
            <ac:spMk id="4" creationId="{00000000-0000-0000-0000-000000000000}"/>
          </ac:spMkLst>
        </pc:spChg>
      </pc:sldChg>
      <pc:sldChg chg="modSp modNotesTx">
        <pc:chgData name="Kelley, Todd W" userId="d27d4cb4-89b9-4445-97de-d6d70d6b1c5d" providerId="ADAL" clId="{CD51D116-6881-4ABD-A8F7-F62362DC65E8}" dt="2022-10-05T15:48:15.490" v="1848"/>
        <pc:sldMkLst>
          <pc:docMk/>
          <pc:sldMk cId="2074202289" sldId="270"/>
        </pc:sldMkLst>
        <pc:spChg chg="mod">
          <ac:chgData name="Kelley, Todd W" userId="d27d4cb4-89b9-4445-97de-d6d70d6b1c5d" providerId="ADAL" clId="{CD51D116-6881-4ABD-A8F7-F62362DC65E8}" dt="2022-09-15T13:51:59.291" v="0"/>
          <ac:spMkLst>
            <pc:docMk/>
            <pc:sldMk cId="2074202289" sldId="270"/>
            <ac:spMk id="2" creationId="{00000000-0000-0000-0000-000000000000}"/>
          </ac:spMkLst>
        </pc:spChg>
      </pc:sldChg>
      <pc:sldChg chg="modSp">
        <pc:chgData name="Kelley, Todd W" userId="d27d4cb4-89b9-4445-97de-d6d70d6b1c5d" providerId="ADAL" clId="{CD51D116-6881-4ABD-A8F7-F62362DC65E8}" dt="2022-09-15T13:51:59.291" v="0"/>
        <pc:sldMkLst>
          <pc:docMk/>
          <pc:sldMk cId="60954627" sldId="271"/>
        </pc:sldMkLst>
        <pc:spChg chg="mod">
          <ac:chgData name="Kelley, Todd W" userId="d27d4cb4-89b9-4445-97de-d6d70d6b1c5d" providerId="ADAL" clId="{CD51D116-6881-4ABD-A8F7-F62362DC65E8}" dt="2022-09-15T13:51:59.291" v="0"/>
          <ac:spMkLst>
            <pc:docMk/>
            <pc:sldMk cId="60954627" sldId="271"/>
            <ac:spMk id="2" creationId="{00000000-0000-0000-0000-000000000000}"/>
          </ac:spMkLst>
        </pc:spChg>
      </pc:sldChg>
      <pc:sldChg chg="addSp delSp modSp mod">
        <pc:chgData name="Kelley, Todd W" userId="d27d4cb4-89b9-4445-97de-d6d70d6b1c5d" providerId="ADAL" clId="{CD51D116-6881-4ABD-A8F7-F62362DC65E8}" dt="2022-09-27T18:08:18.216" v="372" actId="1076"/>
        <pc:sldMkLst>
          <pc:docMk/>
          <pc:sldMk cId="888276892" sldId="272"/>
        </pc:sldMkLst>
        <pc:spChg chg="mod">
          <ac:chgData name="Kelley, Todd W" userId="d27d4cb4-89b9-4445-97de-d6d70d6b1c5d" providerId="ADAL" clId="{CD51D116-6881-4ABD-A8F7-F62362DC65E8}" dt="2022-09-27T18:04:42.294" v="369" actId="20577"/>
          <ac:spMkLst>
            <pc:docMk/>
            <pc:sldMk cId="888276892" sldId="272"/>
            <ac:spMk id="2" creationId="{00000000-0000-0000-0000-000000000000}"/>
          </ac:spMkLst>
        </pc:spChg>
        <pc:spChg chg="del">
          <ac:chgData name="Kelley, Todd W" userId="d27d4cb4-89b9-4445-97de-d6d70d6b1c5d" providerId="ADAL" clId="{CD51D116-6881-4ABD-A8F7-F62362DC65E8}" dt="2022-09-27T18:03:37.102" v="317" actId="478"/>
          <ac:spMkLst>
            <pc:docMk/>
            <pc:sldMk cId="888276892" sldId="272"/>
            <ac:spMk id="3" creationId="{00000000-0000-0000-0000-000000000000}"/>
          </ac:spMkLst>
        </pc:spChg>
        <pc:spChg chg="del mod">
          <ac:chgData name="Kelley, Todd W" userId="d27d4cb4-89b9-4445-97de-d6d70d6b1c5d" providerId="ADAL" clId="{CD51D116-6881-4ABD-A8F7-F62362DC65E8}" dt="2022-09-27T18:04:07.549" v="326" actId="478"/>
          <ac:spMkLst>
            <pc:docMk/>
            <pc:sldMk cId="888276892" sldId="272"/>
            <ac:spMk id="4" creationId="{00000000-0000-0000-0000-000000000000}"/>
          </ac:spMkLst>
        </pc:spChg>
        <pc:spChg chg="add del mod">
          <ac:chgData name="Kelley, Todd W" userId="d27d4cb4-89b9-4445-97de-d6d70d6b1c5d" providerId="ADAL" clId="{CD51D116-6881-4ABD-A8F7-F62362DC65E8}" dt="2022-09-27T18:03:40.743" v="318" actId="478"/>
          <ac:spMkLst>
            <pc:docMk/>
            <pc:sldMk cId="888276892" sldId="272"/>
            <ac:spMk id="6" creationId="{E3F6F608-912F-4E05-A80F-A0932BCD9644}"/>
          </ac:spMkLst>
        </pc:spChg>
        <pc:spChg chg="add del mod">
          <ac:chgData name="Kelley, Todd W" userId="d27d4cb4-89b9-4445-97de-d6d70d6b1c5d" providerId="ADAL" clId="{CD51D116-6881-4ABD-A8F7-F62362DC65E8}" dt="2022-09-27T18:04:05.727" v="325" actId="478"/>
          <ac:spMkLst>
            <pc:docMk/>
            <pc:sldMk cId="888276892" sldId="272"/>
            <ac:spMk id="8" creationId="{D2D322D8-E422-4822-A93A-E3A8B11368E3}"/>
          </ac:spMkLst>
        </pc:spChg>
        <pc:picChg chg="add mod">
          <ac:chgData name="Kelley, Todd W" userId="d27d4cb4-89b9-4445-97de-d6d70d6b1c5d" providerId="ADAL" clId="{CD51D116-6881-4ABD-A8F7-F62362DC65E8}" dt="2022-09-27T18:08:18.216" v="372" actId="1076"/>
          <ac:picMkLst>
            <pc:docMk/>
            <pc:sldMk cId="888276892" sldId="272"/>
            <ac:picMk id="10" creationId="{53823A09-2CB2-4F9D-8972-E09322ED1DE6}"/>
          </ac:picMkLst>
        </pc:picChg>
      </pc:sldChg>
      <pc:sldChg chg="modSp">
        <pc:chgData name="Kelley, Todd W" userId="d27d4cb4-89b9-4445-97de-d6d70d6b1c5d" providerId="ADAL" clId="{CD51D116-6881-4ABD-A8F7-F62362DC65E8}" dt="2022-09-15T13:51:59.291" v="0"/>
        <pc:sldMkLst>
          <pc:docMk/>
          <pc:sldMk cId="1475126024" sldId="273"/>
        </pc:sldMkLst>
        <pc:spChg chg="mod">
          <ac:chgData name="Kelley, Todd W" userId="d27d4cb4-89b9-4445-97de-d6d70d6b1c5d" providerId="ADAL" clId="{CD51D116-6881-4ABD-A8F7-F62362DC65E8}" dt="2022-09-15T13:51:59.291" v="0"/>
          <ac:spMkLst>
            <pc:docMk/>
            <pc:sldMk cId="1475126024" sldId="273"/>
            <ac:spMk id="2" creationId="{00000000-0000-0000-0000-000000000000}"/>
          </ac:spMkLst>
        </pc:spChg>
      </pc:sldChg>
      <pc:sldChg chg="modSp mod">
        <pc:chgData name="Kelley, Todd W" userId="d27d4cb4-89b9-4445-97de-d6d70d6b1c5d" providerId="ADAL" clId="{CD51D116-6881-4ABD-A8F7-F62362DC65E8}" dt="2022-09-15T15:15:57.416" v="75" actId="14100"/>
        <pc:sldMkLst>
          <pc:docMk/>
          <pc:sldMk cId="464798728" sldId="274"/>
        </pc:sldMkLst>
        <pc:spChg chg="mod">
          <ac:chgData name="Kelley, Todd W" userId="d27d4cb4-89b9-4445-97de-d6d70d6b1c5d" providerId="ADAL" clId="{CD51D116-6881-4ABD-A8F7-F62362DC65E8}" dt="2022-09-15T13:51:59.291" v="0"/>
          <ac:spMkLst>
            <pc:docMk/>
            <pc:sldMk cId="464798728" sldId="274"/>
            <ac:spMk id="2" creationId="{00000000-0000-0000-0000-000000000000}"/>
          </ac:spMkLst>
        </pc:spChg>
        <pc:spChg chg="mod">
          <ac:chgData name="Kelley, Todd W" userId="d27d4cb4-89b9-4445-97de-d6d70d6b1c5d" providerId="ADAL" clId="{CD51D116-6881-4ABD-A8F7-F62362DC65E8}" dt="2022-09-15T13:55:08.702" v="69" actId="207"/>
          <ac:spMkLst>
            <pc:docMk/>
            <pc:sldMk cId="464798728" sldId="274"/>
            <ac:spMk id="32" creationId="{00000000-0000-0000-0000-000000000000}"/>
          </ac:spMkLst>
        </pc:spChg>
        <pc:cxnChg chg="mod">
          <ac:chgData name="Kelley, Todd W" userId="d27d4cb4-89b9-4445-97de-d6d70d6b1c5d" providerId="ADAL" clId="{CD51D116-6881-4ABD-A8F7-F62362DC65E8}" dt="2022-09-15T15:15:50.179" v="74" actId="14100"/>
          <ac:cxnSpMkLst>
            <pc:docMk/>
            <pc:sldMk cId="464798728" sldId="274"/>
            <ac:cxnSpMk id="7" creationId="{00000000-0000-0000-0000-000000000000}"/>
          </ac:cxnSpMkLst>
        </pc:cxnChg>
        <pc:cxnChg chg="mod">
          <ac:chgData name="Kelley, Todd W" userId="d27d4cb4-89b9-4445-97de-d6d70d6b1c5d" providerId="ADAL" clId="{CD51D116-6881-4ABD-A8F7-F62362DC65E8}" dt="2022-09-15T15:15:57.416" v="75" actId="14100"/>
          <ac:cxnSpMkLst>
            <pc:docMk/>
            <pc:sldMk cId="464798728" sldId="274"/>
            <ac:cxnSpMk id="11" creationId="{00000000-0000-0000-0000-000000000000}"/>
          </ac:cxnSpMkLst>
        </pc:cxnChg>
        <pc:cxnChg chg="mod">
          <ac:chgData name="Kelley, Todd W" userId="d27d4cb4-89b9-4445-97de-d6d70d6b1c5d" providerId="ADAL" clId="{CD51D116-6881-4ABD-A8F7-F62362DC65E8}" dt="2022-09-15T15:15:46.550" v="73" actId="1076"/>
          <ac:cxnSpMkLst>
            <pc:docMk/>
            <pc:sldMk cId="464798728" sldId="274"/>
            <ac:cxnSpMk id="12" creationId="{00000000-0000-0000-0000-000000000000}"/>
          </ac:cxnSpMkLst>
        </pc:cxnChg>
      </pc:sldChg>
      <pc:sldChg chg="modSp del ord">
        <pc:chgData name="Kelley, Todd W" userId="d27d4cb4-89b9-4445-97de-d6d70d6b1c5d" providerId="ADAL" clId="{CD51D116-6881-4ABD-A8F7-F62362DC65E8}" dt="2022-09-28T16:51:37.089" v="1256" actId="2696"/>
        <pc:sldMkLst>
          <pc:docMk/>
          <pc:sldMk cId="2515956805" sldId="275"/>
        </pc:sldMkLst>
        <pc:spChg chg="mod">
          <ac:chgData name="Kelley, Todd W" userId="d27d4cb4-89b9-4445-97de-d6d70d6b1c5d" providerId="ADAL" clId="{CD51D116-6881-4ABD-A8F7-F62362DC65E8}" dt="2022-09-15T13:51:59.291" v="0"/>
          <ac:spMkLst>
            <pc:docMk/>
            <pc:sldMk cId="2515956805" sldId="275"/>
            <ac:spMk id="2" creationId="{00000000-0000-0000-0000-000000000000}"/>
          </ac:spMkLst>
        </pc:spChg>
        <pc:spChg chg="mod">
          <ac:chgData name="Kelley, Todd W" userId="d27d4cb4-89b9-4445-97de-d6d70d6b1c5d" providerId="ADAL" clId="{CD51D116-6881-4ABD-A8F7-F62362DC65E8}" dt="2022-09-15T13:51:59.291" v="0"/>
          <ac:spMkLst>
            <pc:docMk/>
            <pc:sldMk cId="2515956805" sldId="275"/>
            <ac:spMk id="3" creationId="{00000000-0000-0000-0000-000000000000}"/>
          </ac:spMkLst>
        </pc:spChg>
      </pc:sldChg>
      <pc:sldChg chg="addSp delSp modSp mod ord">
        <pc:chgData name="Kelley, Todd W" userId="d27d4cb4-89b9-4445-97de-d6d70d6b1c5d" providerId="ADAL" clId="{CD51D116-6881-4ABD-A8F7-F62362DC65E8}" dt="2022-09-28T16:49:09.827" v="1235" actId="5793"/>
        <pc:sldMkLst>
          <pc:docMk/>
          <pc:sldMk cId="4088067055" sldId="276"/>
        </pc:sldMkLst>
        <pc:spChg chg="mod">
          <ac:chgData name="Kelley, Todd W" userId="d27d4cb4-89b9-4445-97de-d6d70d6b1c5d" providerId="ADAL" clId="{CD51D116-6881-4ABD-A8F7-F62362DC65E8}" dt="2022-09-15T13:51:59.291" v="0"/>
          <ac:spMkLst>
            <pc:docMk/>
            <pc:sldMk cId="4088067055" sldId="276"/>
            <ac:spMk id="2" creationId="{00000000-0000-0000-0000-000000000000}"/>
          </ac:spMkLst>
        </pc:spChg>
        <pc:spChg chg="mod">
          <ac:chgData name="Kelley, Todd W" userId="d27d4cb4-89b9-4445-97de-d6d70d6b1c5d" providerId="ADAL" clId="{CD51D116-6881-4ABD-A8F7-F62362DC65E8}" dt="2022-09-28T16:49:09.827" v="1235" actId="5793"/>
          <ac:spMkLst>
            <pc:docMk/>
            <pc:sldMk cId="4088067055" sldId="276"/>
            <ac:spMk id="3" creationId="{00000000-0000-0000-0000-000000000000}"/>
          </ac:spMkLst>
        </pc:spChg>
        <pc:spChg chg="del mod">
          <ac:chgData name="Kelley, Todd W" userId="d27d4cb4-89b9-4445-97de-d6d70d6b1c5d" providerId="ADAL" clId="{CD51D116-6881-4ABD-A8F7-F62362DC65E8}" dt="2022-09-28T16:43:55.572" v="938" actId="478"/>
          <ac:spMkLst>
            <pc:docMk/>
            <pc:sldMk cId="4088067055" sldId="276"/>
            <ac:spMk id="4" creationId="{00000000-0000-0000-0000-000000000000}"/>
          </ac:spMkLst>
        </pc:spChg>
        <pc:picChg chg="add mod">
          <ac:chgData name="Kelley, Todd W" userId="d27d4cb4-89b9-4445-97de-d6d70d6b1c5d" providerId="ADAL" clId="{CD51D116-6881-4ABD-A8F7-F62362DC65E8}" dt="2022-09-28T16:45:45.511" v="1025" actId="14100"/>
          <ac:picMkLst>
            <pc:docMk/>
            <pc:sldMk cId="4088067055" sldId="276"/>
            <ac:picMk id="6" creationId="{574BBCAA-71B2-472B-89BD-A6047122A470}"/>
          </ac:picMkLst>
        </pc:picChg>
      </pc:sldChg>
      <pc:sldChg chg="modSp add del mod ord">
        <pc:chgData name="Kelley, Todd W" userId="d27d4cb4-89b9-4445-97de-d6d70d6b1c5d" providerId="ADAL" clId="{CD51D116-6881-4ABD-A8F7-F62362DC65E8}" dt="2022-09-28T16:49:18.672" v="1236" actId="2696"/>
        <pc:sldMkLst>
          <pc:docMk/>
          <pc:sldMk cId="1872494669" sldId="277"/>
        </pc:sldMkLst>
        <pc:spChg chg="mod">
          <ac:chgData name="Kelley, Todd W" userId="d27d4cb4-89b9-4445-97de-d6d70d6b1c5d" providerId="ADAL" clId="{CD51D116-6881-4ABD-A8F7-F62362DC65E8}" dt="2022-09-15T13:51:59.291" v="0"/>
          <ac:spMkLst>
            <pc:docMk/>
            <pc:sldMk cId="1872494669" sldId="277"/>
            <ac:spMk id="2" creationId="{00000000-0000-0000-0000-000000000000}"/>
          </ac:spMkLst>
        </pc:spChg>
        <pc:spChg chg="mod">
          <ac:chgData name="Kelley, Todd W" userId="d27d4cb4-89b9-4445-97de-d6d70d6b1c5d" providerId="ADAL" clId="{CD51D116-6881-4ABD-A8F7-F62362DC65E8}" dt="2022-09-28T16:05:05.169" v="670" actId="6549"/>
          <ac:spMkLst>
            <pc:docMk/>
            <pc:sldMk cId="1872494669" sldId="277"/>
            <ac:spMk id="3" creationId="{00000000-0000-0000-0000-000000000000}"/>
          </ac:spMkLst>
        </pc:spChg>
      </pc:sldChg>
      <pc:sldChg chg="modSp add mod">
        <pc:chgData name="Kelley, Todd W" userId="d27d4cb4-89b9-4445-97de-d6d70d6b1c5d" providerId="ADAL" clId="{CD51D116-6881-4ABD-A8F7-F62362DC65E8}" dt="2022-09-15T13:53:54.072" v="68" actId="20577"/>
        <pc:sldMkLst>
          <pc:docMk/>
          <pc:sldMk cId="4013467527" sldId="305"/>
        </pc:sldMkLst>
        <pc:spChg chg="mod">
          <ac:chgData name="Kelley, Todd W" userId="d27d4cb4-89b9-4445-97de-d6d70d6b1c5d" providerId="ADAL" clId="{CD51D116-6881-4ABD-A8F7-F62362DC65E8}" dt="2022-09-15T13:53:54.072" v="68" actId="20577"/>
          <ac:spMkLst>
            <pc:docMk/>
            <pc:sldMk cId="4013467527" sldId="305"/>
            <ac:spMk id="3" creationId="{33063269-12B5-4179-BF78-2D93263AC4EC}"/>
          </ac:spMkLst>
        </pc:spChg>
      </pc:sldChg>
      <pc:sldChg chg="modSp new mod">
        <pc:chgData name="Kelley, Todd W" userId="d27d4cb4-89b9-4445-97de-d6d70d6b1c5d" providerId="ADAL" clId="{CD51D116-6881-4ABD-A8F7-F62362DC65E8}" dt="2022-09-26T18:46:39.245" v="315" actId="114"/>
        <pc:sldMkLst>
          <pc:docMk/>
          <pc:sldMk cId="3513059136" sldId="306"/>
        </pc:sldMkLst>
        <pc:spChg chg="mod">
          <ac:chgData name="Kelley, Todd W" userId="d27d4cb4-89b9-4445-97de-d6d70d6b1c5d" providerId="ADAL" clId="{CD51D116-6881-4ABD-A8F7-F62362DC65E8}" dt="2022-09-26T16:10:21.344" v="309" actId="20577"/>
          <ac:spMkLst>
            <pc:docMk/>
            <pc:sldMk cId="3513059136" sldId="306"/>
            <ac:spMk id="2" creationId="{0C675D6F-80D1-4FC8-B7F4-0B887ED68411}"/>
          </ac:spMkLst>
        </pc:spChg>
        <pc:spChg chg="mod">
          <ac:chgData name="Kelley, Todd W" userId="d27d4cb4-89b9-4445-97de-d6d70d6b1c5d" providerId="ADAL" clId="{CD51D116-6881-4ABD-A8F7-F62362DC65E8}" dt="2022-09-26T18:46:39.245" v="315" actId="114"/>
          <ac:spMkLst>
            <pc:docMk/>
            <pc:sldMk cId="3513059136" sldId="306"/>
            <ac:spMk id="3" creationId="{805F65A2-E9C3-4413-A883-D3B3E31C1D64}"/>
          </ac:spMkLst>
        </pc:spChg>
      </pc:sldChg>
      <pc:sldChg chg="new del">
        <pc:chgData name="Kelley, Todd W" userId="d27d4cb4-89b9-4445-97de-d6d70d6b1c5d" providerId="ADAL" clId="{CD51D116-6881-4ABD-A8F7-F62362DC65E8}" dt="2022-09-19T16:13:48.048" v="265" actId="680"/>
        <pc:sldMkLst>
          <pc:docMk/>
          <pc:sldMk cId="4187176495" sldId="306"/>
        </pc:sldMkLst>
      </pc:sldChg>
      <pc:sldChg chg="new del">
        <pc:chgData name="Kelley, Todd W" userId="d27d4cb4-89b9-4445-97de-d6d70d6b1c5d" providerId="ADAL" clId="{CD51D116-6881-4ABD-A8F7-F62362DC65E8}" dt="2022-09-27T18:09:35.841" v="374" actId="680"/>
        <pc:sldMkLst>
          <pc:docMk/>
          <pc:sldMk cId="1995947631" sldId="307"/>
        </pc:sldMkLst>
      </pc:sldChg>
      <pc:sldChg chg="addSp delSp modSp new mod setBg">
        <pc:chgData name="Kelley, Todd W" userId="d27d4cb4-89b9-4445-97de-d6d70d6b1c5d" providerId="ADAL" clId="{CD51D116-6881-4ABD-A8F7-F62362DC65E8}" dt="2022-09-28T18:16:01.390" v="1719" actId="5793"/>
        <pc:sldMkLst>
          <pc:docMk/>
          <pc:sldMk cId="3072820046" sldId="307"/>
        </pc:sldMkLst>
        <pc:spChg chg="mod">
          <ac:chgData name="Kelley, Todd W" userId="d27d4cb4-89b9-4445-97de-d6d70d6b1c5d" providerId="ADAL" clId="{CD51D116-6881-4ABD-A8F7-F62362DC65E8}" dt="2022-09-28T18:08:56.552" v="1550" actId="20577"/>
          <ac:spMkLst>
            <pc:docMk/>
            <pc:sldMk cId="3072820046" sldId="307"/>
            <ac:spMk id="2" creationId="{6BA10CA0-4AF5-426C-93B7-ED1F191D4082}"/>
          </ac:spMkLst>
        </pc:spChg>
        <pc:spChg chg="add del mod">
          <ac:chgData name="Kelley, Todd W" userId="d27d4cb4-89b9-4445-97de-d6d70d6b1c5d" providerId="ADAL" clId="{CD51D116-6881-4ABD-A8F7-F62362DC65E8}" dt="2022-09-28T18:16:01.390" v="1719" actId="5793"/>
          <ac:spMkLst>
            <pc:docMk/>
            <pc:sldMk cId="3072820046" sldId="307"/>
            <ac:spMk id="3" creationId="{9CC2E9C7-CC10-4D34-A47C-1247A77D4E82}"/>
          </ac:spMkLst>
        </pc:spChg>
        <pc:spChg chg="add del mod">
          <ac:chgData name="Kelley, Todd W" userId="d27d4cb4-89b9-4445-97de-d6d70d6b1c5d" providerId="ADAL" clId="{CD51D116-6881-4ABD-A8F7-F62362DC65E8}" dt="2022-09-28T18:09:17.791" v="1553"/>
          <ac:spMkLst>
            <pc:docMk/>
            <pc:sldMk cId="3072820046" sldId="307"/>
            <ac:spMk id="4" creationId="{E03CAC92-32E6-4871-AA92-DDA3E6B9BE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95738" y="0"/>
            <a:ext cx="3055937" cy="466725"/>
          </a:xfrm>
          <a:prstGeom prst="rect">
            <a:avLst/>
          </a:prstGeom>
        </p:spPr>
        <p:txBody>
          <a:bodyPr vert="horz" lIns="91440" tIns="45720" rIns="91440" bIns="45720" rtlCol="0"/>
          <a:lstStyle>
            <a:lvl1pPr algn="r">
              <a:defRPr sz="1200"/>
            </a:lvl1pPr>
          </a:lstStyle>
          <a:p>
            <a:fld id="{A0F2D190-CFE9-49B1-AC5C-35FED68CE7D6}" type="datetimeFigureOut">
              <a:rPr lang="en-US" smtClean="0"/>
              <a:t>10/5/2022</a:t>
            </a:fld>
            <a:endParaRPr lang="en-US"/>
          </a:p>
        </p:txBody>
      </p:sp>
      <p:sp>
        <p:nvSpPr>
          <p:cNvPr id="4" name="Slide Image Placeholder 3"/>
          <p:cNvSpPr>
            <a:spLocks noGrp="1" noRot="1" noChangeAspect="1"/>
          </p:cNvSpPr>
          <p:nvPr>
            <p:ph type="sldImg" idx="2"/>
          </p:nvPr>
        </p:nvSpPr>
        <p:spPr>
          <a:xfrm>
            <a:off x="733425" y="1163638"/>
            <a:ext cx="5586413"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4850" y="4479925"/>
            <a:ext cx="5643563" cy="36655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55938"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95738" y="8842375"/>
            <a:ext cx="3055937" cy="466725"/>
          </a:xfrm>
          <a:prstGeom prst="rect">
            <a:avLst/>
          </a:prstGeom>
        </p:spPr>
        <p:txBody>
          <a:bodyPr vert="horz" lIns="91440" tIns="45720" rIns="91440" bIns="45720" rtlCol="0" anchor="b"/>
          <a:lstStyle>
            <a:lvl1pPr algn="r">
              <a:defRPr sz="1200"/>
            </a:lvl1pPr>
          </a:lstStyle>
          <a:p>
            <a:fld id="{5BB72FC6-2B14-4969-94A7-FB509C67723E}" type="slidenum">
              <a:rPr lang="en-US" smtClean="0"/>
              <a:t>‹#›</a:t>
            </a:fld>
            <a:endParaRPr lang="en-US"/>
          </a:p>
        </p:txBody>
      </p:sp>
    </p:spTree>
    <p:extLst>
      <p:ext uri="{BB962C8B-B14F-4D97-AF65-F5344CB8AC3E}">
        <p14:creationId xmlns:p14="http://schemas.microsoft.com/office/powerpoint/2010/main" val="2192174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32629"/>
                </a:solidFill>
                <a:effectLst/>
                <a:latin typeface="-apple-system"/>
              </a:rPr>
              <a:t>grid is considerably easier to use if you need to lay things out in a grid. pack is generally easier to use if all you need to do is put some widgets in a single row or single column. There's a whole lot of gray area in-between where neither is necessarily better than the other.</a:t>
            </a:r>
          </a:p>
          <a:p>
            <a:pPr algn="l" fontAlgn="base"/>
            <a:r>
              <a:rPr lang="en-US" b="0" i="0" dirty="0">
                <a:solidFill>
                  <a:srgbClr val="232629"/>
                </a:solidFill>
                <a:effectLst/>
                <a:latin typeface="-apple-system"/>
              </a:rPr>
              <a:t>The other thing to consider is what you said in your question: if you want to show and hide widgets at run-time, grid is probably the best choice because of the </a:t>
            </a:r>
            <a:r>
              <a:rPr lang="en-US" b="0" i="0" dirty="0" err="1">
                <a:solidFill>
                  <a:srgbClr val="232629"/>
                </a:solidFill>
                <a:effectLst/>
                <a:latin typeface="-apple-system"/>
              </a:rPr>
              <a:t>grid_remove</a:t>
            </a:r>
            <a:r>
              <a:rPr lang="en-US" b="0" i="0" dirty="0">
                <a:solidFill>
                  <a:srgbClr val="232629"/>
                </a:solidFill>
                <a:effectLst/>
                <a:latin typeface="-apple-system"/>
              </a:rPr>
              <a:t> method which remembers the values of all of the configured attributes in case you want to re-add the widget.</a:t>
            </a:r>
          </a:p>
          <a:p>
            <a:endParaRPr lang="en-US" dirty="0"/>
          </a:p>
        </p:txBody>
      </p:sp>
      <p:sp>
        <p:nvSpPr>
          <p:cNvPr id="4" name="Slide Number Placeholder 3"/>
          <p:cNvSpPr>
            <a:spLocks noGrp="1"/>
          </p:cNvSpPr>
          <p:nvPr>
            <p:ph type="sldNum" sz="quarter" idx="5"/>
          </p:nvPr>
        </p:nvSpPr>
        <p:spPr/>
        <p:txBody>
          <a:bodyPr/>
          <a:lstStyle/>
          <a:p>
            <a:fld id="{5BB72FC6-2B14-4969-94A7-FB509C67723E}" type="slidenum">
              <a:rPr lang="en-US" smtClean="0"/>
              <a:t>11</a:t>
            </a:fld>
            <a:endParaRPr lang="en-US"/>
          </a:p>
        </p:txBody>
      </p:sp>
    </p:spTree>
    <p:extLst>
      <p:ext uri="{BB962C8B-B14F-4D97-AF65-F5344CB8AC3E}">
        <p14:creationId xmlns:p14="http://schemas.microsoft.com/office/powerpoint/2010/main" val="4237899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B72FC6-2B14-4969-94A7-FB509C67723E}" type="slidenum">
              <a:rPr lang="en-US" smtClean="0"/>
              <a:t>18</a:t>
            </a:fld>
            <a:endParaRPr lang="en-US"/>
          </a:p>
        </p:txBody>
      </p:sp>
    </p:spTree>
    <p:extLst>
      <p:ext uri="{BB962C8B-B14F-4D97-AF65-F5344CB8AC3E}">
        <p14:creationId xmlns:p14="http://schemas.microsoft.com/office/powerpoint/2010/main" val="159524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559612" y="2861012"/>
            <a:ext cx="386491" cy="1136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685918" y="6075522"/>
            <a:ext cx="3745039" cy="1531967"/>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3678185" y="5565239"/>
            <a:ext cx="4238367" cy="191900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 name="Google Shape;31;p2"/>
          <p:cNvGrpSpPr/>
          <p:nvPr/>
        </p:nvGrpSpPr>
        <p:grpSpPr>
          <a:xfrm rot="10800000" flipH="1">
            <a:off x="9539100" y="5233018"/>
            <a:ext cx="632267" cy="2007133"/>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 name="Google Shape;34;p2"/>
          <p:cNvGrpSpPr/>
          <p:nvPr/>
        </p:nvGrpSpPr>
        <p:grpSpPr>
          <a:xfrm>
            <a:off x="8817265" y="7667"/>
            <a:ext cx="1593799" cy="1437728"/>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2"/>
          <p:cNvGrpSpPr/>
          <p:nvPr/>
        </p:nvGrpSpPr>
        <p:grpSpPr>
          <a:xfrm>
            <a:off x="9905536" y="-139035"/>
            <a:ext cx="1505633" cy="191900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a:off x="4161533" y="-633547"/>
            <a:ext cx="643400" cy="2007133"/>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 name="Google Shape;43;p2"/>
          <p:cNvGrpSpPr/>
          <p:nvPr/>
        </p:nvGrpSpPr>
        <p:grpSpPr>
          <a:xfrm>
            <a:off x="2653901" y="-623068"/>
            <a:ext cx="1239167" cy="1437733"/>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 name="Google Shape;46;p2"/>
          <p:cNvGrpSpPr/>
          <p:nvPr/>
        </p:nvGrpSpPr>
        <p:grpSpPr>
          <a:xfrm>
            <a:off x="1716700" y="-623068"/>
            <a:ext cx="1517800" cy="191900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 name="Google Shape;49;p2"/>
          <p:cNvGrpSpPr/>
          <p:nvPr/>
        </p:nvGrpSpPr>
        <p:grpSpPr>
          <a:xfrm>
            <a:off x="-322533" y="651734"/>
            <a:ext cx="1833900" cy="763740"/>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 name="Google Shape;52;p2"/>
          <p:cNvGrpSpPr/>
          <p:nvPr/>
        </p:nvGrpSpPr>
        <p:grpSpPr>
          <a:xfrm>
            <a:off x="5327700" y="-633547"/>
            <a:ext cx="632267" cy="2007133"/>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 name="Google Shape;55;p2"/>
          <p:cNvGrpSpPr/>
          <p:nvPr/>
        </p:nvGrpSpPr>
        <p:grpSpPr>
          <a:xfrm>
            <a:off x="6239567" y="-623068"/>
            <a:ext cx="1227033" cy="1437733"/>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a:off x="6898168" y="-623068"/>
            <a:ext cx="1505633" cy="191900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 name="Google Shape;61;p2"/>
          <p:cNvGrpSpPr/>
          <p:nvPr/>
        </p:nvGrpSpPr>
        <p:grpSpPr>
          <a:xfrm rot="-5400000">
            <a:off x="9974215" y="6282145"/>
            <a:ext cx="2686388" cy="95964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8" name="Google Shape;68;p2"/>
          <p:cNvSpPr txBox="1">
            <a:spLocks noGrp="1"/>
          </p:cNvSpPr>
          <p:nvPr>
            <p:ph type="ctrTitle"/>
          </p:nvPr>
        </p:nvSpPr>
        <p:spPr>
          <a:xfrm>
            <a:off x="1238967" y="1962847"/>
            <a:ext cx="7215200" cy="248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b="1">
                <a:latin typeface="Montserrat"/>
                <a:ea typeface="Montserrat"/>
                <a:cs typeface="Montserrat"/>
                <a:sym typeface="Montserra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69" name="Google Shape;69;p2"/>
          <p:cNvSpPr txBox="1">
            <a:spLocks noGrp="1"/>
          </p:cNvSpPr>
          <p:nvPr>
            <p:ph type="subTitle" idx="1"/>
          </p:nvPr>
        </p:nvSpPr>
        <p:spPr>
          <a:xfrm>
            <a:off x="1238951" y="4385067"/>
            <a:ext cx="6674000" cy="65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267">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3960282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extLst>
      <p:ext uri="{BB962C8B-B14F-4D97-AF65-F5344CB8AC3E}">
        <p14:creationId xmlns:p14="http://schemas.microsoft.com/office/powerpoint/2010/main" val="1835761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9511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0" name="Google Shape;300;p13"/>
          <p:cNvSpPr txBox="1">
            <a:spLocks noGrp="1"/>
          </p:cNvSpPr>
          <p:nvPr>
            <p:ph type="title" idx="2" hasCustomPrompt="1"/>
          </p:nvPr>
        </p:nvSpPr>
        <p:spPr>
          <a:xfrm>
            <a:off x="9511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1" name="Google Shape;301;p13"/>
          <p:cNvSpPr txBox="1">
            <a:spLocks noGrp="1"/>
          </p:cNvSpPr>
          <p:nvPr>
            <p:ph type="subTitle" idx="1"/>
          </p:nvPr>
        </p:nvSpPr>
        <p:spPr>
          <a:xfrm>
            <a:off x="9510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2" name="Google Shape;302;p13"/>
          <p:cNvSpPr txBox="1">
            <a:spLocks noGrp="1"/>
          </p:cNvSpPr>
          <p:nvPr>
            <p:ph type="title" idx="3"/>
          </p:nvPr>
        </p:nvSpPr>
        <p:spPr>
          <a:xfrm>
            <a:off x="51710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3" name="Google Shape;303;p13"/>
          <p:cNvSpPr txBox="1">
            <a:spLocks noGrp="1"/>
          </p:cNvSpPr>
          <p:nvPr>
            <p:ph type="title" idx="4" hasCustomPrompt="1"/>
          </p:nvPr>
        </p:nvSpPr>
        <p:spPr>
          <a:xfrm>
            <a:off x="51710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4" name="Google Shape;304;p13"/>
          <p:cNvSpPr txBox="1">
            <a:spLocks noGrp="1"/>
          </p:cNvSpPr>
          <p:nvPr>
            <p:ph type="subTitle" idx="5"/>
          </p:nvPr>
        </p:nvSpPr>
        <p:spPr>
          <a:xfrm>
            <a:off x="51709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5" name="Google Shape;305;p13"/>
          <p:cNvSpPr txBox="1">
            <a:spLocks noGrp="1"/>
          </p:cNvSpPr>
          <p:nvPr>
            <p:ph type="title" idx="6"/>
          </p:nvPr>
        </p:nvSpPr>
        <p:spPr>
          <a:xfrm>
            <a:off x="960000" y="719600"/>
            <a:ext cx="715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306" name="Google Shape;306;p13"/>
          <p:cNvSpPr txBox="1">
            <a:spLocks noGrp="1"/>
          </p:cNvSpPr>
          <p:nvPr>
            <p:ph type="title" idx="7"/>
          </p:nvPr>
        </p:nvSpPr>
        <p:spPr>
          <a:xfrm>
            <a:off x="9600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7" name="Google Shape;307;p13"/>
          <p:cNvSpPr txBox="1">
            <a:spLocks noGrp="1"/>
          </p:cNvSpPr>
          <p:nvPr>
            <p:ph type="title" idx="8" hasCustomPrompt="1"/>
          </p:nvPr>
        </p:nvSpPr>
        <p:spPr>
          <a:xfrm>
            <a:off x="9600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8" name="Google Shape;308;p13"/>
          <p:cNvSpPr txBox="1">
            <a:spLocks noGrp="1"/>
          </p:cNvSpPr>
          <p:nvPr>
            <p:ph type="subTitle" idx="9"/>
          </p:nvPr>
        </p:nvSpPr>
        <p:spPr>
          <a:xfrm>
            <a:off x="9599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9" name="Google Shape;309;p13"/>
          <p:cNvSpPr txBox="1">
            <a:spLocks noGrp="1"/>
          </p:cNvSpPr>
          <p:nvPr>
            <p:ph type="title" idx="13"/>
          </p:nvPr>
        </p:nvSpPr>
        <p:spPr>
          <a:xfrm>
            <a:off x="51799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10" name="Google Shape;310;p13"/>
          <p:cNvSpPr txBox="1">
            <a:spLocks noGrp="1"/>
          </p:cNvSpPr>
          <p:nvPr>
            <p:ph type="title" idx="14" hasCustomPrompt="1"/>
          </p:nvPr>
        </p:nvSpPr>
        <p:spPr>
          <a:xfrm>
            <a:off x="51799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11" name="Google Shape;311;p13"/>
          <p:cNvSpPr txBox="1">
            <a:spLocks noGrp="1"/>
          </p:cNvSpPr>
          <p:nvPr>
            <p:ph type="subTitle" idx="15"/>
          </p:nvPr>
        </p:nvSpPr>
        <p:spPr>
          <a:xfrm>
            <a:off x="51798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grpSp>
        <p:nvGrpSpPr>
          <p:cNvPr id="312" name="Google Shape;312;p13"/>
          <p:cNvGrpSpPr/>
          <p:nvPr/>
        </p:nvGrpSpPr>
        <p:grpSpPr>
          <a:xfrm>
            <a:off x="10307766" y="3834977"/>
            <a:ext cx="2262833" cy="184364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13"/>
          <p:cNvGrpSpPr/>
          <p:nvPr/>
        </p:nvGrpSpPr>
        <p:grpSpPr>
          <a:xfrm>
            <a:off x="11494359" y="805970"/>
            <a:ext cx="854248" cy="725137"/>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61810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3468200" y="4216800"/>
            <a:ext cx="52556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338" name="Google Shape;338;p14"/>
          <p:cNvSpPr txBox="1">
            <a:spLocks noGrp="1"/>
          </p:cNvSpPr>
          <p:nvPr>
            <p:ph type="subTitle" idx="1"/>
          </p:nvPr>
        </p:nvSpPr>
        <p:spPr>
          <a:xfrm>
            <a:off x="2368007" y="1978833"/>
            <a:ext cx="7456000" cy="22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grpSp>
        <p:nvGrpSpPr>
          <p:cNvPr id="339" name="Google Shape;339;p14"/>
          <p:cNvGrpSpPr/>
          <p:nvPr/>
        </p:nvGrpSpPr>
        <p:grpSpPr>
          <a:xfrm flipH="1">
            <a:off x="10115246" y="2109328"/>
            <a:ext cx="3053753" cy="2024449"/>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55" name="Google Shape;355;p14"/>
          <p:cNvGrpSpPr/>
          <p:nvPr/>
        </p:nvGrpSpPr>
        <p:grpSpPr>
          <a:xfrm>
            <a:off x="-981926" y="2109328"/>
            <a:ext cx="3053753" cy="2024449"/>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71" name="Google Shape;371;p14"/>
          <p:cNvGrpSpPr/>
          <p:nvPr/>
        </p:nvGrpSpPr>
        <p:grpSpPr>
          <a:xfrm rot="10800000" flipH="1">
            <a:off x="5196784" y="5877520"/>
            <a:ext cx="643400" cy="2007133"/>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14"/>
          <p:cNvGrpSpPr/>
          <p:nvPr/>
        </p:nvGrpSpPr>
        <p:grpSpPr>
          <a:xfrm rot="10800000" flipH="1">
            <a:off x="3689151" y="6446920"/>
            <a:ext cx="1239167" cy="1437733"/>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7" name="Google Shape;377;p14"/>
          <p:cNvGrpSpPr/>
          <p:nvPr/>
        </p:nvGrpSpPr>
        <p:grpSpPr>
          <a:xfrm rot="10800000" flipH="1">
            <a:off x="2751951" y="5965653"/>
            <a:ext cx="1517800" cy="191900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0" name="Google Shape;380;p14"/>
          <p:cNvGrpSpPr/>
          <p:nvPr/>
        </p:nvGrpSpPr>
        <p:grpSpPr>
          <a:xfrm rot="10800000" flipH="1">
            <a:off x="6362951" y="5877520"/>
            <a:ext cx="632267" cy="2007133"/>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14"/>
          <p:cNvGrpSpPr/>
          <p:nvPr/>
        </p:nvGrpSpPr>
        <p:grpSpPr>
          <a:xfrm rot="10800000" flipH="1">
            <a:off x="7274818" y="6446920"/>
            <a:ext cx="1227033" cy="1437733"/>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6" name="Google Shape;386;p14"/>
          <p:cNvGrpSpPr/>
          <p:nvPr/>
        </p:nvGrpSpPr>
        <p:grpSpPr>
          <a:xfrm rot="10800000" flipH="1">
            <a:off x="7933418" y="5965653"/>
            <a:ext cx="1505633" cy="191900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89684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89"/>
        <p:cNvGrpSpPr/>
        <p:nvPr/>
      </p:nvGrpSpPr>
      <p:grpSpPr>
        <a:xfrm>
          <a:off x="0" y="0"/>
          <a:ext cx="0" cy="0"/>
          <a:chOff x="0" y="0"/>
          <a:chExt cx="0" cy="0"/>
        </a:xfrm>
      </p:grpSpPr>
      <p:grpSp>
        <p:nvGrpSpPr>
          <p:cNvPr id="390" name="Google Shape;390;p15"/>
          <p:cNvGrpSpPr/>
          <p:nvPr/>
        </p:nvGrpSpPr>
        <p:grpSpPr>
          <a:xfrm>
            <a:off x="10018175" y="-633547"/>
            <a:ext cx="643400" cy="2007133"/>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5"/>
          <p:cNvGrpSpPr/>
          <p:nvPr/>
        </p:nvGrpSpPr>
        <p:grpSpPr>
          <a:xfrm>
            <a:off x="11184341" y="-633547"/>
            <a:ext cx="632267" cy="2007133"/>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5"/>
          <p:cNvGrpSpPr/>
          <p:nvPr/>
        </p:nvGrpSpPr>
        <p:grpSpPr>
          <a:xfrm rot="10800000" flipH="1">
            <a:off x="158852" y="5690944"/>
            <a:ext cx="1505633" cy="191900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5"/>
          <p:cNvGrpSpPr/>
          <p:nvPr/>
        </p:nvGrpSpPr>
        <p:grpSpPr>
          <a:xfrm rot="10800000">
            <a:off x="951706" y="6046506"/>
            <a:ext cx="1227033" cy="1437733"/>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5"/>
          <p:cNvGrpSpPr/>
          <p:nvPr/>
        </p:nvGrpSpPr>
        <p:grpSpPr>
          <a:xfrm>
            <a:off x="1400465" y="-626039"/>
            <a:ext cx="1593799" cy="1437728"/>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5"/>
          <p:cNvGrpSpPr/>
          <p:nvPr/>
        </p:nvGrpSpPr>
        <p:grpSpPr>
          <a:xfrm rot="-5400000">
            <a:off x="-524884" y="-674073"/>
            <a:ext cx="2909147" cy="1190032"/>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8" name="Google Shape;408;p15"/>
          <p:cNvGrpSpPr/>
          <p:nvPr/>
        </p:nvGrpSpPr>
        <p:grpSpPr>
          <a:xfrm rot="-5400000">
            <a:off x="39688" y="-329987"/>
            <a:ext cx="2909147" cy="1190032"/>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1" name="Google Shape;411;p15"/>
          <p:cNvGrpSpPr/>
          <p:nvPr/>
        </p:nvGrpSpPr>
        <p:grpSpPr>
          <a:xfrm rot="10800000">
            <a:off x="10523129" y="5690944"/>
            <a:ext cx="1505633" cy="191900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15"/>
          <p:cNvGrpSpPr/>
          <p:nvPr/>
        </p:nvGrpSpPr>
        <p:grpSpPr>
          <a:xfrm rot="10800000" flipH="1">
            <a:off x="10008873" y="6046506"/>
            <a:ext cx="1227033" cy="1437733"/>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7" name="Google Shape;417;p15"/>
          <p:cNvSpPr txBox="1">
            <a:spLocks noGrp="1"/>
          </p:cNvSpPr>
          <p:nvPr>
            <p:ph type="title"/>
          </p:nvPr>
        </p:nvSpPr>
        <p:spPr>
          <a:xfrm>
            <a:off x="9600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18" name="Google Shape;418;p15"/>
          <p:cNvSpPr txBox="1">
            <a:spLocks noGrp="1"/>
          </p:cNvSpPr>
          <p:nvPr>
            <p:ph type="subTitle" idx="1"/>
          </p:nvPr>
        </p:nvSpPr>
        <p:spPr>
          <a:xfrm>
            <a:off x="9600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19" name="Google Shape;419;p15"/>
          <p:cNvSpPr txBox="1">
            <a:spLocks noGrp="1"/>
          </p:cNvSpPr>
          <p:nvPr>
            <p:ph type="title" idx="2"/>
          </p:nvPr>
        </p:nvSpPr>
        <p:spPr>
          <a:xfrm>
            <a:off x="46958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0" name="Google Shape;420;p15"/>
          <p:cNvSpPr txBox="1">
            <a:spLocks noGrp="1"/>
          </p:cNvSpPr>
          <p:nvPr>
            <p:ph type="subTitle" idx="3"/>
          </p:nvPr>
        </p:nvSpPr>
        <p:spPr>
          <a:xfrm>
            <a:off x="46958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1" name="Google Shape;421;p15"/>
          <p:cNvSpPr txBox="1">
            <a:spLocks noGrp="1"/>
          </p:cNvSpPr>
          <p:nvPr>
            <p:ph type="title" idx="4"/>
          </p:nvPr>
        </p:nvSpPr>
        <p:spPr>
          <a:xfrm>
            <a:off x="84316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2" name="Google Shape;422;p15"/>
          <p:cNvSpPr txBox="1">
            <a:spLocks noGrp="1"/>
          </p:cNvSpPr>
          <p:nvPr>
            <p:ph type="subTitle" idx="5"/>
          </p:nvPr>
        </p:nvSpPr>
        <p:spPr>
          <a:xfrm>
            <a:off x="84316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3" name="Google Shape;423;p15"/>
          <p:cNvSpPr txBox="1">
            <a:spLocks noGrp="1"/>
          </p:cNvSpPr>
          <p:nvPr>
            <p:ph type="title" idx="6"/>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58388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9510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6" name="Google Shape;426;p16"/>
          <p:cNvSpPr txBox="1">
            <a:spLocks noGrp="1"/>
          </p:cNvSpPr>
          <p:nvPr>
            <p:ph type="subTitle" idx="1"/>
          </p:nvPr>
        </p:nvSpPr>
        <p:spPr>
          <a:xfrm>
            <a:off x="9510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7" name="Google Shape;427;p16"/>
          <p:cNvSpPr txBox="1">
            <a:spLocks noGrp="1"/>
          </p:cNvSpPr>
          <p:nvPr>
            <p:ph type="title" idx="2"/>
          </p:nvPr>
        </p:nvSpPr>
        <p:spPr>
          <a:xfrm>
            <a:off x="36063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8" name="Google Shape;428;p16"/>
          <p:cNvSpPr txBox="1">
            <a:spLocks noGrp="1"/>
          </p:cNvSpPr>
          <p:nvPr>
            <p:ph type="subTitle" idx="3"/>
          </p:nvPr>
        </p:nvSpPr>
        <p:spPr>
          <a:xfrm>
            <a:off x="36063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9" name="Google Shape;429;p16"/>
          <p:cNvSpPr txBox="1">
            <a:spLocks noGrp="1"/>
          </p:cNvSpPr>
          <p:nvPr>
            <p:ph type="title" idx="4"/>
          </p:nvPr>
        </p:nvSpPr>
        <p:spPr>
          <a:xfrm>
            <a:off x="89169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0" name="Google Shape;430;p16"/>
          <p:cNvSpPr txBox="1">
            <a:spLocks noGrp="1"/>
          </p:cNvSpPr>
          <p:nvPr>
            <p:ph type="subTitle" idx="5"/>
          </p:nvPr>
        </p:nvSpPr>
        <p:spPr>
          <a:xfrm>
            <a:off x="89169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1" name="Google Shape;431;p16"/>
          <p:cNvSpPr txBox="1">
            <a:spLocks noGrp="1"/>
          </p:cNvSpPr>
          <p:nvPr>
            <p:ph type="title" idx="6"/>
          </p:nvPr>
        </p:nvSpPr>
        <p:spPr>
          <a:xfrm>
            <a:off x="62616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2" name="Google Shape;432;p16"/>
          <p:cNvSpPr txBox="1">
            <a:spLocks noGrp="1"/>
          </p:cNvSpPr>
          <p:nvPr>
            <p:ph type="subTitle" idx="7"/>
          </p:nvPr>
        </p:nvSpPr>
        <p:spPr>
          <a:xfrm>
            <a:off x="62616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3" name="Google Shape;433;p16"/>
          <p:cNvSpPr txBox="1">
            <a:spLocks noGrp="1"/>
          </p:cNvSpPr>
          <p:nvPr>
            <p:ph type="title" idx="8"/>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34" name="Google Shape;434;p16"/>
          <p:cNvGrpSpPr/>
          <p:nvPr/>
        </p:nvGrpSpPr>
        <p:grpSpPr>
          <a:xfrm rot="-5400000" flipH="1">
            <a:off x="9974215" y="-220255"/>
            <a:ext cx="2686388" cy="95964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41" name="Google Shape;441;p16"/>
          <p:cNvGrpSpPr/>
          <p:nvPr/>
        </p:nvGrpSpPr>
        <p:grpSpPr>
          <a:xfrm rot="-5400000" flipH="1">
            <a:off x="10494247" y="149966"/>
            <a:ext cx="2686388" cy="6255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4" name="Google Shape;444;p16"/>
          <p:cNvGrpSpPr/>
          <p:nvPr/>
        </p:nvGrpSpPr>
        <p:grpSpPr>
          <a:xfrm>
            <a:off x="-363687" y="6052724"/>
            <a:ext cx="2686388" cy="630837"/>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6"/>
          <p:cNvGrpSpPr/>
          <p:nvPr/>
        </p:nvGrpSpPr>
        <p:grpSpPr>
          <a:xfrm>
            <a:off x="-290487" y="6380915"/>
            <a:ext cx="2686388" cy="630837"/>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16"/>
          <p:cNvGrpSpPr/>
          <p:nvPr/>
        </p:nvGrpSpPr>
        <p:grpSpPr>
          <a:xfrm>
            <a:off x="-692593" y="5747924"/>
            <a:ext cx="2686388" cy="630837"/>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76339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95996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5" name="Google Shape;455;p17"/>
          <p:cNvSpPr txBox="1">
            <a:spLocks noGrp="1"/>
          </p:cNvSpPr>
          <p:nvPr>
            <p:ph type="subTitle" idx="1"/>
          </p:nvPr>
        </p:nvSpPr>
        <p:spPr>
          <a:xfrm>
            <a:off x="959967"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6" name="Google Shape;456;p17"/>
          <p:cNvSpPr txBox="1">
            <a:spLocks noGrp="1"/>
          </p:cNvSpPr>
          <p:nvPr>
            <p:ph type="title" idx="2"/>
          </p:nvPr>
        </p:nvSpPr>
        <p:spPr>
          <a:xfrm>
            <a:off x="4683801"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7" name="Google Shape;457;p17"/>
          <p:cNvSpPr txBox="1">
            <a:spLocks noGrp="1"/>
          </p:cNvSpPr>
          <p:nvPr>
            <p:ph type="subTitle" idx="3"/>
          </p:nvPr>
        </p:nvSpPr>
        <p:spPr>
          <a:xfrm>
            <a:off x="4683800"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8" name="Google Shape;458;p17"/>
          <p:cNvSpPr txBox="1">
            <a:spLocks noGrp="1"/>
          </p:cNvSpPr>
          <p:nvPr>
            <p:ph type="title" idx="4"/>
          </p:nvPr>
        </p:nvSpPr>
        <p:spPr>
          <a:xfrm>
            <a:off x="95996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9" name="Google Shape;459;p17"/>
          <p:cNvSpPr txBox="1">
            <a:spLocks noGrp="1"/>
          </p:cNvSpPr>
          <p:nvPr>
            <p:ph type="subTitle" idx="5"/>
          </p:nvPr>
        </p:nvSpPr>
        <p:spPr>
          <a:xfrm>
            <a:off x="959967"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0" name="Google Shape;460;p17"/>
          <p:cNvSpPr txBox="1">
            <a:spLocks noGrp="1"/>
          </p:cNvSpPr>
          <p:nvPr>
            <p:ph type="title" idx="6"/>
          </p:nvPr>
        </p:nvSpPr>
        <p:spPr>
          <a:xfrm>
            <a:off x="4683801"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1" name="Google Shape;461;p17"/>
          <p:cNvSpPr txBox="1">
            <a:spLocks noGrp="1"/>
          </p:cNvSpPr>
          <p:nvPr>
            <p:ph type="subTitle" idx="7"/>
          </p:nvPr>
        </p:nvSpPr>
        <p:spPr>
          <a:xfrm>
            <a:off x="4683800"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2" name="Google Shape;462;p17"/>
          <p:cNvSpPr txBox="1">
            <a:spLocks noGrp="1"/>
          </p:cNvSpPr>
          <p:nvPr>
            <p:ph type="title" idx="8"/>
          </p:nvPr>
        </p:nvSpPr>
        <p:spPr>
          <a:xfrm>
            <a:off x="840763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3" name="Google Shape;463;p17"/>
          <p:cNvSpPr txBox="1">
            <a:spLocks noGrp="1"/>
          </p:cNvSpPr>
          <p:nvPr>
            <p:ph type="subTitle" idx="9"/>
          </p:nvPr>
        </p:nvSpPr>
        <p:spPr>
          <a:xfrm>
            <a:off x="8407633"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4" name="Google Shape;464;p17"/>
          <p:cNvSpPr txBox="1">
            <a:spLocks noGrp="1"/>
          </p:cNvSpPr>
          <p:nvPr>
            <p:ph type="title" idx="13"/>
          </p:nvPr>
        </p:nvSpPr>
        <p:spPr>
          <a:xfrm>
            <a:off x="840763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5" name="Google Shape;465;p17"/>
          <p:cNvSpPr txBox="1">
            <a:spLocks noGrp="1"/>
          </p:cNvSpPr>
          <p:nvPr>
            <p:ph type="subTitle" idx="14"/>
          </p:nvPr>
        </p:nvSpPr>
        <p:spPr>
          <a:xfrm>
            <a:off x="8407633"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6" name="Google Shape;466;p17"/>
          <p:cNvSpPr txBox="1">
            <a:spLocks noGrp="1"/>
          </p:cNvSpPr>
          <p:nvPr>
            <p:ph type="title" idx="15"/>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67" name="Google Shape;467;p17"/>
          <p:cNvGrpSpPr/>
          <p:nvPr/>
        </p:nvGrpSpPr>
        <p:grpSpPr>
          <a:xfrm>
            <a:off x="10527719" y="-1156495"/>
            <a:ext cx="1824347" cy="1437728"/>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17"/>
          <p:cNvGrpSpPr/>
          <p:nvPr/>
        </p:nvGrpSpPr>
        <p:grpSpPr>
          <a:xfrm>
            <a:off x="11173986" y="-140500"/>
            <a:ext cx="1505633" cy="191900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3" name="Google Shape;473;p17"/>
          <p:cNvGrpSpPr/>
          <p:nvPr/>
        </p:nvGrpSpPr>
        <p:grpSpPr>
          <a:xfrm>
            <a:off x="10856757" y="-851695"/>
            <a:ext cx="1824347" cy="1437728"/>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6" name="Google Shape;476;p17"/>
          <p:cNvGrpSpPr/>
          <p:nvPr/>
        </p:nvGrpSpPr>
        <p:grpSpPr>
          <a:xfrm flipH="1">
            <a:off x="199291" y="-927695"/>
            <a:ext cx="1824347" cy="1437728"/>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17"/>
          <p:cNvGrpSpPr/>
          <p:nvPr/>
        </p:nvGrpSpPr>
        <p:grpSpPr>
          <a:xfrm flipH="1">
            <a:off x="-129748" y="-622895"/>
            <a:ext cx="1824347" cy="1437728"/>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2" name="Google Shape;482;p17"/>
          <p:cNvGrpSpPr/>
          <p:nvPr/>
        </p:nvGrpSpPr>
        <p:grpSpPr>
          <a:xfrm flipH="1">
            <a:off x="-812064" y="-318095"/>
            <a:ext cx="1824347" cy="1437728"/>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85" name="Google Shape;485;p17"/>
          <p:cNvCxnSpPr/>
          <p:nvPr/>
        </p:nvCxnSpPr>
        <p:spPr>
          <a:xfrm>
            <a:off x="-9133" y="6135633"/>
            <a:ext cx="11356800" cy="0"/>
          </a:xfrm>
          <a:prstGeom prst="straightConnector1">
            <a:avLst/>
          </a:prstGeom>
          <a:noFill/>
          <a:ln w="2857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1292331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86"/>
        <p:cNvGrpSpPr/>
        <p:nvPr/>
      </p:nvGrpSpPr>
      <p:grpSpPr>
        <a:xfrm>
          <a:off x="0" y="0"/>
          <a:ext cx="0" cy="0"/>
          <a:chOff x="0" y="0"/>
          <a:chExt cx="0" cy="0"/>
        </a:xfrm>
      </p:grpSpPr>
      <p:grpSp>
        <p:nvGrpSpPr>
          <p:cNvPr id="487" name="Google Shape;487;p18"/>
          <p:cNvGrpSpPr/>
          <p:nvPr/>
        </p:nvGrpSpPr>
        <p:grpSpPr>
          <a:xfrm>
            <a:off x="9424227" y="-621645"/>
            <a:ext cx="1824347" cy="1437728"/>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8"/>
          <p:cNvGrpSpPr/>
          <p:nvPr/>
        </p:nvGrpSpPr>
        <p:grpSpPr>
          <a:xfrm>
            <a:off x="10680094" y="-621651"/>
            <a:ext cx="1505633" cy="191900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18"/>
          <p:cNvGrpSpPr/>
          <p:nvPr/>
        </p:nvGrpSpPr>
        <p:grpSpPr>
          <a:xfrm flipH="1">
            <a:off x="943989" y="-629791"/>
            <a:ext cx="1227033" cy="1437733"/>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6" name="Google Shape;496;p18"/>
          <p:cNvGrpSpPr/>
          <p:nvPr/>
        </p:nvGrpSpPr>
        <p:grpSpPr>
          <a:xfrm flipH="1">
            <a:off x="6789" y="-629791"/>
            <a:ext cx="1505633" cy="191900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9" name="Google Shape;499;p18"/>
          <p:cNvGrpSpPr/>
          <p:nvPr/>
        </p:nvGrpSpPr>
        <p:grpSpPr>
          <a:xfrm>
            <a:off x="11305693" y="-297712"/>
            <a:ext cx="1824347" cy="1437728"/>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2" name="Google Shape;502;p18"/>
          <p:cNvGrpSpPr/>
          <p:nvPr/>
        </p:nvGrpSpPr>
        <p:grpSpPr>
          <a:xfrm flipH="1">
            <a:off x="-131611" y="-297707"/>
            <a:ext cx="1227033" cy="1437733"/>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5" name="Google Shape;505;p18"/>
          <p:cNvSpPr txBox="1">
            <a:spLocks noGrp="1"/>
          </p:cNvSpPr>
          <p:nvPr>
            <p:ph type="title"/>
          </p:nvPr>
        </p:nvSpPr>
        <p:spPr>
          <a:xfrm>
            <a:off x="2366400" y="719600"/>
            <a:ext cx="74592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442799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951100" y="719600"/>
            <a:ext cx="46996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08" name="Google Shape;508;p19"/>
          <p:cNvGrpSpPr/>
          <p:nvPr/>
        </p:nvGrpSpPr>
        <p:grpSpPr>
          <a:xfrm>
            <a:off x="8695234" y="-45088"/>
            <a:ext cx="3803509" cy="1007831"/>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33603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19" name="Google Shape;519;p20"/>
          <p:cNvGrpSpPr/>
          <p:nvPr/>
        </p:nvGrpSpPr>
        <p:grpSpPr>
          <a:xfrm>
            <a:off x="-290487" y="6380915"/>
            <a:ext cx="2686388" cy="630837"/>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2" name="Google Shape;522;p20"/>
          <p:cNvGrpSpPr/>
          <p:nvPr/>
        </p:nvGrpSpPr>
        <p:grpSpPr>
          <a:xfrm>
            <a:off x="-692593" y="6064348"/>
            <a:ext cx="2686388" cy="630837"/>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5" name="Google Shape;525;p20"/>
          <p:cNvGrpSpPr/>
          <p:nvPr/>
        </p:nvGrpSpPr>
        <p:grpSpPr>
          <a:xfrm>
            <a:off x="377799" y="-633547"/>
            <a:ext cx="643400" cy="2007133"/>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8" name="Google Shape;528;p20"/>
          <p:cNvGrpSpPr/>
          <p:nvPr/>
        </p:nvGrpSpPr>
        <p:grpSpPr>
          <a:xfrm>
            <a:off x="116047" y="-163013"/>
            <a:ext cx="643400" cy="2007133"/>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1" name="Google Shape;531;p20"/>
          <p:cNvGrpSpPr/>
          <p:nvPr/>
        </p:nvGrpSpPr>
        <p:grpSpPr>
          <a:xfrm flipH="1">
            <a:off x="11170212" y="-645169"/>
            <a:ext cx="643400" cy="2007133"/>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20"/>
          <p:cNvGrpSpPr/>
          <p:nvPr/>
        </p:nvGrpSpPr>
        <p:grpSpPr>
          <a:xfrm flipH="1">
            <a:off x="11431965" y="-174636"/>
            <a:ext cx="643400" cy="2007133"/>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82849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37"/>
        <p:cNvGrpSpPr/>
        <p:nvPr/>
      </p:nvGrpSpPr>
      <p:grpSpPr>
        <a:xfrm>
          <a:off x="0" y="0"/>
          <a:ext cx="0" cy="0"/>
          <a:chOff x="0" y="0"/>
          <a:chExt cx="0" cy="0"/>
        </a:xfrm>
      </p:grpSpPr>
      <p:grpSp>
        <p:nvGrpSpPr>
          <p:cNvPr id="538" name="Google Shape;538;p21"/>
          <p:cNvGrpSpPr/>
          <p:nvPr/>
        </p:nvGrpSpPr>
        <p:grpSpPr>
          <a:xfrm rot="10800000" flipH="1">
            <a:off x="10004180" y="6047956"/>
            <a:ext cx="1227033" cy="1437733"/>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21"/>
          <p:cNvGrpSpPr/>
          <p:nvPr/>
        </p:nvGrpSpPr>
        <p:grpSpPr>
          <a:xfrm rot="10800000" flipH="1">
            <a:off x="10662780" y="5668289"/>
            <a:ext cx="1505633" cy="191900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4" name="Google Shape;544;p21"/>
          <p:cNvGrpSpPr/>
          <p:nvPr/>
        </p:nvGrpSpPr>
        <p:grpSpPr>
          <a:xfrm rot="10800000" flipH="1">
            <a:off x="11369451" y="5673993"/>
            <a:ext cx="2987933" cy="2209767"/>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7" name="Google Shape;547;p21"/>
          <p:cNvGrpSpPr/>
          <p:nvPr/>
        </p:nvGrpSpPr>
        <p:grpSpPr>
          <a:xfrm rot="10800000">
            <a:off x="9362" y="-852008"/>
            <a:ext cx="2164233" cy="263020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54" name="Google Shape;554;p21"/>
          <p:cNvGrpSpPr/>
          <p:nvPr/>
        </p:nvGrpSpPr>
        <p:grpSpPr>
          <a:xfrm>
            <a:off x="-1674843" y="953658"/>
            <a:ext cx="2686388" cy="630837"/>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7" name="Google Shape;557;p21"/>
          <p:cNvGrpSpPr/>
          <p:nvPr/>
        </p:nvGrpSpPr>
        <p:grpSpPr>
          <a:xfrm>
            <a:off x="-1573251" y="1289424"/>
            <a:ext cx="2686388" cy="630837"/>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0" name="Google Shape;560;p21"/>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066557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267600" y="4097139"/>
            <a:ext cx="5656800" cy="8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72" name="Google Shape;72;p3"/>
          <p:cNvSpPr txBox="1">
            <a:spLocks noGrp="1"/>
          </p:cNvSpPr>
          <p:nvPr>
            <p:ph type="title" idx="2" hasCustomPrompt="1"/>
          </p:nvPr>
        </p:nvSpPr>
        <p:spPr>
          <a:xfrm>
            <a:off x="5326828" y="1636768"/>
            <a:ext cx="1543200" cy="15432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8666">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3" name="Google Shape;73;p3"/>
          <p:cNvSpPr txBox="1">
            <a:spLocks noGrp="1"/>
          </p:cNvSpPr>
          <p:nvPr>
            <p:ph type="subTitle" idx="1"/>
          </p:nvPr>
        </p:nvSpPr>
        <p:spPr>
          <a:xfrm>
            <a:off x="3345600" y="4870496"/>
            <a:ext cx="55008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74" name="Google Shape;74;p3"/>
          <p:cNvGrpSpPr/>
          <p:nvPr/>
        </p:nvGrpSpPr>
        <p:grpSpPr>
          <a:xfrm flipH="1">
            <a:off x="9538335" y="5409096"/>
            <a:ext cx="2766599" cy="1283171"/>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4" name="Google Shape;84;p3"/>
          <p:cNvGrpSpPr/>
          <p:nvPr/>
        </p:nvGrpSpPr>
        <p:grpSpPr>
          <a:xfrm flipH="1">
            <a:off x="431500" y="5076728"/>
            <a:ext cx="1517800" cy="1891667"/>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3"/>
          <p:cNvGrpSpPr/>
          <p:nvPr/>
        </p:nvGrpSpPr>
        <p:grpSpPr>
          <a:xfrm flipH="1">
            <a:off x="281034" y="5546433"/>
            <a:ext cx="1239167" cy="14104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 name="Google Shape;90;p3"/>
          <p:cNvGrpSpPr/>
          <p:nvPr/>
        </p:nvGrpSpPr>
        <p:grpSpPr>
          <a:xfrm>
            <a:off x="9325265" y="7667"/>
            <a:ext cx="1593799" cy="1437728"/>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 name="Google Shape;93;p3"/>
          <p:cNvGrpSpPr/>
          <p:nvPr/>
        </p:nvGrpSpPr>
        <p:grpSpPr>
          <a:xfrm>
            <a:off x="10413536" y="-139035"/>
            <a:ext cx="1505633" cy="191900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 name="Google Shape;96;p3"/>
          <p:cNvGrpSpPr/>
          <p:nvPr/>
        </p:nvGrpSpPr>
        <p:grpSpPr>
          <a:xfrm rot="10800000" flipH="1">
            <a:off x="-1045483" y="196332"/>
            <a:ext cx="1517800" cy="1891667"/>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3"/>
          <p:cNvGrpSpPr/>
          <p:nvPr/>
        </p:nvGrpSpPr>
        <p:grpSpPr>
          <a:xfrm rot="10800000" flipH="1">
            <a:off x="-493441" y="-128282"/>
            <a:ext cx="1517800" cy="1891667"/>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 name="Google Shape;102;p3"/>
          <p:cNvGrpSpPr/>
          <p:nvPr/>
        </p:nvGrpSpPr>
        <p:grpSpPr>
          <a:xfrm rot="10800000" flipH="1">
            <a:off x="93489" y="-526827"/>
            <a:ext cx="1517800" cy="1891667"/>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998737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61"/>
        <p:cNvGrpSpPr/>
        <p:nvPr/>
      </p:nvGrpSpPr>
      <p:grpSpPr>
        <a:xfrm>
          <a:off x="0" y="0"/>
          <a:ext cx="0" cy="0"/>
          <a:chOff x="0" y="0"/>
          <a:chExt cx="0" cy="0"/>
        </a:xfrm>
      </p:grpSpPr>
      <p:grpSp>
        <p:nvGrpSpPr>
          <p:cNvPr id="562" name="Google Shape;562;p22"/>
          <p:cNvGrpSpPr/>
          <p:nvPr/>
        </p:nvGrpSpPr>
        <p:grpSpPr>
          <a:xfrm>
            <a:off x="116784" y="-643041"/>
            <a:ext cx="643400" cy="2007133"/>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5" name="Google Shape;565;p22"/>
          <p:cNvGrpSpPr/>
          <p:nvPr/>
        </p:nvGrpSpPr>
        <p:grpSpPr>
          <a:xfrm>
            <a:off x="1333101" y="-623068"/>
            <a:ext cx="1239167" cy="1437733"/>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8" name="Google Shape;568;p22"/>
          <p:cNvGrpSpPr/>
          <p:nvPr/>
        </p:nvGrpSpPr>
        <p:grpSpPr>
          <a:xfrm>
            <a:off x="395900" y="-1435868"/>
            <a:ext cx="1517800" cy="191900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1" name="Google Shape;571;p22"/>
          <p:cNvGrpSpPr/>
          <p:nvPr/>
        </p:nvGrpSpPr>
        <p:grpSpPr>
          <a:xfrm>
            <a:off x="11442951" y="-643041"/>
            <a:ext cx="632267" cy="2007133"/>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4" name="Google Shape;574;p22"/>
          <p:cNvGrpSpPr/>
          <p:nvPr/>
        </p:nvGrpSpPr>
        <p:grpSpPr>
          <a:xfrm>
            <a:off x="9693968" y="-623068"/>
            <a:ext cx="1227033" cy="1437733"/>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7" name="Google Shape;577;p22"/>
          <p:cNvGrpSpPr/>
          <p:nvPr/>
        </p:nvGrpSpPr>
        <p:grpSpPr>
          <a:xfrm>
            <a:off x="10352568" y="-1435868"/>
            <a:ext cx="1505633" cy="191900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0" name="Google Shape;580;p22"/>
          <p:cNvGrpSpPr/>
          <p:nvPr/>
        </p:nvGrpSpPr>
        <p:grpSpPr>
          <a:xfrm>
            <a:off x="-1627049" y="-1015434"/>
            <a:ext cx="2999100" cy="2209767"/>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3" name="Google Shape;583;p22"/>
          <p:cNvGrpSpPr/>
          <p:nvPr/>
        </p:nvGrpSpPr>
        <p:grpSpPr>
          <a:xfrm>
            <a:off x="10831118" y="-1015434"/>
            <a:ext cx="2987933" cy="2209767"/>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22"/>
          <p:cNvGrpSpPr/>
          <p:nvPr/>
        </p:nvGrpSpPr>
        <p:grpSpPr>
          <a:xfrm>
            <a:off x="3901618" y="-623068"/>
            <a:ext cx="1239167" cy="1437733"/>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9" name="Google Shape;589;p22"/>
          <p:cNvGrpSpPr/>
          <p:nvPr/>
        </p:nvGrpSpPr>
        <p:grpSpPr>
          <a:xfrm>
            <a:off x="4714418" y="-927868"/>
            <a:ext cx="1239167" cy="1437733"/>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2" name="Google Shape;592;p22"/>
          <p:cNvSpPr txBox="1">
            <a:spLocks noGrp="1"/>
          </p:cNvSpPr>
          <p:nvPr>
            <p:ph type="title" hasCustomPrompt="1"/>
          </p:nvPr>
        </p:nvSpPr>
        <p:spPr>
          <a:xfrm>
            <a:off x="1462133" y="3500617"/>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3" name="Google Shape;593;p22"/>
          <p:cNvSpPr txBox="1">
            <a:spLocks noGrp="1"/>
          </p:cNvSpPr>
          <p:nvPr>
            <p:ph type="subTitle" idx="1"/>
          </p:nvPr>
        </p:nvSpPr>
        <p:spPr>
          <a:xfrm>
            <a:off x="1034333" y="5138347"/>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4" name="Google Shape;594;p22"/>
          <p:cNvSpPr txBox="1">
            <a:spLocks noGrp="1"/>
          </p:cNvSpPr>
          <p:nvPr>
            <p:ph type="title" idx="2"/>
          </p:nvPr>
        </p:nvSpPr>
        <p:spPr>
          <a:xfrm>
            <a:off x="1034333" y="4632747"/>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5" name="Google Shape;595;p22"/>
          <p:cNvSpPr txBox="1">
            <a:spLocks noGrp="1"/>
          </p:cNvSpPr>
          <p:nvPr>
            <p:ph type="title" idx="3" hasCustomPrompt="1"/>
          </p:nvPr>
        </p:nvSpPr>
        <p:spPr>
          <a:xfrm>
            <a:off x="5041600"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6" name="Google Shape;596;p22"/>
          <p:cNvSpPr txBox="1">
            <a:spLocks noGrp="1"/>
          </p:cNvSpPr>
          <p:nvPr>
            <p:ph type="subTitle" idx="4"/>
          </p:nvPr>
        </p:nvSpPr>
        <p:spPr>
          <a:xfrm>
            <a:off x="4613800"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7" name="Google Shape;597;p22"/>
          <p:cNvSpPr txBox="1">
            <a:spLocks noGrp="1"/>
          </p:cNvSpPr>
          <p:nvPr>
            <p:ph type="title" idx="5"/>
          </p:nvPr>
        </p:nvSpPr>
        <p:spPr>
          <a:xfrm>
            <a:off x="4613800"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8" name="Google Shape;598;p22"/>
          <p:cNvSpPr txBox="1">
            <a:spLocks noGrp="1"/>
          </p:cNvSpPr>
          <p:nvPr>
            <p:ph type="title" idx="6" hasCustomPrompt="1"/>
          </p:nvPr>
        </p:nvSpPr>
        <p:spPr>
          <a:xfrm>
            <a:off x="8621067"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9" name="Google Shape;599;p22"/>
          <p:cNvSpPr txBox="1">
            <a:spLocks noGrp="1"/>
          </p:cNvSpPr>
          <p:nvPr>
            <p:ph type="subTitle" idx="7"/>
          </p:nvPr>
        </p:nvSpPr>
        <p:spPr>
          <a:xfrm>
            <a:off x="8193267"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00" name="Google Shape;600;p22"/>
          <p:cNvSpPr txBox="1">
            <a:spLocks noGrp="1"/>
          </p:cNvSpPr>
          <p:nvPr>
            <p:ph type="title" idx="8"/>
          </p:nvPr>
        </p:nvSpPr>
        <p:spPr>
          <a:xfrm>
            <a:off x="8193267"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grpSp>
        <p:nvGrpSpPr>
          <p:cNvPr id="601" name="Google Shape;601;p22"/>
          <p:cNvGrpSpPr/>
          <p:nvPr/>
        </p:nvGrpSpPr>
        <p:grpSpPr>
          <a:xfrm>
            <a:off x="6470167" y="-1380759"/>
            <a:ext cx="1517800" cy="191900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048719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1071667" y="2418200"/>
            <a:ext cx="4496800" cy="92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atin typeface="Source Sans Pro"/>
                <a:ea typeface="Source Sans Pro"/>
                <a:cs typeface="Source Sans Pro"/>
                <a:sym typeface="Source Sans Pro"/>
              </a:defRPr>
            </a:lvl1pPr>
            <a:lvl2pPr lvl="1" rtl="0">
              <a:spcBef>
                <a:spcPts val="0"/>
              </a:spcBef>
              <a:spcAft>
                <a:spcPts val="0"/>
              </a:spcAft>
              <a:buSzPts val="3000"/>
              <a:buNone/>
              <a:defRPr sz="4000">
                <a:latin typeface="Source Sans Pro"/>
                <a:ea typeface="Source Sans Pro"/>
                <a:cs typeface="Source Sans Pro"/>
                <a:sym typeface="Source Sans Pro"/>
              </a:defRPr>
            </a:lvl2pPr>
            <a:lvl3pPr lvl="2" rtl="0">
              <a:spcBef>
                <a:spcPts val="0"/>
              </a:spcBef>
              <a:spcAft>
                <a:spcPts val="0"/>
              </a:spcAft>
              <a:buSzPts val="3000"/>
              <a:buNone/>
              <a:defRPr sz="4000">
                <a:latin typeface="Source Sans Pro"/>
                <a:ea typeface="Source Sans Pro"/>
                <a:cs typeface="Source Sans Pro"/>
                <a:sym typeface="Source Sans Pro"/>
              </a:defRPr>
            </a:lvl3pPr>
            <a:lvl4pPr lvl="3" rtl="0">
              <a:spcBef>
                <a:spcPts val="0"/>
              </a:spcBef>
              <a:spcAft>
                <a:spcPts val="0"/>
              </a:spcAft>
              <a:buSzPts val="3000"/>
              <a:buNone/>
              <a:defRPr sz="4000">
                <a:latin typeface="Source Sans Pro"/>
                <a:ea typeface="Source Sans Pro"/>
                <a:cs typeface="Source Sans Pro"/>
                <a:sym typeface="Source Sans Pro"/>
              </a:defRPr>
            </a:lvl4pPr>
            <a:lvl5pPr lvl="4" rtl="0">
              <a:spcBef>
                <a:spcPts val="0"/>
              </a:spcBef>
              <a:spcAft>
                <a:spcPts val="0"/>
              </a:spcAft>
              <a:buSzPts val="3000"/>
              <a:buNone/>
              <a:defRPr sz="4000">
                <a:latin typeface="Source Sans Pro"/>
                <a:ea typeface="Source Sans Pro"/>
                <a:cs typeface="Source Sans Pro"/>
                <a:sym typeface="Source Sans Pro"/>
              </a:defRPr>
            </a:lvl5pPr>
            <a:lvl6pPr lvl="5" rtl="0">
              <a:spcBef>
                <a:spcPts val="0"/>
              </a:spcBef>
              <a:spcAft>
                <a:spcPts val="0"/>
              </a:spcAft>
              <a:buSzPts val="3000"/>
              <a:buNone/>
              <a:defRPr sz="4000">
                <a:latin typeface="Source Sans Pro"/>
                <a:ea typeface="Source Sans Pro"/>
                <a:cs typeface="Source Sans Pro"/>
                <a:sym typeface="Source Sans Pro"/>
              </a:defRPr>
            </a:lvl6pPr>
            <a:lvl7pPr lvl="6" rtl="0">
              <a:spcBef>
                <a:spcPts val="0"/>
              </a:spcBef>
              <a:spcAft>
                <a:spcPts val="0"/>
              </a:spcAft>
              <a:buSzPts val="3000"/>
              <a:buNone/>
              <a:defRPr sz="4000">
                <a:latin typeface="Source Sans Pro"/>
                <a:ea typeface="Source Sans Pro"/>
                <a:cs typeface="Source Sans Pro"/>
                <a:sym typeface="Source Sans Pro"/>
              </a:defRPr>
            </a:lvl7pPr>
            <a:lvl8pPr lvl="7" rtl="0">
              <a:spcBef>
                <a:spcPts val="0"/>
              </a:spcBef>
              <a:spcAft>
                <a:spcPts val="0"/>
              </a:spcAft>
              <a:buSzPts val="3000"/>
              <a:buNone/>
              <a:defRPr sz="4000">
                <a:latin typeface="Source Sans Pro"/>
                <a:ea typeface="Source Sans Pro"/>
                <a:cs typeface="Source Sans Pro"/>
                <a:sym typeface="Source Sans Pro"/>
              </a:defRPr>
            </a:lvl8pPr>
            <a:lvl9pPr lvl="8" rtl="0">
              <a:spcBef>
                <a:spcPts val="0"/>
              </a:spcBef>
              <a:spcAft>
                <a:spcPts val="0"/>
              </a:spcAft>
              <a:buSzPts val="3000"/>
              <a:buNone/>
              <a:defRPr sz="4000">
                <a:latin typeface="Source Sans Pro"/>
                <a:ea typeface="Source Sans Pro"/>
                <a:cs typeface="Source Sans Pro"/>
                <a:sym typeface="Source Sans Pro"/>
              </a:defRPr>
            </a:lvl9pPr>
          </a:lstStyle>
          <a:p>
            <a:r>
              <a:rPr lang="en-US"/>
              <a:t>Click to edit Master title style</a:t>
            </a:r>
            <a:endParaRPr/>
          </a:p>
        </p:txBody>
      </p:sp>
      <p:sp>
        <p:nvSpPr>
          <p:cNvPr id="606" name="Google Shape;606;p23"/>
          <p:cNvSpPr txBox="1">
            <a:spLocks noGrp="1"/>
          </p:cNvSpPr>
          <p:nvPr>
            <p:ph type="subTitle" idx="1"/>
          </p:nvPr>
        </p:nvSpPr>
        <p:spPr>
          <a:xfrm>
            <a:off x="1071651" y="3394851"/>
            <a:ext cx="4605200" cy="12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607" name="Google Shape;607;p23"/>
          <p:cNvGrpSpPr/>
          <p:nvPr/>
        </p:nvGrpSpPr>
        <p:grpSpPr>
          <a:xfrm>
            <a:off x="11239751" y="-643041"/>
            <a:ext cx="632267" cy="2007133"/>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23"/>
          <p:cNvGrpSpPr/>
          <p:nvPr/>
        </p:nvGrpSpPr>
        <p:grpSpPr>
          <a:xfrm>
            <a:off x="9490768" y="-623068"/>
            <a:ext cx="1227033" cy="1437733"/>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23"/>
          <p:cNvGrpSpPr/>
          <p:nvPr/>
        </p:nvGrpSpPr>
        <p:grpSpPr>
          <a:xfrm>
            <a:off x="10149368" y="-1435868"/>
            <a:ext cx="1505633" cy="191900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6" name="Google Shape;616;p23"/>
          <p:cNvGrpSpPr/>
          <p:nvPr/>
        </p:nvGrpSpPr>
        <p:grpSpPr>
          <a:xfrm>
            <a:off x="10627918" y="-1015434"/>
            <a:ext cx="2987933" cy="2209767"/>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9" name="Google Shape;619;p23"/>
          <p:cNvGrpSpPr/>
          <p:nvPr/>
        </p:nvGrpSpPr>
        <p:grpSpPr>
          <a:xfrm rot="10800000" flipH="1">
            <a:off x="-644651" y="5910256"/>
            <a:ext cx="2686388" cy="630837"/>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2" name="Google Shape;622;p23"/>
          <p:cNvGrpSpPr/>
          <p:nvPr/>
        </p:nvGrpSpPr>
        <p:grpSpPr>
          <a:xfrm>
            <a:off x="-644662" y="5857103"/>
            <a:ext cx="2686388" cy="630837"/>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5" name="Google Shape;625;p23"/>
          <p:cNvGrpSpPr/>
          <p:nvPr/>
        </p:nvGrpSpPr>
        <p:grpSpPr>
          <a:xfrm>
            <a:off x="319984" y="-643041"/>
            <a:ext cx="643400" cy="2007133"/>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8" name="Google Shape;628;p23"/>
          <p:cNvGrpSpPr/>
          <p:nvPr/>
        </p:nvGrpSpPr>
        <p:grpSpPr>
          <a:xfrm>
            <a:off x="593025" y="-1218641"/>
            <a:ext cx="643400" cy="2007133"/>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1" name="Google Shape;631;p23"/>
          <p:cNvGrpSpPr/>
          <p:nvPr/>
        </p:nvGrpSpPr>
        <p:grpSpPr>
          <a:xfrm rot="5400000">
            <a:off x="1287808" y="-1141573"/>
            <a:ext cx="3053753" cy="2024449"/>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2123737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47"/>
        <p:cNvGrpSpPr/>
        <p:nvPr/>
      </p:nvGrpSpPr>
      <p:grpSpPr>
        <a:xfrm>
          <a:off x="0" y="0"/>
          <a:ext cx="0" cy="0"/>
          <a:chOff x="0" y="0"/>
          <a:chExt cx="0" cy="0"/>
        </a:xfrm>
      </p:grpSpPr>
      <p:grpSp>
        <p:nvGrpSpPr>
          <p:cNvPr id="648" name="Google Shape;648;p24"/>
          <p:cNvGrpSpPr/>
          <p:nvPr/>
        </p:nvGrpSpPr>
        <p:grpSpPr>
          <a:xfrm>
            <a:off x="1400465" y="-626039"/>
            <a:ext cx="1593799" cy="1437728"/>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1" name="Google Shape;651;p24"/>
          <p:cNvGrpSpPr/>
          <p:nvPr/>
        </p:nvGrpSpPr>
        <p:grpSpPr>
          <a:xfrm rot="-5400000">
            <a:off x="-524884" y="-674073"/>
            <a:ext cx="2909147" cy="1190032"/>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4" name="Google Shape;654;p24"/>
          <p:cNvGrpSpPr/>
          <p:nvPr/>
        </p:nvGrpSpPr>
        <p:grpSpPr>
          <a:xfrm rot="-5400000">
            <a:off x="50721" y="-329987"/>
            <a:ext cx="2909147" cy="1190032"/>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7" name="Google Shape;657;p24"/>
          <p:cNvGrpSpPr/>
          <p:nvPr/>
        </p:nvGrpSpPr>
        <p:grpSpPr>
          <a:xfrm flipH="1">
            <a:off x="9184907" y="-1330431"/>
            <a:ext cx="2659589" cy="3253232"/>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67" name="Google Shape;667;p24"/>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68" name="Google Shape;668;p24"/>
          <p:cNvSpPr txBox="1">
            <a:spLocks noGrp="1"/>
          </p:cNvSpPr>
          <p:nvPr>
            <p:ph type="body" idx="1"/>
          </p:nvPr>
        </p:nvSpPr>
        <p:spPr>
          <a:xfrm>
            <a:off x="951000" y="1789667"/>
            <a:ext cx="10290000" cy="4348800"/>
          </a:xfrm>
          <a:prstGeom prst="rect">
            <a:avLst/>
          </a:prstGeom>
        </p:spPr>
        <p:txBody>
          <a:bodyPr spcFirstLastPara="1" wrap="square" lIns="91425" tIns="91425" rIns="91425" bIns="91425" anchor="ctr" anchorCtr="0">
            <a:noAutofit/>
          </a:bodyPr>
          <a:lstStyle>
            <a:lvl1pPr marL="609585" lvl="0" indent="-423323" algn="ctr" rtl="0">
              <a:lnSpc>
                <a:spcPct val="100000"/>
              </a:lnSpc>
              <a:spcBef>
                <a:spcPts val="0"/>
              </a:spcBef>
              <a:spcAft>
                <a:spcPts val="0"/>
              </a:spcAft>
              <a:buClr>
                <a:schemeClr val="accent1"/>
              </a:buClr>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69" name="Google Shape;669;p24"/>
          <p:cNvGrpSpPr/>
          <p:nvPr/>
        </p:nvGrpSpPr>
        <p:grpSpPr>
          <a:xfrm>
            <a:off x="-363687" y="6052724"/>
            <a:ext cx="2686388" cy="630837"/>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2" name="Google Shape;672;p24"/>
          <p:cNvGrpSpPr/>
          <p:nvPr/>
        </p:nvGrpSpPr>
        <p:grpSpPr>
          <a:xfrm>
            <a:off x="-290487" y="6380915"/>
            <a:ext cx="2686388" cy="630837"/>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5" name="Google Shape;675;p24"/>
          <p:cNvGrpSpPr/>
          <p:nvPr/>
        </p:nvGrpSpPr>
        <p:grpSpPr>
          <a:xfrm rot="10800000">
            <a:off x="9653107" y="5747924"/>
            <a:ext cx="2686388" cy="630837"/>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952819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80" name="Google Shape;680;p25"/>
          <p:cNvSpPr txBox="1">
            <a:spLocks noGrp="1"/>
          </p:cNvSpPr>
          <p:nvPr>
            <p:ph type="body" idx="1"/>
          </p:nvPr>
        </p:nvSpPr>
        <p:spPr>
          <a:xfrm>
            <a:off x="5091567" y="2242500"/>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81" name="Google Shape;681;p25"/>
          <p:cNvGrpSpPr/>
          <p:nvPr/>
        </p:nvGrpSpPr>
        <p:grpSpPr>
          <a:xfrm>
            <a:off x="9424227" y="-621645"/>
            <a:ext cx="1824347" cy="1437728"/>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4" name="Google Shape;684;p25"/>
          <p:cNvGrpSpPr/>
          <p:nvPr/>
        </p:nvGrpSpPr>
        <p:grpSpPr>
          <a:xfrm>
            <a:off x="10680094" y="-621651"/>
            <a:ext cx="1505633" cy="191900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7" name="Google Shape;687;p25"/>
          <p:cNvGrpSpPr/>
          <p:nvPr/>
        </p:nvGrpSpPr>
        <p:grpSpPr>
          <a:xfrm flipH="1">
            <a:off x="6789" y="-629791"/>
            <a:ext cx="1505633" cy="191900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25"/>
          <p:cNvGrpSpPr/>
          <p:nvPr/>
        </p:nvGrpSpPr>
        <p:grpSpPr>
          <a:xfrm flipH="1">
            <a:off x="-131611" y="-297707"/>
            <a:ext cx="1227033" cy="1437733"/>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3" name="Google Shape;693;p25"/>
          <p:cNvGrpSpPr/>
          <p:nvPr/>
        </p:nvGrpSpPr>
        <p:grpSpPr>
          <a:xfrm flipH="1">
            <a:off x="8764757" y="-895939"/>
            <a:ext cx="1593799" cy="1437728"/>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5"/>
          <p:cNvGrpSpPr/>
          <p:nvPr/>
        </p:nvGrpSpPr>
        <p:grpSpPr>
          <a:xfrm>
            <a:off x="1833990" y="-895939"/>
            <a:ext cx="1593799" cy="1437728"/>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769575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701" name="Google Shape;701;p26"/>
          <p:cNvSpPr txBox="1">
            <a:spLocks noGrp="1"/>
          </p:cNvSpPr>
          <p:nvPr>
            <p:ph type="body" idx="1"/>
          </p:nvPr>
        </p:nvSpPr>
        <p:spPr>
          <a:xfrm>
            <a:off x="1826940" y="2303819"/>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702" name="Google Shape;702;p26"/>
          <p:cNvGrpSpPr/>
          <p:nvPr/>
        </p:nvGrpSpPr>
        <p:grpSpPr>
          <a:xfrm>
            <a:off x="-1882416" y="5233017"/>
            <a:ext cx="3948239" cy="2780872"/>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12" name="Google Shape;712;p26"/>
          <p:cNvGrpSpPr/>
          <p:nvPr/>
        </p:nvGrpSpPr>
        <p:grpSpPr>
          <a:xfrm flipH="1">
            <a:off x="9858557" y="212884"/>
            <a:ext cx="2686388" cy="619213"/>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5" name="Google Shape;715;p26"/>
          <p:cNvGrpSpPr/>
          <p:nvPr/>
        </p:nvGrpSpPr>
        <p:grpSpPr>
          <a:xfrm flipH="1">
            <a:off x="9858557" y="641195"/>
            <a:ext cx="2686388" cy="630837"/>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97161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951100" y="754063"/>
            <a:ext cx="5426000" cy="165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86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720" name="Google Shape;720;p27"/>
          <p:cNvSpPr txBox="1">
            <a:spLocks noGrp="1"/>
          </p:cNvSpPr>
          <p:nvPr>
            <p:ph type="subTitle" idx="1"/>
          </p:nvPr>
        </p:nvSpPr>
        <p:spPr>
          <a:xfrm>
            <a:off x="951100" y="2315067"/>
            <a:ext cx="4778000" cy="11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21" name="Google Shape;721;p27"/>
          <p:cNvSpPr txBox="1"/>
          <p:nvPr/>
        </p:nvSpPr>
        <p:spPr>
          <a:xfrm>
            <a:off x="951100" y="4762600"/>
            <a:ext cx="4438400" cy="93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333">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333">
              <a:solidFill>
                <a:schemeClr val="accent1"/>
              </a:solidFill>
              <a:latin typeface="Montserrat"/>
              <a:ea typeface="Montserrat"/>
              <a:cs typeface="Montserrat"/>
              <a:sym typeface="Montserrat"/>
            </a:endParaRPr>
          </a:p>
        </p:txBody>
      </p:sp>
      <p:sp>
        <p:nvSpPr>
          <p:cNvPr id="722" name="Google Shape;722;p27"/>
          <p:cNvSpPr/>
          <p:nvPr/>
        </p:nvSpPr>
        <p:spPr>
          <a:xfrm>
            <a:off x="10833518" y="1572097"/>
            <a:ext cx="52809" cy="52809"/>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23" name="Google Shape;723;p27"/>
          <p:cNvGrpSpPr/>
          <p:nvPr/>
        </p:nvGrpSpPr>
        <p:grpSpPr>
          <a:xfrm flipH="1">
            <a:off x="9514935" y="5405621"/>
            <a:ext cx="2766599" cy="1283171"/>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33" name="Google Shape;733;p27"/>
          <p:cNvGrpSpPr/>
          <p:nvPr/>
        </p:nvGrpSpPr>
        <p:grpSpPr>
          <a:xfrm>
            <a:off x="10254942" y="1111334"/>
            <a:ext cx="3533033" cy="4635333"/>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8555891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46"/>
        <p:cNvGrpSpPr/>
        <p:nvPr/>
      </p:nvGrpSpPr>
      <p:grpSpPr>
        <a:xfrm>
          <a:off x="0" y="0"/>
          <a:ext cx="0" cy="0"/>
          <a:chOff x="0" y="0"/>
          <a:chExt cx="0" cy="0"/>
        </a:xfrm>
      </p:grpSpPr>
      <p:grpSp>
        <p:nvGrpSpPr>
          <p:cNvPr id="747" name="Google Shape;747;p28"/>
          <p:cNvGrpSpPr/>
          <p:nvPr/>
        </p:nvGrpSpPr>
        <p:grpSpPr>
          <a:xfrm rot="10800000">
            <a:off x="9362" y="-852008"/>
            <a:ext cx="2164233" cy="263020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54" name="Google Shape;754;p28"/>
          <p:cNvGrpSpPr/>
          <p:nvPr/>
        </p:nvGrpSpPr>
        <p:grpSpPr>
          <a:xfrm>
            <a:off x="-1674843" y="1156858"/>
            <a:ext cx="2686388" cy="630837"/>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7" name="Google Shape;757;p28"/>
          <p:cNvGrpSpPr/>
          <p:nvPr/>
        </p:nvGrpSpPr>
        <p:grpSpPr>
          <a:xfrm>
            <a:off x="-1573251" y="1594224"/>
            <a:ext cx="2686388" cy="630837"/>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8"/>
          <p:cNvGrpSpPr/>
          <p:nvPr/>
        </p:nvGrpSpPr>
        <p:grpSpPr>
          <a:xfrm rot="10800000" flipH="1">
            <a:off x="53138" y="-347743"/>
            <a:ext cx="2686388" cy="630837"/>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8"/>
          <p:cNvGrpSpPr/>
          <p:nvPr/>
        </p:nvGrpSpPr>
        <p:grpSpPr>
          <a:xfrm rot="10800000">
            <a:off x="10341329" y="5375811"/>
            <a:ext cx="1505633" cy="191900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8"/>
          <p:cNvGrpSpPr/>
          <p:nvPr/>
        </p:nvGrpSpPr>
        <p:grpSpPr>
          <a:xfrm rot="10800000" flipH="1">
            <a:off x="10008873" y="6046506"/>
            <a:ext cx="1227033" cy="1437733"/>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8"/>
          <p:cNvGrpSpPr/>
          <p:nvPr/>
        </p:nvGrpSpPr>
        <p:grpSpPr>
          <a:xfrm rot="10800000">
            <a:off x="10605129" y="5688111"/>
            <a:ext cx="1505633" cy="191900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57531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72"/>
        <p:cNvGrpSpPr/>
        <p:nvPr/>
      </p:nvGrpSpPr>
      <p:grpSpPr>
        <a:xfrm>
          <a:off x="0" y="0"/>
          <a:ext cx="0" cy="0"/>
          <a:chOff x="0" y="0"/>
          <a:chExt cx="0" cy="0"/>
        </a:xfrm>
      </p:grpSpPr>
      <p:grpSp>
        <p:nvGrpSpPr>
          <p:cNvPr id="773" name="Google Shape;773;p29"/>
          <p:cNvGrpSpPr/>
          <p:nvPr/>
        </p:nvGrpSpPr>
        <p:grpSpPr>
          <a:xfrm rot="10800000">
            <a:off x="-644671" y="5297862"/>
            <a:ext cx="1227033" cy="1437733"/>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6" name="Google Shape;776;p29"/>
          <p:cNvGrpSpPr/>
          <p:nvPr/>
        </p:nvGrpSpPr>
        <p:grpSpPr>
          <a:xfrm rot="10800000">
            <a:off x="-485338" y="4752428"/>
            <a:ext cx="1505633" cy="191900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9" name="Google Shape;779;p29"/>
          <p:cNvGrpSpPr/>
          <p:nvPr/>
        </p:nvGrpSpPr>
        <p:grpSpPr>
          <a:xfrm rot="10800000" flipH="1">
            <a:off x="-468385" y="171320"/>
            <a:ext cx="2686388" cy="630837"/>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2" name="Google Shape;782;p29"/>
          <p:cNvGrpSpPr/>
          <p:nvPr/>
        </p:nvGrpSpPr>
        <p:grpSpPr>
          <a:xfrm rot="10800000" flipH="1">
            <a:off x="-543051" y="6113456"/>
            <a:ext cx="2686388" cy="630837"/>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29"/>
          <p:cNvGrpSpPr/>
          <p:nvPr/>
        </p:nvGrpSpPr>
        <p:grpSpPr>
          <a:xfrm>
            <a:off x="-543062" y="6060303"/>
            <a:ext cx="2686388" cy="630837"/>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8" name="Google Shape;788;p29"/>
          <p:cNvGrpSpPr/>
          <p:nvPr/>
        </p:nvGrpSpPr>
        <p:grpSpPr>
          <a:xfrm flipH="1">
            <a:off x="10341329" y="-432128"/>
            <a:ext cx="1505633" cy="191900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1" name="Google Shape;791;p29"/>
          <p:cNvGrpSpPr/>
          <p:nvPr/>
        </p:nvGrpSpPr>
        <p:grpSpPr>
          <a:xfrm>
            <a:off x="10008873" y="-621556"/>
            <a:ext cx="1227033" cy="1437733"/>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4" name="Google Shape;794;p29"/>
          <p:cNvGrpSpPr/>
          <p:nvPr/>
        </p:nvGrpSpPr>
        <p:grpSpPr>
          <a:xfrm flipH="1">
            <a:off x="10605129" y="-744428"/>
            <a:ext cx="1505633" cy="191900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7" name="Google Shape;797;p29"/>
          <p:cNvGrpSpPr/>
          <p:nvPr/>
        </p:nvGrpSpPr>
        <p:grpSpPr>
          <a:xfrm rot="10800000" flipH="1">
            <a:off x="-265185" y="-133480"/>
            <a:ext cx="2686388" cy="630837"/>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353982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800"/>
        <p:cNvGrpSpPr/>
        <p:nvPr/>
      </p:nvGrpSpPr>
      <p:grpSpPr>
        <a:xfrm>
          <a:off x="0" y="0"/>
          <a:ext cx="0" cy="0"/>
          <a:chOff x="0" y="0"/>
          <a:chExt cx="0" cy="0"/>
        </a:xfrm>
      </p:grpSpPr>
      <p:grpSp>
        <p:nvGrpSpPr>
          <p:cNvPr id="801" name="Google Shape;801;p30"/>
          <p:cNvGrpSpPr/>
          <p:nvPr/>
        </p:nvGrpSpPr>
        <p:grpSpPr>
          <a:xfrm flipH="1">
            <a:off x="-487416" y="6075522"/>
            <a:ext cx="3745039" cy="1531967"/>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4" name="Google Shape;804;p30"/>
          <p:cNvGrpSpPr/>
          <p:nvPr/>
        </p:nvGrpSpPr>
        <p:grpSpPr>
          <a:xfrm rot="10800000">
            <a:off x="9997008" y="6046505"/>
            <a:ext cx="1824347" cy="1437728"/>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7" name="Google Shape;807;p30"/>
          <p:cNvGrpSpPr/>
          <p:nvPr/>
        </p:nvGrpSpPr>
        <p:grpSpPr>
          <a:xfrm rot="10800000">
            <a:off x="9059856" y="5565239"/>
            <a:ext cx="1505633" cy="191900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0" name="Google Shape;810;p30"/>
          <p:cNvGrpSpPr/>
          <p:nvPr/>
        </p:nvGrpSpPr>
        <p:grpSpPr>
          <a:xfrm rot="10800000" flipH="1">
            <a:off x="4941389" y="6046506"/>
            <a:ext cx="1227033" cy="1437733"/>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3" name="Google Shape;813;p30"/>
          <p:cNvGrpSpPr/>
          <p:nvPr/>
        </p:nvGrpSpPr>
        <p:grpSpPr>
          <a:xfrm rot="10800000" flipH="1">
            <a:off x="5599989" y="5565239"/>
            <a:ext cx="1505633" cy="191900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30"/>
          <p:cNvGrpSpPr/>
          <p:nvPr/>
        </p:nvGrpSpPr>
        <p:grpSpPr>
          <a:xfrm rot="10800000">
            <a:off x="1772172" y="5233018"/>
            <a:ext cx="632267" cy="2007133"/>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9" name="Google Shape;819;p30"/>
          <p:cNvGrpSpPr/>
          <p:nvPr/>
        </p:nvGrpSpPr>
        <p:grpSpPr>
          <a:xfrm>
            <a:off x="8817265" y="7667"/>
            <a:ext cx="1593799" cy="1437728"/>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2" name="Google Shape;822;p30"/>
          <p:cNvGrpSpPr/>
          <p:nvPr/>
        </p:nvGrpSpPr>
        <p:grpSpPr>
          <a:xfrm>
            <a:off x="9905536" y="-139035"/>
            <a:ext cx="1505633" cy="191900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5" name="Google Shape;825;p30"/>
          <p:cNvGrpSpPr/>
          <p:nvPr/>
        </p:nvGrpSpPr>
        <p:grpSpPr>
          <a:xfrm>
            <a:off x="4161533" y="-633547"/>
            <a:ext cx="643400" cy="2007133"/>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8" name="Google Shape;828;p30"/>
          <p:cNvGrpSpPr/>
          <p:nvPr/>
        </p:nvGrpSpPr>
        <p:grpSpPr>
          <a:xfrm>
            <a:off x="2653901" y="-623068"/>
            <a:ext cx="1239167" cy="1437733"/>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1" name="Google Shape;831;p30"/>
          <p:cNvGrpSpPr/>
          <p:nvPr/>
        </p:nvGrpSpPr>
        <p:grpSpPr>
          <a:xfrm>
            <a:off x="1716700" y="-623068"/>
            <a:ext cx="1517800" cy="191900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4" name="Google Shape;834;p30"/>
          <p:cNvGrpSpPr/>
          <p:nvPr/>
        </p:nvGrpSpPr>
        <p:grpSpPr>
          <a:xfrm>
            <a:off x="-322533" y="651734"/>
            <a:ext cx="1833900" cy="763740"/>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7" name="Google Shape;837;p30"/>
          <p:cNvGrpSpPr/>
          <p:nvPr/>
        </p:nvGrpSpPr>
        <p:grpSpPr>
          <a:xfrm>
            <a:off x="5327700" y="-633547"/>
            <a:ext cx="632267" cy="2007133"/>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0" name="Google Shape;840;p30"/>
          <p:cNvGrpSpPr/>
          <p:nvPr/>
        </p:nvGrpSpPr>
        <p:grpSpPr>
          <a:xfrm>
            <a:off x="6239567" y="-623068"/>
            <a:ext cx="1227033" cy="1437733"/>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3" name="Google Shape;843;p30"/>
          <p:cNvGrpSpPr/>
          <p:nvPr/>
        </p:nvGrpSpPr>
        <p:grpSpPr>
          <a:xfrm>
            <a:off x="6898168" y="-623068"/>
            <a:ext cx="1505633" cy="191900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6" name="Google Shape;846;p30"/>
          <p:cNvGrpSpPr/>
          <p:nvPr/>
        </p:nvGrpSpPr>
        <p:grpSpPr>
          <a:xfrm rot="5400000" flipH="1">
            <a:off x="-1021863" y="6282145"/>
            <a:ext cx="2686388" cy="95964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53" name="Google Shape;853;p30"/>
          <p:cNvGrpSpPr/>
          <p:nvPr/>
        </p:nvGrpSpPr>
        <p:grpSpPr>
          <a:xfrm flipH="1">
            <a:off x="11224894" y="978802"/>
            <a:ext cx="2686388" cy="625593"/>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641315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C30532-B506-4BC6-AF08-361D6BC0A616}"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E7281-9AE1-4CAA-A788-B4BB3CA19C17}" type="slidenum">
              <a:rPr lang="en-US" smtClean="0"/>
              <a:t>‹#›</a:t>
            </a:fld>
            <a:endParaRPr lang="en-US"/>
          </a:p>
        </p:txBody>
      </p:sp>
    </p:spTree>
    <p:extLst>
      <p:ext uri="{BB962C8B-B14F-4D97-AF65-F5344CB8AC3E}">
        <p14:creationId xmlns:p14="http://schemas.microsoft.com/office/powerpoint/2010/main" val="591578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960000" y="719600"/>
            <a:ext cx="102720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107" name="Google Shape;107;p4"/>
          <p:cNvSpPr txBox="1">
            <a:spLocks noGrp="1"/>
          </p:cNvSpPr>
          <p:nvPr>
            <p:ph type="body" idx="1"/>
          </p:nvPr>
        </p:nvSpPr>
        <p:spPr>
          <a:xfrm>
            <a:off x="960000" y="1583200"/>
            <a:ext cx="10272000" cy="4555200"/>
          </a:xfrm>
          <a:prstGeom prst="rect">
            <a:avLst/>
          </a:prstGeom>
        </p:spPr>
        <p:txBody>
          <a:bodyPr spcFirstLastPara="1" wrap="square" lIns="91425" tIns="91425" rIns="91425" bIns="91425" anchor="ctr" anchorCtr="0">
            <a:noAutofit/>
          </a:bodyPr>
          <a:lstStyle>
            <a:lvl1pPr marL="609585" lvl="0" indent="-448722" rtl="0">
              <a:lnSpc>
                <a:spcPct val="100000"/>
              </a:lnSpc>
              <a:spcBef>
                <a:spcPts val="0"/>
              </a:spcBef>
              <a:spcAft>
                <a:spcPts val="0"/>
              </a:spcAft>
              <a:buSzPts val="1700"/>
              <a:buChar char="●"/>
              <a:defRPr sz="2000"/>
            </a:lvl1pPr>
            <a:lvl2pPr marL="1219170" lvl="1" indent="-423323" rtl="0">
              <a:lnSpc>
                <a:spcPct val="100000"/>
              </a:lnSpc>
              <a:spcBef>
                <a:spcPts val="2133"/>
              </a:spcBef>
              <a:spcAft>
                <a:spcPts val="0"/>
              </a:spcAft>
              <a:buSzPts val="1400"/>
              <a:buFont typeface="Raleway"/>
              <a:buChar char="○"/>
              <a:defRPr/>
            </a:lvl2pPr>
            <a:lvl3pPr marL="1828754" lvl="2" indent="-414856" rtl="0">
              <a:lnSpc>
                <a:spcPct val="100000"/>
              </a:lnSpc>
              <a:spcBef>
                <a:spcPts val="2133"/>
              </a:spcBef>
              <a:spcAft>
                <a:spcPts val="0"/>
              </a:spcAft>
              <a:buSzPts val="1300"/>
              <a:buFont typeface="Raleway"/>
              <a:buChar char="■"/>
              <a:defRPr sz="1733"/>
            </a:lvl3pPr>
            <a:lvl4pPr marL="2438339" lvl="3" indent="-406390" rtl="0">
              <a:lnSpc>
                <a:spcPct val="100000"/>
              </a:lnSpc>
              <a:spcBef>
                <a:spcPts val="2133"/>
              </a:spcBef>
              <a:spcAft>
                <a:spcPts val="0"/>
              </a:spcAft>
              <a:buSzPts val="1200"/>
              <a:buFont typeface="Raleway"/>
              <a:buChar char="●"/>
              <a:defRPr sz="1600"/>
            </a:lvl4pPr>
            <a:lvl5pPr marL="3047924" lvl="4" indent="-397923" rtl="0">
              <a:lnSpc>
                <a:spcPct val="100000"/>
              </a:lnSpc>
              <a:spcBef>
                <a:spcPts val="2133"/>
              </a:spcBef>
              <a:spcAft>
                <a:spcPts val="0"/>
              </a:spcAft>
              <a:buSzPts val="1100"/>
              <a:buFont typeface="Raleway"/>
              <a:buChar char="○"/>
              <a:defRPr sz="1467"/>
            </a:lvl5pPr>
            <a:lvl6pPr marL="3657509" lvl="5" indent="-389457" rtl="0">
              <a:lnSpc>
                <a:spcPct val="100000"/>
              </a:lnSpc>
              <a:spcBef>
                <a:spcPts val="2133"/>
              </a:spcBef>
              <a:spcAft>
                <a:spcPts val="0"/>
              </a:spcAft>
              <a:buSzPts val="1000"/>
              <a:buFont typeface="Raleway"/>
              <a:buChar char="■"/>
              <a:defRPr sz="1333"/>
            </a:lvl6pPr>
            <a:lvl7pPr marL="4267093" lvl="6" indent="-380990" rtl="0">
              <a:lnSpc>
                <a:spcPct val="100000"/>
              </a:lnSpc>
              <a:spcBef>
                <a:spcPts val="2133"/>
              </a:spcBef>
              <a:spcAft>
                <a:spcPts val="0"/>
              </a:spcAft>
              <a:buSzPts val="900"/>
              <a:buFont typeface="Raleway"/>
              <a:buChar char="●"/>
              <a:defRPr sz="1200"/>
            </a:lvl7pPr>
            <a:lvl8pPr marL="4876678" lvl="7" indent="-372524" rtl="0">
              <a:lnSpc>
                <a:spcPct val="100000"/>
              </a:lnSpc>
              <a:spcBef>
                <a:spcPts val="2133"/>
              </a:spcBef>
              <a:spcAft>
                <a:spcPts val="0"/>
              </a:spcAft>
              <a:buSzPts val="800"/>
              <a:buFont typeface="Raleway"/>
              <a:buChar char="○"/>
              <a:defRPr sz="1067"/>
            </a:lvl8pPr>
            <a:lvl9pPr marL="5486263" lvl="8" indent="-364058" rtl="0">
              <a:lnSpc>
                <a:spcPct val="100000"/>
              </a:lnSpc>
              <a:spcBef>
                <a:spcPts val="2133"/>
              </a:spcBef>
              <a:spcAft>
                <a:spcPts val="2133"/>
              </a:spcAft>
              <a:buSzPts val="700"/>
              <a:buFont typeface="Raleway"/>
              <a:buChar char="■"/>
              <a:defRPr sz="933"/>
            </a:lvl9pPr>
          </a:lstStyle>
          <a:p>
            <a:pPr lvl="0"/>
            <a:r>
              <a:rPr lang="en-US"/>
              <a:t>Click to edit Master text styles</a:t>
            </a:r>
          </a:p>
        </p:txBody>
      </p:sp>
      <p:sp>
        <p:nvSpPr>
          <p:cNvPr id="108" name="Google Shape;108;p4"/>
          <p:cNvSpPr txBox="1">
            <a:spLocks noGrp="1"/>
          </p:cNvSpPr>
          <p:nvPr>
            <p:ph type="sldNum" idx="12"/>
          </p:nvPr>
        </p:nvSpPr>
        <p:spPr>
          <a:xfrm>
            <a:off x="11205845" y="6231535"/>
            <a:ext cx="731600" cy="5248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Thin"/>
                <a:ea typeface="Josefin Slab Thin"/>
                <a:cs typeface="Josefin Slab Thin"/>
                <a:sym typeface="Josefin Slab Thin"/>
              </a:defRPr>
            </a:lvl1pPr>
            <a:lvl2pPr lvl="1">
              <a:buNone/>
              <a:defRPr>
                <a:solidFill>
                  <a:srgbClr val="434343"/>
                </a:solidFill>
                <a:latin typeface="Josefin Slab Thin"/>
                <a:ea typeface="Josefin Slab Thin"/>
                <a:cs typeface="Josefin Slab Thin"/>
                <a:sym typeface="Josefin Slab Thin"/>
              </a:defRPr>
            </a:lvl2pPr>
            <a:lvl3pPr lvl="2">
              <a:buNone/>
              <a:defRPr>
                <a:solidFill>
                  <a:srgbClr val="434343"/>
                </a:solidFill>
                <a:latin typeface="Josefin Slab Thin"/>
                <a:ea typeface="Josefin Slab Thin"/>
                <a:cs typeface="Josefin Slab Thin"/>
                <a:sym typeface="Josefin Slab Thin"/>
              </a:defRPr>
            </a:lvl3pPr>
            <a:lvl4pPr lvl="3">
              <a:buNone/>
              <a:defRPr>
                <a:solidFill>
                  <a:srgbClr val="434343"/>
                </a:solidFill>
                <a:latin typeface="Josefin Slab Thin"/>
                <a:ea typeface="Josefin Slab Thin"/>
                <a:cs typeface="Josefin Slab Thin"/>
                <a:sym typeface="Josefin Slab Thin"/>
              </a:defRPr>
            </a:lvl4pPr>
            <a:lvl5pPr lvl="4">
              <a:buNone/>
              <a:defRPr>
                <a:solidFill>
                  <a:srgbClr val="434343"/>
                </a:solidFill>
                <a:latin typeface="Josefin Slab Thin"/>
                <a:ea typeface="Josefin Slab Thin"/>
                <a:cs typeface="Josefin Slab Thin"/>
                <a:sym typeface="Josefin Slab Thin"/>
              </a:defRPr>
            </a:lvl5pPr>
            <a:lvl6pPr lvl="5">
              <a:buNone/>
              <a:defRPr>
                <a:solidFill>
                  <a:srgbClr val="434343"/>
                </a:solidFill>
                <a:latin typeface="Josefin Slab Thin"/>
                <a:ea typeface="Josefin Slab Thin"/>
                <a:cs typeface="Josefin Slab Thin"/>
                <a:sym typeface="Josefin Slab Thin"/>
              </a:defRPr>
            </a:lvl6pPr>
            <a:lvl7pPr lvl="6">
              <a:buNone/>
              <a:defRPr>
                <a:solidFill>
                  <a:srgbClr val="434343"/>
                </a:solidFill>
                <a:latin typeface="Josefin Slab Thin"/>
                <a:ea typeface="Josefin Slab Thin"/>
                <a:cs typeface="Josefin Slab Thin"/>
                <a:sym typeface="Josefin Slab Thin"/>
              </a:defRPr>
            </a:lvl7pPr>
            <a:lvl8pPr lvl="7">
              <a:buNone/>
              <a:defRPr>
                <a:solidFill>
                  <a:srgbClr val="434343"/>
                </a:solidFill>
                <a:latin typeface="Josefin Slab Thin"/>
                <a:ea typeface="Josefin Slab Thin"/>
                <a:cs typeface="Josefin Slab Thin"/>
                <a:sym typeface="Josefin Slab Thin"/>
              </a:defRPr>
            </a:lvl8pPr>
            <a:lvl9pPr lvl="8">
              <a:buNone/>
              <a:defRPr>
                <a:solidFill>
                  <a:srgbClr val="434343"/>
                </a:solidFill>
                <a:latin typeface="Josefin Slab Thin"/>
                <a:ea typeface="Josefin Slab Thin"/>
                <a:cs typeface="Josefin Slab Thin"/>
                <a:sym typeface="Josefin Slab Thin"/>
              </a:defRPr>
            </a:lvl9pPr>
          </a:lstStyle>
          <a:p>
            <a:fld id="{F0FE7281-9AE1-4CAA-A788-B4BB3CA19C17}" type="slidenum">
              <a:rPr lang="en-US" smtClean="0"/>
              <a:t>‹#›</a:t>
            </a:fld>
            <a:endParaRPr lang="en-US"/>
          </a:p>
        </p:txBody>
      </p:sp>
      <p:grpSp>
        <p:nvGrpSpPr>
          <p:cNvPr id="109" name="Google Shape;109;p4"/>
          <p:cNvGrpSpPr/>
          <p:nvPr/>
        </p:nvGrpSpPr>
        <p:grpSpPr>
          <a:xfrm>
            <a:off x="10339433" y="5076728"/>
            <a:ext cx="1517800" cy="1891667"/>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 name="Google Shape;112;p4"/>
          <p:cNvGrpSpPr/>
          <p:nvPr/>
        </p:nvGrpSpPr>
        <p:grpSpPr>
          <a:xfrm>
            <a:off x="10158768" y="-630153"/>
            <a:ext cx="2164233" cy="191900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19" name="Google Shape;119;p4"/>
          <p:cNvGrpSpPr/>
          <p:nvPr/>
        </p:nvGrpSpPr>
        <p:grpSpPr>
          <a:xfrm>
            <a:off x="10768534" y="5546433"/>
            <a:ext cx="1239167" cy="14104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 name="Google Shape;122;p4"/>
          <p:cNvGrpSpPr/>
          <p:nvPr/>
        </p:nvGrpSpPr>
        <p:grpSpPr>
          <a:xfrm>
            <a:off x="-1045483" y="5077424"/>
            <a:ext cx="1517800" cy="1891667"/>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4"/>
          <p:cNvGrpSpPr/>
          <p:nvPr/>
        </p:nvGrpSpPr>
        <p:grpSpPr>
          <a:xfrm>
            <a:off x="-762083" y="5402037"/>
            <a:ext cx="1517800" cy="1891667"/>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4893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6"/>
        <p:cNvGrpSpPr/>
        <p:nvPr/>
      </p:nvGrpSpPr>
      <p:grpSpPr>
        <a:xfrm>
          <a:off x="0" y="0"/>
          <a:ext cx="0" cy="0"/>
          <a:chOff x="0" y="0"/>
          <a:chExt cx="0" cy="0"/>
        </a:xfrm>
      </p:grpSpPr>
      <p:grpSp>
        <p:nvGrpSpPr>
          <p:cNvPr id="147" name="Google Shape;147;p6"/>
          <p:cNvGrpSpPr/>
          <p:nvPr/>
        </p:nvGrpSpPr>
        <p:grpSpPr>
          <a:xfrm>
            <a:off x="-441598" y="-1467337"/>
            <a:ext cx="3931196" cy="3066504"/>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1" name="Google Shape;161;p6"/>
          <p:cNvGrpSpPr/>
          <p:nvPr/>
        </p:nvGrpSpPr>
        <p:grpSpPr>
          <a:xfrm flipH="1">
            <a:off x="8702402" y="-1467337"/>
            <a:ext cx="3931196" cy="3066504"/>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5" name="Google Shape;175;p6"/>
          <p:cNvSpPr txBox="1">
            <a:spLocks noGrp="1"/>
          </p:cNvSpPr>
          <p:nvPr>
            <p:ph type="title"/>
          </p:nvPr>
        </p:nvSpPr>
        <p:spPr>
          <a:xfrm>
            <a:off x="2747600" y="719600"/>
            <a:ext cx="6696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417189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6"/>
        <p:cNvGrpSpPr/>
        <p:nvPr/>
      </p:nvGrpSpPr>
      <p:grpSpPr>
        <a:xfrm>
          <a:off x="0" y="0"/>
          <a:ext cx="0" cy="0"/>
          <a:chOff x="0" y="0"/>
          <a:chExt cx="0" cy="0"/>
        </a:xfrm>
      </p:grpSpPr>
      <p:grpSp>
        <p:nvGrpSpPr>
          <p:cNvPr id="177" name="Google Shape;177;p7"/>
          <p:cNvGrpSpPr/>
          <p:nvPr/>
        </p:nvGrpSpPr>
        <p:grpSpPr>
          <a:xfrm>
            <a:off x="-321121" y="6058438"/>
            <a:ext cx="2686388" cy="630837"/>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47921" y="6391724"/>
            <a:ext cx="2686388" cy="630837"/>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36134" y="13102"/>
            <a:ext cx="2262833" cy="768060"/>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92" name="Google Shape;192;p7"/>
          <p:cNvGrpSpPr/>
          <p:nvPr/>
        </p:nvGrpSpPr>
        <p:grpSpPr>
          <a:xfrm flipH="1">
            <a:off x="9832713" y="102378"/>
            <a:ext cx="2686388" cy="630837"/>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 name="Google Shape;195;p7"/>
          <p:cNvGrpSpPr/>
          <p:nvPr/>
        </p:nvGrpSpPr>
        <p:grpSpPr>
          <a:xfrm flipH="1">
            <a:off x="9962713" y="638863"/>
            <a:ext cx="2686388" cy="630837"/>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7"/>
          <p:cNvGrpSpPr/>
          <p:nvPr/>
        </p:nvGrpSpPr>
        <p:grpSpPr>
          <a:xfrm rot="10800000" flipH="1">
            <a:off x="8306734" y="6049828"/>
            <a:ext cx="1227033" cy="1437733"/>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7"/>
          <p:cNvGrpSpPr/>
          <p:nvPr/>
        </p:nvGrpSpPr>
        <p:grpSpPr>
          <a:xfrm rot="10800000" flipH="1">
            <a:off x="8965334" y="5520351"/>
            <a:ext cx="1505633" cy="191900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7"/>
          <p:cNvSpPr txBox="1">
            <a:spLocks noGrp="1"/>
          </p:cNvSpPr>
          <p:nvPr>
            <p:ph type="title"/>
          </p:nvPr>
        </p:nvSpPr>
        <p:spPr>
          <a:xfrm>
            <a:off x="942300" y="1307200"/>
            <a:ext cx="5672800" cy="1155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205" name="Google Shape;205;p7"/>
          <p:cNvSpPr txBox="1">
            <a:spLocks noGrp="1"/>
          </p:cNvSpPr>
          <p:nvPr>
            <p:ph type="body" idx="1"/>
          </p:nvPr>
        </p:nvSpPr>
        <p:spPr>
          <a:xfrm>
            <a:off x="951100" y="2360800"/>
            <a:ext cx="5672800" cy="32916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spTree>
    <p:extLst>
      <p:ext uri="{BB962C8B-B14F-4D97-AF65-F5344CB8AC3E}">
        <p14:creationId xmlns:p14="http://schemas.microsoft.com/office/powerpoint/2010/main" val="380592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a:off x="347135" y="2861012"/>
            <a:ext cx="386491" cy="1136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8685918" y="6075522"/>
            <a:ext cx="3745039" cy="1531967"/>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rot="-5400000">
            <a:off x="9974215" y="6282145"/>
            <a:ext cx="2686388" cy="95964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23" name="Google Shape;223;p8"/>
          <p:cNvGrpSpPr/>
          <p:nvPr/>
        </p:nvGrpSpPr>
        <p:grpSpPr>
          <a:xfrm rot="-5400000">
            <a:off x="10494247" y="6245966"/>
            <a:ext cx="2686388" cy="6255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6" name="Google Shape;226;p8"/>
          <p:cNvGrpSpPr/>
          <p:nvPr/>
        </p:nvGrpSpPr>
        <p:grpSpPr>
          <a:xfrm>
            <a:off x="10158768" y="-630153"/>
            <a:ext cx="2164233" cy="191900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33" name="Google Shape;233;p8"/>
          <p:cNvGrpSpPr/>
          <p:nvPr/>
        </p:nvGrpSpPr>
        <p:grpSpPr>
          <a:xfrm>
            <a:off x="8482718" y="6481922"/>
            <a:ext cx="3745039" cy="1531967"/>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6" name="Google Shape;236;p8"/>
          <p:cNvSpPr txBox="1">
            <a:spLocks noGrp="1"/>
          </p:cNvSpPr>
          <p:nvPr>
            <p:ph type="title"/>
          </p:nvPr>
        </p:nvSpPr>
        <p:spPr>
          <a:xfrm>
            <a:off x="1022233" y="1895800"/>
            <a:ext cx="6154800" cy="3066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627288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10856517" y="4511464"/>
            <a:ext cx="1517800" cy="1891667"/>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1" name="Google Shape;241;p9"/>
          <p:cNvGrpSpPr/>
          <p:nvPr/>
        </p:nvGrpSpPr>
        <p:grpSpPr>
          <a:xfrm rot="-5400000" flipH="1">
            <a:off x="11166651" y="4794864"/>
            <a:ext cx="1517800" cy="1891667"/>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4" name="Google Shape;244;p9"/>
          <p:cNvGrpSpPr/>
          <p:nvPr/>
        </p:nvGrpSpPr>
        <p:grpSpPr>
          <a:xfrm>
            <a:off x="-363687" y="99660"/>
            <a:ext cx="2686388" cy="630837"/>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7" name="Google Shape;247;p9"/>
          <p:cNvGrpSpPr/>
          <p:nvPr/>
        </p:nvGrpSpPr>
        <p:grpSpPr>
          <a:xfrm>
            <a:off x="9885002" y="102129"/>
            <a:ext cx="2711783" cy="1489628"/>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57" name="Google Shape;257;p9"/>
          <p:cNvGrpSpPr/>
          <p:nvPr/>
        </p:nvGrpSpPr>
        <p:grpSpPr>
          <a:xfrm>
            <a:off x="-493687" y="631051"/>
            <a:ext cx="2686388" cy="630837"/>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0" name="Google Shape;260;p9"/>
          <p:cNvSpPr txBox="1">
            <a:spLocks noGrp="1"/>
          </p:cNvSpPr>
          <p:nvPr>
            <p:ph type="title"/>
          </p:nvPr>
        </p:nvSpPr>
        <p:spPr>
          <a:xfrm>
            <a:off x="6254767" y="1737533"/>
            <a:ext cx="4884400" cy="9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61" name="Google Shape;261;p9"/>
          <p:cNvSpPr txBox="1">
            <a:spLocks noGrp="1"/>
          </p:cNvSpPr>
          <p:nvPr>
            <p:ph type="subTitle" idx="1"/>
          </p:nvPr>
        </p:nvSpPr>
        <p:spPr>
          <a:xfrm>
            <a:off x="6254900" y="2857467"/>
            <a:ext cx="4884400" cy="223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7316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54867" y="5460000"/>
            <a:ext cx="12301600" cy="678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3333"/>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294164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7127184" y="5490608"/>
            <a:ext cx="643400" cy="2007133"/>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8" name="Google Shape;268;p11"/>
          <p:cNvGrpSpPr/>
          <p:nvPr/>
        </p:nvGrpSpPr>
        <p:grpSpPr>
          <a:xfrm rot="10800000" flipH="1">
            <a:off x="5619551" y="6060008"/>
            <a:ext cx="1239167" cy="1437733"/>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11"/>
          <p:cNvGrpSpPr/>
          <p:nvPr/>
        </p:nvGrpSpPr>
        <p:grpSpPr>
          <a:xfrm rot="10800000" flipH="1">
            <a:off x="4682351" y="5578741"/>
            <a:ext cx="1517800" cy="191900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4" name="Google Shape;274;p11"/>
          <p:cNvGrpSpPr/>
          <p:nvPr/>
        </p:nvGrpSpPr>
        <p:grpSpPr>
          <a:xfrm rot="10800000" flipH="1">
            <a:off x="8293351" y="5490608"/>
            <a:ext cx="632267" cy="2007133"/>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1"/>
          <p:cNvGrpSpPr/>
          <p:nvPr/>
        </p:nvGrpSpPr>
        <p:grpSpPr>
          <a:xfrm rot="10800000" flipH="1">
            <a:off x="9205218" y="6060008"/>
            <a:ext cx="1227033" cy="1437733"/>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1"/>
          <p:cNvGrpSpPr/>
          <p:nvPr/>
        </p:nvGrpSpPr>
        <p:grpSpPr>
          <a:xfrm rot="10800000" flipH="1">
            <a:off x="9863818" y="5578741"/>
            <a:ext cx="1505633" cy="191900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1"/>
          <p:cNvGrpSpPr/>
          <p:nvPr/>
        </p:nvGrpSpPr>
        <p:grpSpPr>
          <a:xfrm rot="10800000" flipH="1">
            <a:off x="11134451" y="5287975"/>
            <a:ext cx="2987933" cy="2209767"/>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1"/>
          <p:cNvGrpSpPr/>
          <p:nvPr/>
        </p:nvGrpSpPr>
        <p:grpSpPr>
          <a:xfrm>
            <a:off x="11047652" y="2861012"/>
            <a:ext cx="386491" cy="1136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1"/>
          <p:cNvGrpSpPr/>
          <p:nvPr/>
        </p:nvGrpSpPr>
        <p:grpSpPr>
          <a:xfrm>
            <a:off x="10311936" y="-139035"/>
            <a:ext cx="1505633" cy="191900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5" name="Google Shape;295;p11"/>
          <p:cNvSpPr txBox="1">
            <a:spLocks noGrp="1"/>
          </p:cNvSpPr>
          <p:nvPr>
            <p:ph type="title" hasCustomPrompt="1"/>
          </p:nvPr>
        </p:nvSpPr>
        <p:spPr>
          <a:xfrm>
            <a:off x="2242400" y="2137433"/>
            <a:ext cx="7707200" cy="1822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2800">
                <a:solidFill>
                  <a:schemeClr val="accent1"/>
                </a:solidFill>
              </a:defRPr>
            </a:lvl1pPr>
            <a:lvl2pPr lvl="1" algn="ctr">
              <a:spcBef>
                <a:spcPts val="0"/>
              </a:spcBef>
              <a:spcAft>
                <a:spcPts val="0"/>
              </a:spcAft>
              <a:buClr>
                <a:schemeClr val="accent1"/>
              </a:buClr>
              <a:buSzPts val="9600"/>
              <a:buNone/>
              <a:defRPr sz="12800">
                <a:solidFill>
                  <a:schemeClr val="accent1"/>
                </a:solidFill>
              </a:defRPr>
            </a:lvl2pPr>
            <a:lvl3pPr lvl="2" algn="ctr">
              <a:spcBef>
                <a:spcPts val="0"/>
              </a:spcBef>
              <a:spcAft>
                <a:spcPts val="0"/>
              </a:spcAft>
              <a:buClr>
                <a:schemeClr val="accent1"/>
              </a:buClr>
              <a:buSzPts val="9600"/>
              <a:buNone/>
              <a:defRPr sz="12800">
                <a:solidFill>
                  <a:schemeClr val="accent1"/>
                </a:solidFill>
              </a:defRPr>
            </a:lvl3pPr>
            <a:lvl4pPr lvl="3" algn="ctr">
              <a:spcBef>
                <a:spcPts val="0"/>
              </a:spcBef>
              <a:spcAft>
                <a:spcPts val="0"/>
              </a:spcAft>
              <a:buClr>
                <a:schemeClr val="accent1"/>
              </a:buClr>
              <a:buSzPts val="9600"/>
              <a:buNone/>
              <a:defRPr sz="12800">
                <a:solidFill>
                  <a:schemeClr val="accent1"/>
                </a:solidFill>
              </a:defRPr>
            </a:lvl4pPr>
            <a:lvl5pPr lvl="4" algn="ctr">
              <a:spcBef>
                <a:spcPts val="0"/>
              </a:spcBef>
              <a:spcAft>
                <a:spcPts val="0"/>
              </a:spcAft>
              <a:buClr>
                <a:schemeClr val="accent1"/>
              </a:buClr>
              <a:buSzPts val="9600"/>
              <a:buNone/>
              <a:defRPr sz="12800">
                <a:solidFill>
                  <a:schemeClr val="accent1"/>
                </a:solidFill>
              </a:defRPr>
            </a:lvl5pPr>
            <a:lvl6pPr lvl="5" algn="ctr">
              <a:spcBef>
                <a:spcPts val="0"/>
              </a:spcBef>
              <a:spcAft>
                <a:spcPts val="0"/>
              </a:spcAft>
              <a:buClr>
                <a:schemeClr val="accent1"/>
              </a:buClr>
              <a:buSzPts val="9600"/>
              <a:buNone/>
              <a:defRPr sz="12800">
                <a:solidFill>
                  <a:schemeClr val="accent1"/>
                </a:solidFill>
              </a:defRPr>
            </a:lvl6pPr>
            <a:lvl7pPr lvl="6" algn="ctr">
              <a:spcBef>
                <a:spcPts val="0"/>
              </a:spcBef>
              <a:spcAft>
                <a:spcPts val="0"/>
              </a:spcAft>
              <a:buClr>
                <a:schemeClr val="accent1"/>
              </a:buClr>
              <a:buSzPts val="9600"/>
              <a:buNone/>
              <a:defRPr sz="12800">
                <a:solidFill>
                  <a:schemeClr val="accent1"/>
                </a:solidFill>
              </a:defRPr>
            </a:lvl7pPr>
            <a:lvl8pPr lvl="7" algn="ctr">
              <a:spcBef>
                <a:spcPts val="0"/>
              </a:spcBef>
              <a:spcAft>
                <a:spcPts val="0"/>
              </a:spcAft>
              <a:buClr>
                <a:schemeClr val="accent1"/>
              </a:buClr>
              <a:buSzPts val="9600"/>
              <a:buNone/>
              <a:defRPr sz="12800">
                <a:solidFill>
                  <a:schemeClr val="accent1"/>
                </a:solidFill>
              </a:defRPr>
            </a:lvl8pPr>
            <a:lvl9pPr lvl="8" algn="ctr">
              <a:spcBef>
                <a:spcPts val="0"/>
              </a:spcBef>
              <a:spcAft>
                <a:spcPts val="0"/>
              </a:spcAft>
              <a:buClr>
                <a:schemeClr val="accent1"/>
              </a:buClr>
              <a:buSzPts val="9600"/>
              <a:buNone/>
              <a:defRPr sz="12800">
                <a:solidFill>
                  <a:schemeClr val="accent1"/>
                </a:solidFill>
              </a:defRPr>
            </a:lvl9pPr>
          </a:lstStyle>
          <a:p>
            <a:r>
              <a:t>xx%</a:t>
            </a:r>
          </a:p>
        </p:txBody>
      </p:sp>
      <p:sp>
        <p:nvSpPr>
          <p:cNvPr id="296" name="Google Shape;296;p11"/>
          <p:cNvSpPr txBox="1">
            <a:spLocks noGrp="1"/>
          </p:cNvSpPr>
          <p:nvPr>
            <p:ph type="subTitle" idx="1"/>
          </p:nvPr>
        </p:nvSpPr>
        <p:spPr>
          <a:xfrm>
            <a:off x="2745600" y="3959767"/>
            <a:ext cx="6700800" cy="7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36600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100" y="719600"/>
            <a:ext cx="10290000" cy="76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1100" y="1536633"/>
            <a:ext cx="10290000" cy="46016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197070083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goodtft/LCD-show.git" TargetMode="External"/><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EELabMan/RPi-Touch-Display"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RJB1Ek2Ko_Y&amp;list=PL6gx4Cwl9DGBwibXFtPtflztSNPGuIB_d" TargetMode="Externa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hyperlink" Target="http://www.lcdwiki.com/MHS-3.5inch_RPi_Display" TargetMode="Externa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RJB1Ek2Ko_Y&amp;list=PL6gx4Cwl9DGBwibXFtPtflztSNPGuIB_d" TargetMode="Externa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UTA EE Lab Workshops</a:t>
            </a:r>
          </a:p>
        </p:txBody>
      </p:sp>
      <p:sp>
        <p:nvSpPr>
          <p:cNvPr id="3" name="Subtitle 2"/>
          <p:cNvSpPr>
            <a:spLocks noGrp="1"/>
          </p:cNvSpPr>
          <p:nvPr>
            <p:ph type="subTitle" idx="1"/>
          </p:nvPr>
        </p:nvSpPr>
        <p:spPr/>
        <p:txBody>
          <a:bodyPr/>
          <a:lstStyle/>
          <a:p>
            <a:r>
              <a:rPr lang="en-US" dirty="0"/>
              <a:t>Raspberry Pi Touchscreen displays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4167" y="2586037"/>
            <a:ext cx="1905000" cy="1685925"/>
          </a:xfrm>
          <a:prstGeom prst="rect">
            <a:avLst/>
          </a:prstGeom>
        </p:spPr>
      </p:pic>
    </p:spTree>
    <p:extLst>
      <p:ext uri="{BB962C8B-B14F-4D97-AF65-F5344CB8AC3E}">
        <p14:creationId xmlns:p14="http://schemas.microsoft.com/office/powerpoint/2010/main" val="2512450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405438" cy="1325563"/>
          </a:xfrm>
        </p:spPr>
        <p:txBody>
          <a:bodyPr/>
          <a:lstStyle/>
          <a:p>
            <a:r>
              <a:rPr lang="en-US" dirty="0"/>
              <a:t>Let's arrange these buttons</a:t>
            </a:r>
          </a:p>
        </p:txBody>
      </p:sp>
      <p:sp>
        <p:nvSpPr>
          <p:cNvPr id="4" name="Rectangle 1"/>
          <p:cNvSpPr>
            <a:spLocks noChangeArrowheads="1"/>
          </p:cNvSpPr>
          <p:nvPr/>
        </p:nvSpPr>
        <p:spPr bwMode="auto">
          <a:xfrm>
            <a:off x="6362700" y="450056"/>
            <a:ext cx="5829300" cy="61863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JetBrains Mono"/>
              </a:rPr>
              <a:t>from </a:t>
            </a:r>
            <a:r>
              <a:rPr kumimoji="0" lang="en-US" altLang="en-US" b="0" i="0" u="none" strike="noStrike" cap="none" normalizeH="0" baseline="0" dirty="0" err="1">
                <a:ln>
                  <a:noFill/>
                </a:ln>
                <a:solidFill>
                  <a:srgbClr val="A9B7C6"/>
                </a:solidFill>
                <a:effectLst/>
                <a:latin typeface="JetBrains Mono"/>
              </a:rPr>
              <a:t>tkinter</a:t>
            </a:r>
            <a:r>
              <a:rPr kumimoji="0" lang="en-US" altLang="en-US" b="0" i="0" u="none" strike="noStrike" cap="none" normalizeH="0" baseline="0" dirty="0">
                <a:ln>
                  <a:noFill/>
                </a:ln>
                <a:solidFill>
                  <a:srgbClr val="A9B7C6"/>
                </a:solidFill>
                <a:effectLst/>
                <a:latin typeface="JetBrains Mono"/>
              </a:rPr>
              <a:t> </a:t>
            </a:r>
            <a:r>
              <a:rPr kumimoji="0" lang="en-US" altLang="en-US" b="0" i="0" u="none" strike="noStrike" cap="none" normalizeH="0" baseline="0" dirty="0">
                <a:ln>
                  <a:noFill/>
                </a:ln>
                <a:solidFill>
                  <a:srgbClr val="CC7832"/>
                </a:solidFill>
                <a:effectLst/>
                <a:latin typeface="JetBrains Mono"/>
              </a:rPr>
              <a:t>import </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root = Tk()</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topFrame</a:t>
            </a:r>
            <a:r>
              <a:rPr kumimoji="0" lang="en-US" altLang="en-US" b="0" i="0" u="none" strike="noStrike" cap="none" normalizeH="0" baseline="0" dirty="0">
                <a:ln>
                  <a:noFill/>
                </a:ln>
                <a:solidFill>
                  <a:srgbClr val="A9B7C6"/>
                </a:solidFill>
                <a:effectLst/>
                <a:latin typeface="JetBrains Mono"/>
              </a:rPr>
              <a:t> = Frame(root)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topFrame.pack</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bottomFrame</a:t>
            </a:r>
            <a:r>
              <a:rPr kumimoji="0" lang="en-US" altLang="en-US" b="0" i="0" u="none" strike="noStrike" cap="none" normalizeH="0" baseline="0" dirty="0">
                <a:ln>
                  <a:noFill/>
                </a:ln>
                <a:solidFill>
                  <a:srgbClr val="A9B7C6"/>
                </a:solidFill>
                <a:effectLst/>
                <a:latin typeface="JetBrains Mono"/>
              </a:rPr>
              <a:t> = Frame(root)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bottomFrame.pack</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AA4926"/>
                </a:solidFill>
                <a:effectLst/>
                <a:latin typeface="JetBrains Mono"/>
              </a:rPr>
              <a:t>side</a:t>
            </a:r>
            <a:r>
              <a:rPr kumimoji="0" lang="en-US" altLang="en-US" b="0" i="0" u="none" strike="noStrike" cap="none" normalizeH="0" baseline="0" dirty="0">
                <a:ln>
                  <a:noFill/>
                </a:ln>
                <a:solidFill>
                  <a:srgbClr val="A9B7C6"/>
                </a:solidFill>
                <a:effectLst/>
                <a:latin typeface="JetBrains Mono"/>
              </a:rPr>
              <a:t>=BOTTOM)</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button1 = Button(</a:t>
            </a:r>
            <a:r>
              <a:rPr kumimoji="0" lang="en-US" altLang="en-US" b="0" i="0" u="none" strike="noStrike" cap="none" normalizeH="0" baseline="0" dirty="0" err="1">
                <a:ln>
                  <a:noFill/>
                </a:ln>
                <a:solidFill>
                  <a:srgbClr val="A9B7C6"/>
                </a:solidFill>
                <a:effectLst/>
                <a:latin typeface="JetBrains Mono"/>
              </a:rPr>
              <a:t>topFrame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"Button 1"</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A4926"/>
                </a:solidFill>
                <a:effectLst/>
                <a:latin typeface="JetBrains Mono"/>
              </a:rPr>
              <a:t>fg</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"red"</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button2 = Button(</a:t>
            </a:r>
            <a:r>
              <a:rPr kumimoji="0" lang="en-US" altLang="en-US" b="0" i="0" u="none" strike="noStrike" cap="none" normalizeH="0" baseline="0" dirty="0" err="1">
                <a:ln>
                  <a:noFill/>
                </a:ln>
                <a:solidFill>
                  <a:srgbClr val="A9B7C6"/>
                </a:solidFill>
                <a:effectLst/>
                <a:latin typeface="JetBrains Mono"/>
              </a:rPr>
              <a:t>topFrame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"Button 2"</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A4926"/>
                </a:solidFill>
                <a:effectLst/>
                <a:latin typeface="JetBrains Mono"/>
              </a:rPr>
              <a:t>fg</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"blue"</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button3 = Button(</a:t>
            </a:r>
            <a:r>
              <a:rPr kumimoji="0" lang="en-US" altLang="en-US" b="0" i="0" u="none" strike="noStrike" cap="none" normalizeH="0" baseline="0" dirty="0" err="1">
                <a:ln>
                  <a:noFill/>
                </a:ln>
                <a:solidFill>
                  <a:srgbClr val="A9B7C6"/>
                </a:solidFill>
                <a:effectLst/>
                <a:latin typeface="JetBrains Mono"/>
              </a:rPr>
              <a:t>topFrame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"Button 3"</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A4926"/>
                </a:solidFill>
                <a:effectLst/>
                <a:latin typeface="JetBrains Mono"/>
              </a:rPr>
              <a:t>fg</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"green"</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button4 = Button(</a:t>
            </a:r>
            <a:r>
              <a:rPr kumimoji="0" lang="en-US" altLang="en-US" b="0" i="0" u="none" strike="noStrike" cap="none" normalizeH="0" baseline="0" dirty="0" err="1">
                <a:ln>
                  <a:noFill/>
                </a:ln>
                <a:solidFill>
                  <a:srgbClr val="A9B7C6"/>
                </a:solidFill>
                <a:effectLst/>
                <a:latin typeface="JetBrains Mono"/>
              </a:rPr>
              <a:t>bottomFrame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"Button 4"</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A4926"/>
                </a:solidFill>
                <a:effectLst/>
                <a:latin typeface="JetBrains Mono"/>
              </a:rPr>
              <a:t>fg</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"purple"</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button1.pack(</a:t>
            </a:r>
            <a:r>
              <a:rPr kumimoji="0" lang="en-US" altLang="en-US" b="0" i="0" u="none" strike="noStrike" cap="none" normalizeH="0" baseline="0" dirty="0">
                <a:ln>
                  <a:noFill/>
                </a:ln>
                <a:solidFill>
                  <a:srgbClr val="AA4926"/>
                </a:solidFill>
                <a:effectLst/>
                <a:latin typeface="JetBrains Mono"/>
              </a:rPr>
              <a:t>side</a:t>
            </a:r>
            <a:r>
              <a:rPr kumimoji="0" lang="en-US" altLang="en-US" b="0" i="0" u="none" strike="noStrike" cap="none" normalizeH="0" baseline="0" dirty="0">
                <a:ln>
                  <a:noFill/>
                </a:ln>
                <a:solidFill>
                  <a:srgbClr val="A9B7C6"/>
                </a:solidFill>
                <a:effectLst/>
                <a:latin typeface="JetBrains Mono"/>
              </a:rPr>
              <a:t>=LEFT)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button2.pack(</a:t>
            </a:r>
            <a:r>
              <a:rPr kumimoji="0" lang="en-US" altLang="en-US" b="0" i="0" u="none" strike="noStrike" cap="none" normalizeH="0" baseline="0" dirty="0">
                <a:ln>
                  <a:noFill/>
                </a:ln>
                <a:solidFill>
                  <a:srgbClr val="AA4926"/>
                </a:solidFill>
                <a:effectLst/>
                <a:latin typeface="JetBrains Mono"/>
              </a:rPr>
              <a:t>side</a:t>
            </a:r>
            <a:r>
              <a:rPr kumimoji="0" lang="en-US" altLang="en-US" b="0" i="0" u="none" strike="noStrike" cap="none" normalizeH="0" baseline="0" dirty="0">
                <a:ln>
                  <a:noFill/>
                </a:ln>
                <a:solidFill>
                  <a:srgbClr val="A9B7C6"/>
                </a:solidFill>
                <a:effectLst/>
                <a:latin typeface="JetBrains Mono"/>
              </a:rPr>
              <a:t>=LEFT)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button3.pack(</a:t>
            </a:r>
            <a:r>
              <a:rPr kumimoji="0" lang="en-US" altLang="en-US" b="0" i="0" u="none" strike="noStrike" cap="none" normalizeH="0" baseline="0" dirty="0">
                <a:ln>
                  <a:noFill/>
                </a:ln>
                <a:solidFill>
                  <a:srgbClr val="AA4926"/>
                </a:solidFill>
                <a:effectLst/>
                <a:latin typeface="JetBrains Mono"/>
              </a:rPr>
              <a:t>side</a:t>
            </a:r>
            <a:r>
              <a:rPr kumimoji="0" lang="en-US" altLang="en-US" b="0" i="0" u="none" strike="noStrike" cap="none" normalizeH="0" baseline="0" dirty="0">
                <a:ln>
                  <a:noFill/>
                </a:ln>
                <a:solidFill>
                  <a:srgbClr val="A9B7C6"/>
                </a:solidFill>
                <a:effectLst/>
                <a:latin typeface="JetBrains Mono"/>
              </a:rPr>
              <a:t>=LEFT)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button4.pack(</a:t>
            </a:r>
            <a:r>
              <a:rPr kumimoji="0" lang="en-US" altLang="en-US" b="0" i="0" u="none" strike="noStrike" cap="none" normalizeH="0" baseline="0" dirty="0">
                <a:ln>
                  <a:noFill/>
                </a:ln>
                <a:solidFill>
                  <a:srgbClr val="AA4926"/>
                </a:solidFill>
                <a:effectLst/>
                <a:latin typeface="JetBrains Mono"/>
              </a:rPr>
              <a:t>side</a:t>
            </a:r>
            <a:r>
              <a:rPr kumimoji="0" lang="en-US" altLang="en-US" b="0" i="0" u="none" strike="noStrike" cap="none" normalizeH="0" baseline="0" dirty="0">
                <a:ln>
                  <a:noFill/>
                </a:ln>
                <a:solidFill>
                  <a:srgbClr val="A9B7C6"/>
                </a:solidFill>
                <a:effectLst/>
                <a:latin typeface="JetBrains Mono"/>
              </a:rPr>
              <a:t>=BOTTOM)</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root.mainloop</a:t>
            </a:r>
            <a:r>
              <a:rPr kumimoji="0" lang="en-US" altLang="en-US" b="0" i="0" u="none" strike="noStrike" cap="none" normalizeH="0" baseline="0" dirty="0">
                <a:ln>
                  <a:noFill/>
                </a:ln>
                <a:solidFill>
                  <a:srgbClr val="A9B7C6"/>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1375699" y="3201544"/>
            <a:ext cx="3181348" cy="1590674"/>
          </a:xfrm>
          <a:prstGeom prst="rect">
            <a:avLst/>
          </a:prstGeom>
        </p:spPr>
      </p:pic>
    </p:spTree>
    <p:extLst>
      <p:ext uri="{BB962C8B-B14F-4D97-AF65-F5344CB8AC3E}">
        <p14:creationId xmlns:p14="http://schemas.microsoft.com/office/powerpoint/2010/main" val="266397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grid</a:t>
            </a:r>
          </a:p>
        </p:txBody>
      </p:sp>
      <p:sp>
        <p:nvSpPr>
          <p:cNvPr id="3" name="Content Placeholder 2"/>
          <p:cNvSpPr>
            <a:spLocks noGrp="1"/>
          </p:cNvSpPr>
          <p:nvPr>
            <p:ph idx="1"/>
          </p:nvPr>
        </p:nvSpPr>
        <p:spPr>
          <a:xfrm>
            <a:off x="838200" y="1825625"/>
            <a:ext cx="5271655" cy="4351338"/>
          </a:xfrm>
        </p:spPr>
        <p:txBody>
          <a:bodyPr/>
          <a:lstStyle/>
          <a:p>
            <a:r>
              <a:rPr lang="en-US" dirty="0"/>
              <a:t>Enter this and run it to see how grid organizes the UI</a:t>
            </a:r>
          </a:p>
        </p:txBody>
      </p:sp>
      <p:sp>
        <p:nvSpPr>
          <p:cNvPr id="4" name="Rectangle 1"/>
          <p:cNvSpPr>
            <a:spLocks noChangeArrowheads="1"/>
          </p:cNvSpPr>
          <p:nvPr/>
        </p:nvSpPr>
        <p:spPr bwMode="auto">
          <a:xfrm>
            <a:off x="6871854" y="176540"/>
            <a:ext cx="4696691" cy="65556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JetBrains Mono"/>
              </a:rPr>
              <a:t>from </a:t>
            </a:r>
            <a:r>
              <a:rPr kumimoji="0" lang="en-US" altLang="en-US" sz="2000" b="0" i="0" u="none" strike="noStrike" cap="none" normalizeH="0" baseline="0" dirty="0" err="1">
                <a:ln>
                  <a:noFill/>
                </a:ln>
                <a:solidFill>
                  <a:srgbClr val="A9B7C6"/>
                </a:solidFill>
                <a:effectLst/>
                <a:latin typeface="JetBrains Mono"/>
              </a:rPr>
              <a:t>tkinter</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root = Tk()</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root.title</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"My Application"</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label_1 = Label(root</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A4926"/>
                </a:solidFill>
                <a:effectLst/>
                <a:latin typeface="JetBrains Mono"/>
              </a:rPr>
              <a:t>text</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"Name"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label_2 = Label(root</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A4926"/>
                </a:solidFill>
                <a:effectLst/>
                <a:latin typeface="JetBrains Mono"/>
              </a:rPr>
              <a:t>text</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"Password"</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entry_1 = Entry(root)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entry_2 = Entry(root)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label_1.grid(</a:t>
            </a:r>
            <a:r>
              <a:rPr kumimoji="0" lang="en-US" altLang="en-US" sz="2000" b="0" i="0" u="none" strike="noStrike" cap="none" normalizeH="0" baseline="0" dirty="0">
                <a:ln>
                  <a:noFill/>
                </a:ln>
                <a:solidFill>
                  <a:srgbClr val="AA4926"/>
                </a:solidFill>
                <a:effectLst/>
                <a:latin typeface="JetBrains Mono"/>
              </a:rPr>
              <a:t>row</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0</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A4926"/>
                </a:solidFill>
                <a:effectLst/>
                <a:latin typeface="JetBrains Mono"/>
              </a:rPr>
              <a:t>sticky</a:t>
            </a:r>
            <a:r>
              <a:rPr kumimoji="0" lang="en-US" altLang="en-US" sz="2000" b="0" i="0" u="none" strike="noStrike" cap="none" normalizeH="0" baseline="0" dirty="0">
                <a:ln>
                  <a:noFill/>
                </a:ln>
                <a:solidFill>
                  <a:srgbClr val="A9B7C6"/>
                </a:solidFill>
                <a:effectLst/>
                <a:latin typeface="JetBrains Mono"/>
              </a:rPr>
              <a:t>=W)</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label_2.grid(</a:t>
            </a:r>
            <a:r>
              <a:rPr kumimoji="0" lang="en-US" altLang="en-US" sz="2000" b="0" i="0" u="none" strike="noStrike" cap="none" normalizeH="0" baseline="0" dirty="0">
                <a:ln>
                  <a:noFill/>
                </a:ln>
                <a:solidFill>
                  <a:srgbClr val="AA4926"/>
                </a:solidFill>
                <a:effectLst/>
                <a:latin typeface="JetBrains Mono"/>
              </a:rPr>
              <a:t>row</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entry_1.grid(</a:t>
            </a:r>
            <a:r>
              <a:rPr kumimoji="0" lang="en-US" altLang="en-US" sz="2000" b="0" i="0" u="none" strike="noStrike" cap="none" normalizeH="0" baseline="0" dirty="0">
                <a:ln>
                  <a:noFill/>
                </a:ln>
                <a:solidFill>
                  <a:srgbClr val="AA4926"/>
                </a:solidFill>
                <a:effectLst/>
                <a:latin typeface="JetBrains Mono"/>
              </a:rPr>
              <a:t>row</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0</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A4926"/>
                </a:solidFill>
                <a:effectLst/>
                <a:latin typeface="JetBrains Mono"/>
              </a:rPr>
              <a:t>column </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entry_2.grid(</a:t>
            </a:r>
            <a:r>
              <a:rPr kumimoji="0" lang="en-US" altLang="en-US" sz="2000" b="0" i="0" u="none" strike="noStrike" cap="none" normalizeH="0" baseline="0" dirty="0">
                <a:ln>
                  <a:noFill/>
                </a:ln>
                <a:solidFill>
                  <a:srgbClr val="AA4926"/>
                </a:solidFill>
                <a:effectLst/>
                <a:latin typeface="JetBrains Mono"/>
              </a:rPr>
              <a:t>row</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A4926"/>
                </a:solidFill>
                <a:effectLst/>
                <a:latin typeface="JetBrains Mono"/>
              </a:rPr>
              <a:t>column </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c = </a:t>
            </a:r>
            <a:r>
              <a:rPr kumimoji="0" lang="en-US" altLang="en-US" sz="2000" b="0" i="0" u="none" strike="noStrike" cap="none" normalizeH="0" baseline="0" dirty="0" err="1">
                <a:ln>
                  <a:noFill/>
                </a:ln>
                <a:solidFill>
                  <a:srgbClr val="A9B7C6"/>
                </a:solidFill>
                <a:effectLst/>
                <a:latin typeface="JetBrains Mono"/>
              </a:rPr>
              <a:t>Checkbutton</a:t>
            </a:r>
            <a:r>
              <a:rPr kumimoji="0" lang="en-US" altLang="en-US" sz="2000" b="0" i="0" u="none" strike="noStrike" cap="none" normalizeH="0" baseline="0" dirty="0">
                <a:ln>
                  <a:noFill/>
                </a:ln>
                <a:solidFill>
                  <a:srgbClr val="A9B7C6"/>
                </a:solidFill>
                <a:effectLst/>
                <a:latin typeface="JetBrains Mono"/>
              </a:rPr>
              <a:t>(root</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A4926"/>
                </a:solidFill>
                <a:effectLst/>
                <a:latin typeface="JetBrains Mono"/>
              </a:rPr>
              <a:t>text</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"Keep me logged in"</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c.grid</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err="1">
                <a:ln>
                  <a:noFill/>
                </a:ln>
                <a:solidFill>
                  <a:srgbClr val="AA4926"/>
                </a:solidFill>
                <a:effectLst/>
                <a:latin typeface="JetBrains Mono"/>
              </a:rPr>
              <a:t>columnspan</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2</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root.mainloop</a:t>
            </a:r>
            <a:r>
              <a:rPr kumimoji="0" lang="en-US" altLang="en-US" sz="2000" b="0" i="0" u="none" strike="noStrike" cap="none" normalizeH="0" baseline="0" dirty="0">
                <a:ln>
                  <a:noFill/>
                </a:ln>
                <a:solidFill>
                  <a:srgbClr val="A9B7C6"/>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4202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 Function</a:t>
            </a:r>
          </a:p>
        </p:txBody>
      </p:sp>
      <p:sp>
        <p:nvSpPr>
          <p:cNvPr id="3" name="Content Placeholder 2"/>
          <p:cNvSpPr>
            <a:spLocks noGrp="1"/>
          </p:cNvSpPr>
          <p:nvPr>
            <p:ph idx="1"/>
          </p:nvPr>
        </p:nvSpPr>
        <p:spPr>
          <a:xfrm>
            <a:off x="838200" y="1825625"/>
            <a:ext cx="10952018" cy="1212017"/>
          </a:xfrm>
        </p:spPr>
        <p:txBody>
          <a:bodyPr/>
          <a:lstStyle/>
          <a:p>
            <a:r>
              <a:rPr lang="en-US" dirty="0"/>
              <a:t>Binding a function to a widget</a:t>
            </a:r>
          </a:p>
        </p:txBody>
      </p:sp>
      <p:sp>
        <p:nvSpPr>
          <p:cNvPr id="4" name="Rectangle 1"/>
          <p:cNvSpPr>
            <a:spLocks noChangeArrowheads="1"/>
          </p:cNvSpPr>
          <p:nvPr/>
        </p:nvSpPr>
        <p:spPr bwMode="auto">
          <a:xfrm>
            <a:off x="1420091" y="3037642"/>
            <a:ext cx="9351817"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CC7832"/>
                </a:solidFill>
                <a:effectLst/>
                <a:latin typeface="JetBrains Mono"/>
              </a:rPr>
              <a:t>from </a:t>
            </a:r>
            <a:r>
              <a:rPr kumimoji="0" lang="en-US" altLang="en-US" b="0" i="0" u="none" strike="noStrike" cap="none" normalizeH="0" baseline="0">
                <a:ln>
                  <a:noFill/>
                </a:ln>
                <a:solidFill>
                  <a:srgbClr val="A9B7C6"/>
                </a:solidFill>
                <a:effectLst/>
                <a:latin typeface="JetBrains Mono"/>
              </a:rPr>
              <a:t>tkinter </a:t>
            </a:r>
            <a:r>
              <a:rPr kumimoji="0" lang="en-US" altLang="en-US" b="0" i="0" u="none" strike="noStrike" cap="none" normalizeH="0" baseline="0">
                <a:ln>
                  <a:noFill/>
                </a:ln>
                <a:solidFill>
                  <a:srgbClr val="CC7832"/>
                </a:solidFill>
                <a:effectLst/>
                <a:latin typeface="JetBrains Mono"/>
              </a:rPr>
              <a:t>import </a:t>
            </a:r>
            <a:r>
              <a:rPr kumimoji="0" lang="en-US" altLang="en-US" b="0" i="0" u="none" strike="noStrike" cap="none" normalizeH="0" baseline="0">
                <a:ln>
                  <a:noFill/>
                </a:ln>
                <a:solidFill>
                  <a:srgbClr val="A9B7C6"/>
                </a:solidFill>
                <a:effectLst/>
                <a:latin typeface="JetBrains Mono"/>
              </a:rPr>
              <a:t>*</a:t>
            </a:r>
            <a:br>
              <a:rPr kumimoji="0" lang="en-US" altLang="en-US" b="0" i="0" u="none" strike="noStrike" cap="none" normalizeH="0" baseline="0">
                <a:ln>
                  <a:noFill/>
                </a:ln>
                <a:solidFill>
                  <a:srgbClr val="A9B7C6"/>
                </a:solidFill>
                <a:effectLst/>
                <a:latin typeface="JetBrains Mono"/>
              </a:rPr>
            </a:br>
            <a:br>
              <a:rPr kumimoji="0" lang="en-US" altLang="en-US" b="0" i="0" u="none" strike="noStrike" cap="none" normalizeH="0" baseline="0">
                <a:ln>
                  <a:noFill/>
                </a:ln>
                <a:solidFill>
                  <a:srgbClr val="A9B7C6"/>
                </a:solidFill>
                <a:effectLst/>
                <a:latin typeface="JetBrains Mono"/>
              </a:rPr>
            </a:br>
            <a:r>
              <a:rPr kumimoji="0" lang="en-US" altLang="en-US" b="0" i="0" u="none" strike="noStrike" cap="none" normalizeH="0" baseline="0">
                <a:ln>
                  <a:noFill/>
                </a:ln>
                <a:solidFill>
                  <a:srgbClr val="A9B7C6"/>
                </a:solidFill>
                <a:effectLst/>
                <a:latin typeface="JetBrains Mono"/>
              </a:rPr>
              <a:t>root = Tk()</a:t>
            </a:r>
            <a:br>
              <a:rPr kumimoji="0" lang="en-US" altLang="en-US" b="0" i="0" u="none" strike="noStrike" cap="none" normalizeH="0" baseline="0">
                <a:ln>
                  <a:noFill/>
                </a:ln>
                <a:solidFill>
                  <a:srgbClr val="A9B7C6"/>
                </a:solidFill>
                <a:effectLst/>
                <a:latin typeface="JetBrains Mono"/>
              </a:rPr>
            </a:br>
            <a:br>
              <a:rPr kumimoji="0" lang="en-US" altLang="en-US" b="0" i="0" u="none" strike="noStrike" cap="none" normalizeH="0" baseline="0">
                <a:ln>
                  <a:noFill/>
                </a:ln>
                <a:solidFill>
                  <a:srgbClr val="A9B7C6"/>
                </a:solidFill>
                <a:effectLst/>
                <a:latin typeface="JetBrains Mono"/>
              </a:rPr>
            </a:br>
            <a:r>
              <a:rPr kumimoji="0" lang="en-US" altLang="en-US" b="0" i="0" u="none" strike="noStrike" cap="none" normalizeH="0" baseline="0">
                <a:ln>
                  <a:noFill/>
                </a:ln>
                <a:solidFill>
                  <a:srgbClr val="CC7832"/>
                </a:solidFill>
                <a:effectLst/>
                <a:latin typeface="JetBrains Mono"/>
              </a:rPr>
              <a:t>def </a:t>
            </a:r>
            <a:r>
              <a:rPr kumimoji="0" lang="en-US" altLang="en-US" b="0" i="0" u="none" strike="noStrike" cap="none" normalizeH="0" baseline="0">
                <a:ln>
                  <a:noFill/>
                </a:ln>
                <a:solidFill>
                  <a:srgbClr val="FFC66D"/>
                </a:solidFill>
                <a:effectLst/>
                <a:latin typeface="JetBrains Mono"/>
              </a:rPr>
              <a:t>printName</a:t>
            </a:r>
            <a:r>
              <a:rPr kumimoji="0" lang="en-US" altLang="en-US" b="0" i="0" u="none" strike="noStrike" cap="none" normalizeH="0" baseline="0">
                <a:ln>
                  <a:noFill/>
                </a:ln>
                <a:solidFill>
                  <a:srgbClr val="A9B7C6"/>
                </a:solidFill>
                <a:effectLst/>
                <a:latin typeface="JetBrains Mono"/>
              </a:rPr>
              <a:t>():</a:t>
            </a:r>
            <a:br>
              <a:rPr kumimoji="0" lang="en-US" altLang="en-US" b="0" i="0" u="none" strike="noStrike" cap="none" normalizeH="0" baseline="0">
                <a:ln>
                  <a:noFill/>
                </a:ln>
                <a:solidFill>
                  <a:srgbClr val="A9B7C6"/>
                </a:solidFill>
                <a:effectLst/>
                <a:latin typeface="JetBrains Mono"/>
              </a:rPr>
            </a:br>
            <a:r>
              <a:rPr kumimoji="0" lang="en-US" altLang="en-US" b="0" i="0" u="none" strike="noStrike" cap="none" normalizeH="0" baseline="0">
                <a:ln>
                  <a:noFill/>
                </a:ln>
                <a:solidFill>
                  <a:srgbClr val="A9B7C6"/>
                </a:solidFill>
                <a:effectLst/>
                <a:latin typeface="JetBrains Mono"/>
              </a:rPr>
              <a:t>    </a:t>
            </a:r>
            <a:r>
              <a:rPr kumimoji="0" lang="en-US" altLang="en-US" b="0" i="0" u="none" strike="noStrike" cap="none" normalizeH="0" baseline="0">
                <a:ln>
                  <a:noFill/>
                </a:ln>
                <a:solidFill>
                  <a:srgbClr val="8888C6"/>
                </a:solidFill>
                <a:effectLst/>
                <a:latin typeface="JetBrains Mono"/>
              </a:rPr>
              <a:t>print</a:t>
            </a:r>
            <a:r>
              <a:rPr kumimoji="0" lang="en-US" altLang="en-US" b="0" i="0" u="none" strike="noStrike" cap="none" normalizeH="0" baseline="0">
                <a:ln>
                  <a:noFill/>
                </a:ln>
                <a:solidFill>
                  <a:srgbClr val="A9B7C6"/>
                </a:solidFill>
                <a:effectLst/>
                <a:latin typeface="JetBrains Mono"/>
              </a:rPr>
              <a:t>(</a:t>
            </a:r>
            <a:r>
              <a:rPr kumimoji="0" lang="en-US" altLang="en-US" b="0" i="0" u="none" strike="noStrike" cap="none" normalizeH="0" baseline="0">
                <a:ln>
                  <a:noFill/>
                </a:ln>
                <a:solidFill>
                  <a:srgbClr val="6A8759"/>
                </a:solidFill>
                <a:effectLst/>
                <a:latin typeface="JetBrains Mono"/>
              </a:rPr>
              <a:t>"Type your name here"</a:t>
            </a:r>
            <a:r>
              <a:rPr kumimoji="0" lang="en-US" altLang="en-US" b="0" i="0" u="none" strike="noStrike" cap="none" normalizeH="0" baseline="0">
                <a:ln>
                  <a:noFill/>
                </a:ln>
                <a:solidFill>
                  <a:srgbClr val="A9B7C6"/>
                </a:solidFill>
                <a:effectLst/>
                <a:latin typeface="JetBrains Mono"/>
              </a:rPr>
              <a:t>)</a:t>
            </a:r>
            <a:br>
              <a:rPr kumimoji="0" lang="en-US" altLang="en-US" b="0" i="0" u="none" strike="noStrike" cap="none" normalizeH="0" baseline="0">
                <a:ln>
                  <a:noFill/>
                </a:ln>
                <a:solidFill>
                  <a:srgbClr val="A9B7C6"/>
                </a:solidFill>
                <a:effectLst/>
                <a:latin typeface="JetBrains Mono"/>
              </a:rPr>
            </a:br>
            <a:br>
              <a:rPr kumimoji="0" lang="en-US" altLang="en-US" b="0" i="0" u="none" strike="noStrike" cap="none" normalizeH="0" baseline="0">
                <a:ln>
                  <a:noFill/>
                </a:ln>
                <a:solidFill>
                  <a:srgbClr val="A9B7C6"/>
                </a:solidFill>
                <a:effectLst/>
                <a:latin typeface="JetBrains Mono"/>
              </a:rPr>
            </a:br>
            <a:r>
              <a:rPr kumimoji="0" lang="en-US" altLang="en-US" b="0" i="0" u="none" strike="noStrike" cap="none" normalizeH="0" baseline="0">
                <a:ln>
                  <a:noFill/>
                </a:ln>
                <a:solidFill>
                  <a:srgbClr val="A9B7C6"/>
                </a:solidFill>
                <a:effectLst/>
                <a:latin typeface="JetBrains Mono"/>
              </a:rPr>
              <a:t>button_1 = Button(root</a:t>
            </a:r>
            <a:r>
              <a:rPr kumimoji="0" lang="en-US" altLang="en-US" b="0" i="0" u="none" strike="noStrike" cap="none" normalizeH="0" baseline="0">
                <a:ln>
                  <a:noFill/>
                </a:ln>
                <a:solidFill>
                  <a:srgbClr val="CC7832"/>
                </a:solidFill>
                <a:effectLst/>
                <a:latin typeface="JetBrains Mono"/>
              </a:rPr>
              <a:t>, </a:t>
            </a:r>
            <a:r>
              <a:rPr kumimoji="0" lang="en-US" altLang="en-US" b="0" i="0" u="none" strike="noStrike" cap="none" normalizeH="0" baseline="0">
                <a:ln>
                  <a:noFill/>
                </a:ln>
                <a:solidFill>
                  <a:srgbClr val="AA4926"/>
                </a:solidFill>
                <a:effectLst/>
                <a:latin typeface="JetBrains Mono"/>
              </a:rPr>
              <a:t>text</a:t>
            </a:r>
            <a:r>
              <a:rPr kumimoji="0" lang="en-US" altLang="en-US" b="0" i="0" u="none" strike="noStrike" cap="none" normalizeH="0" baseline="0">
                <a:ln>
                  <a:noFill/>
                </a:ln>
                <a:solidFill>
                  <a:srgbClr val="A9B7C6"/>
                </a:solidFill>
                <a:effectLst/>
                <a:latin typeface="JetBrains Mono"/>
              </a:rPr>
              <a:t>=</a:t>
            </a:r>
            <a:r>
              <a:rPr kumimoji="0" lang="en-US" altLang="en-US" b="0" i="0" u="none" strike="noStrike" cap="none" normalizeH="0" baseline="0">
                <a:ln>
                  <a:noFill/>
                </a:ln>
                <a:solidFill>
                  <a:srgbClr val="6A8759"/>
                </a:solidFill>
                <a:effectLst/>
                <a:latin typeface="JetBrains Mono"/>
              </a:rPr>
              <a:t>"Print name to console"</a:t>
            </a:r>
            <a:r>
              <a:rPr kumimoji="0" lang="en-US" altLang="en-US" b="0" i="0" u="none" strike="noStrike" cap="none" normalizeH="0" baseline="0">
                <a:ln>
                  <a:noFill/>
                </a:ln>
                <a:solidFill>
                  <a:srgbClr val="CC7832"/>
                </a:solidFill>
                <a:effectLst/>
                <a:latin typeface="JetBrains Mono"/>
              </a:rPr>
              <a:t>, </a:t>
            </a:r>
            <a:r>
              <a:rPr kumimoji="0" lang="en-US" altLang="en-US" b="0" i="0" u="none" strike="noStrike" cap="none" normalizeH="0" baseline="0">
                <a:ln>
                  <a:noFill/>
                </a:ln>
                <a:solidFill>
                  <a:srgbClr val="AA4926"/>
                </a:solidFill>
                <a:effectLst/>
                <a:latin typeface="JetBrains Mono"/>
              </a:rPr>
              <a:t>command</a:t>
            </a:r>
            <a:r>
              <a:rPr kumimoji="0" lang="en-US" altLang="en-US" b="0" i="0" u="none" strike="noStrike" cap="none" normalizeH="0" baseline="0">
                <a:ln>
                  <a:noFill/>
                </a:ln>
                <a:solidFill>
                  <a:srgbClr val="A9B7C6"/>
                </a:solidFill>
                <a:effectLst/>
                <a:latin typeface="JetBrains Mono"/>
              </a:rPr>
              <a:t>=printName())</a:t>
            </a:r>
            <a:br>
              <a:rPr kumimoji="0" lang="en-US" altLang="en-US" b="0" i="0" u="none" strike="noStrike" cap="none" normalizeH="0" baseline="0">
                <a:ln>
                  <a:noFill/>
                </a:ln>
                <a:solidFill>
                  <a:srgbClr val="A9B7C6"/>
                </a:solidFill>
                <a:effectLst/>
                <a:latin typeface="JetBrains Mono"/>
              </a:rPr>
            </a:br>
            <a:r>
              <a:rPr kumimoji="0" lang="en-US" altLang="en-US" b="0" i="0" u="none" strike="noStrike" cap="none" normalizeH="0" baseline="0">
                <a:ln>
                  <a:noFill/>
                </a:ln>
                <a:solidFill>
                  <a:srgbClr val="A9B7C6"/>
                </a:solidFill>
                <a:effectLst/>
                <a:latin typeface="JetBrains Mono"/>
              </a:rPr>
              <a:t>button_1.pack()</a:t>
            </a:r>
            <a:br>
              <a:rPr kumimoji="0" lang="en-US" altLang="en-US" b="0" i="0" u="none" strike="noStrike" cap="none" normalizeH="0" baseline="0">
                <a:ln>
                  <a:noFill/>
                </a:ln>
                <a:solidFill>
                  <a:srgbClr val="A9B7C6"/>
                </a:solidFill>
                <a:effectLst/>
                <a:latin typeface="JetBrains Mono"/>
              </a:rPr>
            </a:br>
            <a:br>
              <a:rPr kumimoji="0" lang="en-US" altLang="en-US" b="0" i="0" u="none" strike="noStrike" cap="none" normalizeH="0" baseline="0">
                <a:ln>
                  <a:noFill/>
                </a:ln>
                <a:solidFill>
                  <a:srgbClr val="A9B7C6"/>
                </a:solidFill>
                <a:effectLst/>
                <a:latin typeface="JetBrains Mono"/>
              </a:rPr>
            </a:br>
            <a:r>
              <a:rPr kumimoji="0" lang="en-US" altLang="en-US" b="0" i="0" u="none" strike="noStrike" cap="none" normalizeH="0" baseline="0">
                <a:ln>
                  <a:noFill/>
                </a:ln>
                <a:solidFill>
                  <a:srgbClr val="A9B7C6"/>
                </a:solidFill>
                <a:effectLst/>
                <a:latin typeface="JetBrains Mono"/>
              </a:rPr>
              <a:t>root.mainloop()</a:t>
            </a:r>
            <a:endParaRPr kumimoji="0" lang="en-US" altLang="en-US"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954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 Function</a:t>
            </a:r>
          </a:p>
        </p:txBody>
      </p:sp>
      <p:sp>
        <p:nvSpPr>
          <p:cNvPr id="3" name="Content Placeholder 2"/>
          <p:cNvSpPr>
            <a:spLocks noGrp="1"/>
          </p:cNvSpPr>
          <p:nvPr>
            <p:ph idx="1"/>
          </p:nvPr>
        </p:nvSpPr>
        <p:spPr>
          <a:xfrm>
            <a:off x="838200" y="1825625"/>
            <a:ext cx="10952018" cy="1212017"/>
          </a:xfrm>
        </p:spPr>
        <p:txBody>
          <a:bodyPr/>
          <a:lstStyle/>
          <a:p>
            <a:r>
              <a:rPr lang="en-US" dirty="0"/>
              <a:t>Modify the code </a:t>
            </a:r>
            <a:r>
              <a:rPr lang="en-US"/>
              <a:t>like this</a:t>
            </a:r>
            <a:endParaRPr lang="en-US" dirty="0"/>
          </a:p>
        </p:txBody>
      </p:sp>
      <p:sp>
        <p:nvSpPr>
          <p:cNvPr id="5" name="Rectangle 1"/>
          <p:cNvSpPr>
            <a:spLocks noChangeArrowheads="1"/>
          </p:cNvSpPr>
          <p:nvPr/>
        </p:nvSpPr>
        <p:spPr bwMode="auto">
          <a:xfrm>
            <a:off x="1496291" y="2852357"/>
            <a:ext cx="8340436"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JetBrains Mono"/>
              </a:rPr>
              <a:t>from </a:t>
            </a:r>
            <a:r>
              <a:rPr kumimoji="0" lang="en-US" altLang="en-US" sz="2000" b="0" i="0" u="none" strike="noStrike" cap="none" normalizeH="0" baseline="0" dirty="0" err="1">
                <a:ln>
                  <a:noFill/>
                </a:ln>
                <a:solidFill>
                  <a:srgbClr val="A9B7C6"/>
                </a:solidFill>
                <a:effectLst/>
                <a:latin typeface="JetBrains Mono"/>
              </a:rPr>
              <a:t>tkinter</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root = Tk()</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CC7832"/>
                </a:solidFill>
                <a:effectLst/>
                <a:latin typeface="JetBrains Mono"/>
              </a:rPr>
              <a:t>def </a:t>
            </a:r>
            <a:r>
              <a:rPr kumimoji="0" lang="en-US" altLang="en-US" sz="2000" b="0" i="0" u="none" strike="noStrike" cap="none" normalizeH="0" baseline="0" dirty="0" err="1">
                <a:ln>
                  <a:noFill/>
                </a:ln>
                <a:solidFill>
                  <a:srgbClr val="FFC66D"/>
                </a:solidFill>
                <a:effectLst/>
                <a:latin typeface="JetBrains Mono"/>
              </a:rPr>
              <a:t>printName</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72737A"/>
                </a:solidFill>
                <a:effectLst/>
                <a:latin typeface="JetBrains Mono"/>
              </a:rPr>
              <a:t>event</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8888C6"/>
                </a:solidFill>
                <a:effectLst/>
                <a:latin typeface="JetBrains Mono"/>
              </a:rPr>
              <a:t>print</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"Type your name here"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button_1 = Button(root</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A4926"/>
                </a:solidFill>
                <a:effectLst/>
                <a:latin typeface="JetBrains Mono"/>
              </a:rPr>
              <a:t>text</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"Print name to console"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button_1.bind(</a:t>
            </a:r>
            <a:r>
              <a:rPr kumimoji="0" lang="en-US" altLang="en-US" sz="2000" b="0" i="0" u="none" strike="noStrike" cap="none" normalizeH="0" baseline="0" dirty="0">
                <a:ln>
                  <a:noFill/>
                </a:ln>
                <a:solidFill>
                  <a:srgbClr val="6A8759"/>
                </a:solidFill>
                <a:effectLst/>
                <a:latin typeface="JetBrains Mono"/>
              </a:rPr>
              <a:t>"&lt;Button-1&gt;"</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printName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button_1.pack()</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root.mainloop</a:t>
            </a:r>
            <a:r>
              <a:rPr kumimoji="0" lang="en-US" altLang="en-US" sz="2000" b="0" i="0" u="none" strike="noStrike" cap="none" normalizeH="0" baseline="0" dirty="0">
                <a:ln>
                  <a:noFill/>
                </a:ln>
                <a:solidFill>
                  <a:srgbClr val="A9B7C6"/>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5126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t>
            </a:r>
            <a:r>
              <a:rPr lang="en-US" dirty="0" err="1"/>
              <a:t>Thonny</a:t>
            </a:r>
            <a:r>
              <a:rPr lang="en-US" dirty="0"/>
              <a:t> and download lcd.py form GitHub</a:t>
            </a:r>
          </a:p>
        </p:txBody>
      </p:sp>
      <p:pic>
        <p:nvPicPr>
          <p:cNvPr id="10" name="Picture 9">
            <a:extLst>
              <a:ext uri="{FF2B5EF4-FFF2-40B4-BE49-F238E27FC236}">
                <a16:creationId xmlns:a16="http://schemas.microsoft.com/office/drawing/2014/main" id="{53823A09-2CB2-4F9D-8972-E09322ED1DE6}"/>
              </a:ext>
            </a:extLst>
          </p:cNvPr>
          <p:cNvPicPr>
            <a:picLocks noChangeAspect="1"/>
          </p:cNvPicPr>
          <p:nvPr/>
        </p:nvPicPr>
        <p:blipFill>
          <a:blip r:embed="rId2"/>
          <a:stretch>
            <a:fillRect/>
          </a:stretch>
        </p:blipFill>
        <p:spPr>
          <a:xfrm>
            <a:off x="2240252" y="1560944"/>
            <a:ext cx="6561034" cy="5112327"/>
          </a:xfrm>
          <a:prstGeom prst="rect">
            <a:avLst/>
          </a:prstGeom>
        </p:spPr>
      </p:pic>
    </p:spTree>
    <p:extLst>
      <p:ext uri="{BB962C8B-B14F-4D97-AF65-F5344CB8AC3E}">
        <p14:creationId xmlns:p14="http://schemas.microsoft.com/office/powerpoint/2010/main" val="888276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5D6F-80D1-4FC8-B7F4-0B887ED68411}"/>
              </a:ext>
            </a:extLst>
          </p:cNvPr>
          <p:cNvSpPr>
            <a:spLocks noGrp="1"/>
          </p:cNvSpPr>
          <p:nvPr>
            <p:ph type="title"/>
          </p:nvPr>
        </p:nvSpPr>
        <p:spPr/>
        <p:txBody>
          <a:bodyPr/>
          <a:lstStyle/>
          <a:p>
            <a:r>
              <a:rPr lang="en-US" dirty="0"/>
              <a:t>How to stop a Program on Raspberry Pi</a:t>
            </a:r>
          </a:p>
        </p:txBody>
      </p:sp>
      <p:sp>
        <p:nvSpPr>
          <p:cNvPr id="3" name="Content Placeholder 2">
            <a:extLst>
              <a:ext uri="{FF2B5EF4-FFF2-40B4-BE49-F238E27FC236}">
                <a16:creationId xmlns:a16="http://schemas.microsoft.com/office/drawing/2014/main" id="{805F65A2-E9C3-4413-A883-D3B3E31C1D64}"/>
              </a:ext>
            </a:extLst>
          </p:cNvPr>
          <p:cNvSpPr>
            <a:spLocks noGrp="1"/>
          </p:cNvSpPr>
          <p:nvPr>
            <p:ph idx="1"/>
          </p:nvPr>
        </p:nvSpPr>
        <p:spPr/>
        <p:txBody>
          <a:bodyPr anchor="t"/>
          <a:lstStyle/>
          <a:p>
            <a:pPr algn="l">
              <a:buFont typeface="+mj-lt"/>
              <a:buAutoNum type="arabicPeriod"/>
            </a:pPr>
            <a:r>
              <a:rPr lang="en-US" b="0" i="0" dirty="0">
                <a:solidFill>
                  <a:schemeClr val="tx1"/>
                </a:solidFill>
                <a:effectLst/>
                <a:latin typeface="Roboto" panose="02000000000000000000" pitchFamily="2" charset="0"/>
              </a:rPr>
              <a:t>Open a new terminal window and type the following command: top.</a:t>
            </a:r>
          </a:p>
          <a:p>
            <a:pPr algn="l">
              <a:buFont typeface="+mj-lt"/>
              <a:buAutoNum type="arabicPeriod"/>
            </a:pPr>
            <a:r>
              <a:rPr lang="en-US" b="0" i="0" dirty="0">
                <a:solidFill>
                  <a:schemeClr val="tx1"/>
                </a:solidFill>
                <a:effectLst/>
                <a:latin typeface="Roboto" panose="02000000000000000000" pitchFamily="2" charset="0"/>
              </a:rPr>
              <a:t>Find the </a:t>
            </a:r>
            <a:r>
              <a:rPr lang="en-US" b="0" i="1" dirty="0">
                <a:solidFill>
                  <a:schemeClr val="tx1"/>
                </a:solidFill>
                <a:effectLst/>
                <a:latin typeface="Roboto" panose="02000000000000000000" pitchFamily="2" charset="0"/>
              </a:rPr>
              <a:t>process ID</a:t>
            </a:r>
            <a:r>
              <a:rPr lang="en-US" b="0" i="0" dirty="0">
                <a:solidFill>
                  <a:schemeClr val="tx1"/>
                </a:solidFill>
                <a:effectLst/>
                <a:latin typeface="Roboto" panose="02000000000000000000" pitchFamily="2" charset="0"/>
              </a:rPr>
              <a:t> (under column PID) for the program you want to kill.</a:t>
            </a:r>
          </a:p>
          <a:p>
            <a:pPr algn="l">
              <a:buFont typeface="+mj-lt"/>
              <a:buAutoNum type="arabicPeriod"/>
            </a:pPr>
            <a:r>
              <a:rPr lang="en-US" b="0" i="0" dirty="0">
                <a:solidFill>
                  <a:schemeClr val="tx1"/>
                </a:solidFill>
                <a:effectLst/>
                <a:latin typeface="Roboto" panose="02000000000000000000" pitchFamily="2" charset="0"/>
              </a:rPr>
              <a:t>Press CTRL C to exit top.</a:t>
            </a:r>
          </a:p>
          <a:p>
            <a:pPr algn="l">
              <a:buFont typeface="+mj-lt"/>
              <a:buAutoNum type="arabicPeriod"/>
            </a:pPr>
            <a:r>
              <a:rPr lang="en-US" b="0" i="0" dirty="0">
                <a:solidFill>
                  <a:schemeClr val="tx1"/>
                </a:solidFill>
                <a:effectLst/>
                <a:latin typeface="Roboto" panose="02000000000000000000" pitchFamily="2" charset="0"/>
              </a:rPr>
              <a:t>Type the following command to end the program: </a:t>
            </a:r>
            <a:r>
              <a:rPr lang="en-US" b="0" i="0" dirty="0" err="1">
                <a:solidFill>
                  <a:schemeClr val="tx1"/>
                </a:solidFill>
                <a:effectLst/>
                <a:latin typeface="Roboto" panose="02000000000000000000" pitchFamily="2" charset="0"/>
              </a:rPr>
              <a:t>sudo</a:t>
            </a:r>
            <a:r>
              <a:rPr lang="en-US" b="0" i="0" dirty="0">
                <a:solidFill>
                  <a:schemeClr val="tx1"/>
                </a:solidFill>
                <a:effectLst/>
                <a:latin typeface="Roboto" panose="02000000000000000000" pitchFamily="2" charset="0"/>
              </a:rPr>
              <a:t> kill -9 </a:t>
            </a:r>
            <a:r>
              <a:rPr lang="en-US" b="0" i="1" dirty="0" err="1">
                <a:solidFill>
                  <a:schemeClr val="tx1"/>
                </a:solidFill>
                <a:effectLst/>
                <a:latin typeface="Roboto" panose="02000000000000000000" pitchFamily="2" charset="0"/>
              </a:rPr>
              <a:t>process_ID</a:t>
            </a:r>
            <a:r>
              <a:rPr lang="en-US" b="0" i="0" dirty="0">
                <a:solidFill>
                  <a:schemeClr val="tx1"/>
                </a:solidFill>
                <a:effectLst/>
                <a:latin typeface="Roboto" panose="02000000000000000000" pitchFamily="2" charset="0"/>
              </a:rPr>
              <a:t>.</a:t>
            </a:r>
          </a:p>
          <a:p>
            <a:pPr marL="596900" indent="-457200">
              <a:buFont typeface="+mj-lt"/>
              <a:buAutoNum type="arabicPeriod"/>
            </a:pPr>
            <a:endParaRPr lang="en-US" dirty="0"/>
          </a:p>
        </p:txBody>
      </p:sp>
    </p:spTree>
    <p:extLst>
      <p:ext uri="{BB962C8B-B14F-4D97-AF65-F5344CB8AC3E}">
        <p14:creationId xmlns:p14="http://schemas.microsoft.com/office/powerpoint/2010/main" val="3513059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auto Start a program in Raspberry PI OS / Linux</a:t>
            </a:r>
          </a:p>
        </p:txBody>
      </p:sp>
      <p:sp>
        <p:nvSpPr>
          <p:cNvPr id="3" name="Content Placeholder 2"/>
          <p:cNvSpPr>
            <a:spLocks noGrp="1"/>
          </p:cNvSpPr>
          <p:nvPr>
            <p:ph idx="1"/>
          </p:nvPr>
        </p:nvSpPr>
        <p:spPr>
          <a:xfrm>
            <a:off x="951100" y="1536633"/>
            <a:ext cx="5920755" cy="4601600"/>
          </a:xfrm>
        </p:spPr>
        <p:txBody>
          <a:bodyPr anchor="t">
            <a:normAutofit/>
          </a:bodyPr>
          <a:lstStyle/>
          <a:p>
            <a:r>
              <a:rPr lang="en-US" dirty="0"/>
              <a:t>Open File Explorer and right click on </a:t>
            </a:r>
            <a:r>
              <a:rPr lang="en-US" dirty="0" err="1"/>
              <a:t>etc</a:t>
            </a:r>
            <a:r>
              <a:rPr lang="en-US" dirty="0"/>
              <a:t> folder and select Open in Terminal.</a:t>
            </a:r>
          </a:p>
          <a:p>
            <a:r>
              <a:rPr lang="en-US" dirty="0"/>
              <a:t>Type </a:t>
            </a:r>
            <a:r>
              <a:rPr lang="en-US" dirty="0" err="1"/>
              <a:t>sudo</a:t>
            </a:r>
            <a:r>
              <a:rPr lang="en-US" dirty="0"/>
              <a:t>  nano ~/.</a:t>
            </a:r>
            <a:r>
              <a:rPr lang="en-US" dirty="0" err="1"/>
              <a:t>bashrc</a:t>
            </a:r>
            <a:endParaRPr lang="en-US" dirty="0"/>
          </a:p>
          <a:p>
            <a:r>
              <a:rPr lang="en-US" dirty="0"/>
              <a:t>Scroll to the very bottom and insert “</a:t>
            </a:r>
            <a:r>
              <a:rPr lang="en-US" dirty="0" err="1"/>
              <a:t>sudo</a:t>
            </a:r>
            <a:r>
              <a:rPr lang="en-US" dirty="0"/>
              <a:t> python3 /home/pi/Desktop/lcd.py</a:t>
            </a:r>
          </a:p>
          <a:p>
            <a:r>
              <a:rPr lang="en-US" dirty="0"/>
              <a:t>Ctrl +x save changes</a:t>
            </a:r>
          </a:p>
          <a:p>
            <a:r>
              <a:rPr lang="en-US" dirty="0"/>
              <a:t>Type source ~/.</a:t>
            </a:r>
            <a:r>
              <a:rPr lang="en-US" dirty="0" err="1"/>
              <a:t>bashrc</a:t>
            </a:r>
            <a:r>
              <a:rPr lang="en-US" dirty="0"/>
              <a:t>   to test.</a:t>
            </a:r>
          </a:p>
          <a:p>
            <a:endParaRPr lang="en-US" dirty="0"/>
          </a:p>
        </p:txBody>
      </p:sp>
      <p:pic>
        <p:nvPicPr>
          <p:cNvPr id="8" name="Picture 7">
            <a:extLst>
              <a:ext uri="{FF2B5EF4-FFF2-40B4-BE49-F238E27FC236}">
                <a16:creationId xmlns:a16="http://schemas.microsoft.com/office/drawing/2014/main" id="{F81A7368-674C-41D2-9A0D-6465276BFF75}"/>
              </a:ext>
            </a:extLst>
          </p:cNvPr>
          <p:cNvPicPr>
            <a:picLocks noChangeAspect="1"/>
          </p:cNvPicPr>
          <p:nvPr/>
        </p:nvPicPr>
        <p:blipFill>
          <a:blip r:embed="rId2"/>
          <a:stretch>
            <a:fillRect/>
          </a:stretch>
        </p:blipFill>
        <p:spPr>
          <a:xfrm>
            <a:off x="7231062" y="1934585"/>
            <a:ext cx="4638675" cy="4448175"/>
          </a:xfrm>
          <a:prstGeom prst="rect">
            <a:avLst/>
          </a:prstGeom>
        </p:spPr>
      </p:pic>
    </p:spTree>
    <p:extLst>
      <p:ext uri="{BB962C8B-B14F-4D97-AF65-F5344CB8AC3E}">
        <p14:creationId xmlns:p14="http://schemas.microsoft.com/office/powerpoint/2010/main" val="404946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auto Start a program in Raspberry PI OS / Linux</a:t>
            </a:r>
            <a:endParaRPr lang="en-US" b="1" dirty="0"/>
          </a:p>
        </p:txBody>
      </p:sp>
      <p:sp>
        <p:nvSpPr>
          <p:cNvPr id="3" name="Content Placeholder 2"/>
          <p:cNvSpPr>
            <a:spLocks noGrp="1"/>
          </p:cNvSpPr>
          <p:nvPr>
            <p:ph idx="1"/>
          </p:nvPr>
        </p:nvSpPr>
        <p:spPr>
          <a:xfrm>
            <a:off x="951100" y="1536633"/>
            <a:ext cx="4635884" cy="4601600"/>
          </a:xfrm>
        </p:spPr>
        <p:txBody>
          <a:bodyPr anchor="t"/>
          <a:lstStyle/>
          <a:p>
            <a:r>
              <a:rPr lang="en-US" dirty="0"/>
              <a:t>Close the lcd.py program</a:t>
            </a:r>
          </a:p>
          <a:p>
            <a:r>
              <a:rPr lang="en-US" dirty="0"/>
              <a:t>Now we need to open a terminal window upon reboot.</a:t>
            </a:r>
          </a:p>
          <a:p>
            <a:r>
              <a:rPr lang="en-US" dirty="0"/>
              <a:t>Go to </a:t>
            </a:r>
            <a:r>
              <a:rPr lang="en-US" dirty="0" err="1"/>
              <a:t>etc</a:t>
            </a:r>
            <a:r>
              <a:rPr lang="en-US" dirty="0"/>
              <a:t>/</a:t>
            </a:r>
            <a:r>
              <a:rPr lang="en-US" dirty="0" err="1"/>
              <a:t>xdg</a:t>
            </a:r>
            <a:r>
              <a:rPr lang="en-US" dirty="0"/>
              <a:t>/</a:t>
            </a:r>
            <a:r>
              <a:rPr lang="en-US" dirty="0" err="1"/>
              <a:t>lxsession</a:t>
            </a:r>
            <a:r>
              <a:rPr lang="en-US" dirty="0"/>
              <a:t>/LXDE-pi and open the terminal</a:t>
            </a:r>
          </a:p>
          <a:p>
            <a:r>
              <a:rPr lang="en-US" dirty="0"/>
              <a:t>Close the lcd.py program again</a:t>
            </a:r>
          </a:p>
          <a:p>
            <a:r>
              <a:rPr lang="en-US" dirty="0"/>
              <a:t>Type </a:t>
            </a:r>
            <a:r>
              <a:rPr lang="en-US" dirty="0" err="1"/>
              <a:t>sudo</a:t>
            </a:r>
            <a:r>
              <a:rPr lang="en-US" dirty="0"/>
              <a:t> nano </a:t>
            </a:r>
            <a:r>
              <a:rPr lang="en-US" dirty="0" err="1"/>
              <a:t>autostart</a:t>
            </a:r>
            <a:endParaRPr lang="en-US" dirty="0"/>
          </a:p>
          <a:p>
            <a:r>
              <a:rPr lang="en-US" dirty="0"/>
              <a:t>Scroll to the very bottom and add the line</a:t>
            </a:r>
          </a:p>
          <a:p>
            <a:r>
              <a:rPr lang="en-US" dirty="0"/>
              <a:t>@lxterminal</a:t>
            </a:r>
          </a:p>
          <a:p>
            <a:r>
              <a:rPr lang="en-US" dirty="0"/>
              <a:t>Ctrl +x , y to save</a:t>
            </a:r>
          </a:p>
          <a:p>
            <a:pPr marL="139700" indent="0">
              <a:buNone/>
            </a:pPr>
            <a:endParaRPr lang="en-US" dirty="0"/>
          </a:p>
          <a:p>
            <a:endParaRPr lang="en-US" dirty="0"/>
          </a:p>
          <a:p>
            <a:endParaRPr lang="en-US" dirty="0"/>
          </a:p>
        </p:txBody>
      </p:sp>
      <p:pic>
        <p:nvPicPr>
          <p:cNvPr id="6" name="Picture 5">
            <a:extLst>
              <a:ext uri="{FF2B5EF4-FFF2-40B4-BE49-F238E27FC236}">
                <a16:creationId xmlns:a16="http://schemas.microsoft.com/office/drawing/2014/main" id="{574BBCAA-71B2-472B-89BD-A6047122A470}"/>
              </a:ext>
            </a:extLst>
          </p:cNvPr>
          <p:cNvPicPr>
            <a:picLocks noChangeAspect="1"/>
          </p:cNvPicPr>
          <p:nvPr/>
        </p:nvPicPr>
        <p:blipFill>
          <a:blip r:embed="rId2"/>
          <a:stretch>
            <a:fillRect/>
          </a:stretch>
        </p:blipFill>
        <p:spPr>
          <a:xfrm>
            <a:off x="7428319" y="1717964"/>
            <a:ext cx="4193480" cy="4784111"/>
          </a:xfrm>
          <a:prstGeom prst="rect">
            <a:avLst/>
          </a:prstGeom>
        </p:spPr>
      </p:pic>
    </p:spTree>
    <p:extLst>
      <p:ext uri="{BB962C8B-B14F-4D97-AF65-F5344CB8AC3E}">
        <p14:creationId xmlns:p14="http://schemas.microsoft.com/office/powerpoint/2010/main" val="4088067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drivers for touch screen</a:t>
            </a:r>
          </a:p>
        </p:txBody>
      </p:sp>
      <p:sp>
        <p:nvSpPr>
          <p:cNvPr id="3" name="Content Placeholder 2"/>
          <p:cNvSpPr>
            <a:spLocks noGrp="1"/>
          </p:cNvSpPr>
          <p:nvPr>
            <p:ph idx="1"/>
          </p:nvPr>
        </p:nvSpPr>
        <p:spPr/>
        <p:txBody>
          <a:bodyPr anchor="t"/>
          <a:lstStyle/>
          <a:p>
            <a:r>
              <a:rPr lang="en-US" dirty="0"/>
              <a:t>Open the Terminal Window and enter the code one line at a time. </a:t>
            </a:r>
          </a:p>
          <a:p>
            <a:endParaRPr lang="en-US" dirty="0"/>
          </a:p>
          <a:p>
            <a:r>
              <a:rPr lang="en-US" dirty="0"/>
              <a:t>The pi will reboot, and you may lose your display. Hit the windows (pi) key, press up and enter twice to shut down the pi. Wait until the green LED stops blinking.</a:t>
            </a:r>
          </a:p>
          <a:p>
            <a:endParaRPr lang="en-US" dirty="0"/>
          </a:p>
          <a:p>
            <a:r>
              <a:rPr lang="en-US" dirty="0"/>
              <a:t>Remove the Display , Keyboard and Mouse. They interfere with the small display.</a:t>
            </a:r>
          </a:p>
        </p:txBody>
      </p:sp>
      <p:sp>
        <p:nvSpPr>
          <p:cNvPr id="4" name="Rectangle 1"/>
          <p:cNvSpPr>
            <a:spLocks noChangeArrowheads="1"/>
          </p:cNvSpPr>
          <p:nvPr/>
        </p:nvSpPr>
        <p:spPr bwMode="auto">
          <a:xfrm>
            <a:off x="950900" y="4523830"/>
            <a:ext cx="10224654" cy="193899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39352"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a:solidFill>
                  <a:srgbClr val="000000"/>
                </a:solidFill>
                <a:latin typeface="Courier"/>
              </a:rPr>
              <a:t>sudo</a:t>
            </a:r>
            <a:r>
              <a:rPr lang="en-US" altLang="en-US" sz="2000" dirty="0">
                <a:solidFill>
                  <a:srgbClr val="000000"/>
                </a:solidFill>
                <a:latin typeface="Courier"/>
              </a:rPr>
              <a:t> apt-get update</a:t>
            </a:r>
            <a:endParaRPr kumimoji="0" lang="en-US" altLang="en-US" sz="2000" b="0" i="0" u="none" strike="noStrike" cap="none" normalizeH="0" baseline="0" dirty="0">
              <a:ln>
                <a:noFill/>
              </a:ln>
              <a:solidFill>
                <a:srgbClr val="000000"/>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urier"/>
              </a:rPr>
              <a:t>sudo</a:t>
            </a:r>
            <a:r>
              <a:rPr kumimoji="0" lang="en-US" altLang="en-US" sz="2000" b="0" i="0" u="none" strike="noStrike" cap="none" normalizeH="0" baseline="0" dirty="0">
                <a:ln>
                  <a:noFill/>
                </a:ln>
                <a:solidFill>
                  <a:srgbClr val="000000"/>
                </a:solidFill>
                <a:effectLst/>
                <a:latin typeface="Courier"/>
              </a:rPr>
              <a:t> </a:t>
            </a:r>
            <a:r>
              <a:rPr kumimoji="0" lang="en-US" altLang="en-US" sz="2000" b="0" i="0" u="none" strike="noStrike" cap="none" normalizeH="0" baseline="0" dirty="0" err="1">
                <a:ln>
                  <a:noFill/>
                </a:ln>
                <a:solidFill>
                  <a:srgbClr val="000000"/>
                </a:solidFill>
                <a:effectLst/>
                <a:latin typeface="Courier"/>
              </a:rPr>
              <a:t>rm</a:t>
            </a:r>
            <a:r>
              <a:rPr kumimoji="0" lang="en-US" altLang="en-US" sz="2000" b="0" i="0" u="none" strike="noStrike" cap="none" normalizeH="0" baseline="0" dirty="0">
                <a:ln>
                  <a:noFill/>
                </a:ln>
                <a:solidFill>
                  <a:srgbClr val="000000"/>
                </a:solidFill>
                <a:effectLst/>
                <a:latin typeface="Courier"/>
              </a:rPr>
              <a:t> -</a:t>
            </a:r>
            <a:r>
              <a:rPr kumimoji="0" lang="en-US" altLang="en-US" sz="2000" b="0" i="0" u="none" strike="noStrike" cap="none" normalizeH="0" baseline="0" dirty="0" err="1">
                <a:ln>
                  <a:noFill/>
                </a:ln>
                <a:solidFill>
                  <a:srgbClr val="000000"/>
                </a:solidFill>
                <a:effectLst/>
                <a:latin typeface="Courier"/>
              </a:rPr>
              <a:t>rf</a:t>
            </a:r>
            <a:r>
              <a:rPr kumimoji="0" lang="en-US" altLang="en-US" sz="2000" b="0" i="0" u="none" strike="noStrike" cap="none" normalizeH="0" baseline="0" dirty="0">
                <a:ln>
                  <a:noFill/>
                </a:ln>
                <a:solidFill>
                  <a:srgbClr val="000000"/>
                </a:solidFill>
                <a:effectLst/>
                <a:latin typeface="Courier"/>
              </a:rPr>
              <a:t> LCD-show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urier"/>
              </a:rPr>
              <a:t>git</a:t>
            </a:r>
            <a:r>
              <a:rPr kumimoji="0" lang="en-US" altLang="en-US" sz="2000" b="0" i="0" u="none" strike="noStrike" cap="none" normalizeH="0" baseline="0" dirty="0">
                <a:ln>
                  <a:noFill/>
                </a:ln>
                <a:solidFill>
                  <a:srgbClr val="000000"/>
                </a:solidFill>
                <a:effectLst/>
                <a:latin typeface="Courier"/>
              </a:rPr>
              <a:t> clone </a:t>
            </a:r>
            <a:r>
              <a:rPr kumimoji="0" lang="en-US" altLang="en-US" sz="2000" b="0" i="0" u="none" strike="noStrike" cap="none" normalizeH="0" baseline="0" dirty="0">
                <a:ln>
                  <a:noFill/>
                </a:ln>
                <a:solidFill>
                  <a:schemeClr val="bg1"/>
                </a:solidFill>
                <a:effectLst/>
                <a:latin typeface="Courier"/>
                <a:hlinkClick r:id="rId3">
                  <a:extLst>
                    <a:ext uri="{A12FA001-AC4F-418D-AE19-62706E023703}">
                      <ahyp:hlinkClr xmlns:ahyp="http://schemas.microsoft.com/office/drawing/2018/hyperlinkcolor" val="tx"/>
                    </a:ext>
                  </a:extLst>
                </a:hlinkClick>
              </a:rPr>
              <a:t>https://github.com/goodtft/LCD-show.git</a:t>
            </a:r>
            <a:r>
              <a:rPr kumimoji="0" lang="en-US" altLang="en-US" sz="2000" b="0" i="0" u="none" strike="noStrike" cap="none" normalizeH="0" baseline="0" dirty="0">
                <a:ln>
                  <a:noFill/>
                </a:ln>
                <a:solidFill>
                  <a:schemeClr val="bg1"/>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urier"/>
              </a:rPr>
              <a:t>chmod</a:t>
            </a:r>
            <a:r>
              <a:rPr kumimoji="0" lang="en-US" altLang="en-US" sz="2000" b="0" i="0" u="none" strike="noStrike" cap="none" normalizeH="0" baseline="0" dirty="0">
                <a:ln>
                  <a:noFill/>
                </a:ln>
                <a:solidFill>
                  <a:srgbClr val="000000"/>
                </a:solidFill>
                <a:effectLst/>
                <a:latin typeface="Courier"/>
              </a:rPr>
              <a:t> -R 755 LCD-show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a:rPr>
              <a:t>cd LCD-show/ </a:t>
            </a:r>
          </a:p>
          <a:p>
            <a:pPr lvl="0" eaLnBrk="0" fontAlgn="base" hangingPunct="0">
              <a:spcBef>
                <a:spcPct val="0"/>
              </a:spcBef>
              <a:spcAft>
                <a:spcPct val="0"/>
              </a:spcAft>
            </a:pPr>
            <a:r>
              <a:rPr kumimoji="0" lang="en-US" altLang="en-US" sz="2000" b="0" i="0" u="none" strike="noStrike" cap="none" normalizeH="0" baseline="0" dirty="0" err="1">
                <a:ln>
                  <a:noFill/>
                </a:ln>
                <a:solidFill>
                  <a:srgbClr val="000000"/>
                </a:solidFill>
                <a:effectLst/>
                <a:latin typeface="Courier"/>
              </a:rPr>
              <a:t>sudo</a:t>
            </a:r>
            <a:r>
              <a:rPr kumimoji="0" lang="en-US" altLang="en-US" sz="2000" b="0" i="0" u="none" strike="noStrike" cap="none" normalizeH="0" baseline="0" dirty="0">
                <a:ln>
                  <a:noFill/>
                </a:ln>
                <a:solidFill>
                  <a:srgbClr val="000000"/>
                </a:solidFill>
                <a:effectLst/>
                <a:latin typeface="Courier"/>
              </a:rPr>
              <a:t> </a:t>
            </a:r>
            <a:r>
              <a:rPr lang="en-US" altLang="en-US" sz="2000" dirty="0"/>
              <a:t>./LCD35-show 90</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277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the Display </a:t>
            </a:r>
          </a:p>
        </p:txBody>
      </p:sp>
      <p:sp>
        <p:nvSpPr>
          <p:cNvPr id="9" name="Rectangle 3"/>
          <p:cNvSpPr>
            <a:spLocks noGrp="1" noChangeArrowheads="1"/>
          </p:cNvSpPr>
          <p:nvPr>
            <p:ph idx="1"/>
          </p:nvPr>
        </p:nvSpPr>
        <p:spPr bwMode="auto">
          <a:xfrm>
            <a:off x="838200" y="2147766"/>
            <a:ext cx="6042891" cy="985521"/>
          </a:xfrm>
          <a:prstGeom prst="rect">
            <a:avLst/>
          </a:prstGeom>
          <a:solidFill>
            <a:srgbClr val="1B265B"/>
          </a:solidFill>
          <a:ln>
            <a:noFill/>
          </a:ln>
          <a:effectLst/>
        </p:spPr>
        <p:txBody>
          <a:bodyPr vert="horz" wrap="square" lIns="253920" tIns="45720" rIns="0" bIns="1587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Helvetica" panose="020B0604020202020204" pitchFamily="34" charset="0"/>
            </a:endParaRP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latin typeface="Helvetica" panose="020B0604020202020204" pitchFamily="34" charset="0"/>
              </a:rPr>
              <a:t>Align right-side to insert the LCD screen             </a:t>
            </a:r>
          </a:p>
          <a:p>
            <a:pPr marL="457200" marR="0" lvl="1" indent="-45720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Helvetica" panose="020B0604020202020204" pitchFamily="34" charset="0"/>
              </a:rPr>
              <a:t> </a:t>
            </a:r>
          </a:p>
        </p:txBody>
      </p:sp>
      <p:graphicFrame>
        <p:nvGraphicFramePr>
          <p:cNvPr id="5" name="Table 4"/>
          <p:cNvGraphicFramePr>
            <a:graphicFrameLocks noGrp="1"/>
          </p:cNvGraphicFramePr>
          <p:nvPr/>
        </p:nvGraphicFramePr>
        <p:xfrm>
          <a:off x="7121237" y="710632"/>
          <a:ext cx="4052454" cy="6204836"/>
        </p:xfrm>
        <a:graphic>
          <a:graphicData uri="http://schemas.openxmlformats.org/drawingml/2006/table">
            <a:tbl>
              <a:tblPr/>
              <a:tblGrid>
                <a:gridCol w="1350818">
                  <a:extLst>
                    <a:ext uri="{9D8B030D-6E8A-4147-A177-3AD203B41FA5}">
                      <a16:colId xmlns:a16="http://schemas.microsoft.com/office/drawing/2014/main" val="3999033101"/>
                    </a:ext>
                  </a:extLst>
                </a:gridCol>
                <a:gridCol w="1350818">
                  <a:extLst>
                    <a:ext uri="{9D8B030D-6E8A-4147-A177-3AD203B41FA5}">
                      <a16:colId xmlns:a16="http://schemas.microsoft.com/office/drawing/2014/main" val="2174143501"/>
                    </a:ext>
                  </a:extLst>
                </a:gridCol>
                <a:gridCol w="1350818">
                  <a:extLst>
                    <a:ext uri="{9D8B030D-6E8A-4147-A177-3AD203B41FA5}">
                      <a16:colId xmlns:a16="http://schemas.microsoft.com/office/drawing/2014/main" val="2368646482"/>
                    </a:ext>
                  </a:extLst>
                </a:gridCol>
              </a:tblGrid>
              <a:tr h="155405">
                <a:tc>
                  <a:txBody>
                    <a:bodyPr/>
                    <a:lstStyle/>
                    <a:p>
                      <a:pPr algn="ctr"/>
                      <a:r>
                        <a:rPr lang="en-US" sz="1100" b="1">
                          <a:solidFill>
                            <a:srgbClr val="000000"/>
                          </a:solidFill>
                          <a:effectLst/>
                        </a:rPr>
                        <a:t>PIN NO.</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100" b="1">
                          <a:solidFill>
                            <a:srgbClr val="000000"/>
                          </a:solidFill>
                          <a:effectLst/>
                        </a:rPr>
                        <a:t>SYMBOL</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100" b="1">
                          <a:solidFill>
                            <a:srgbClr val="000000"/>
                          </a:solidFill>
                          <a:effectLst/>
                        </a:rPr>
                        <a:t>DESCRIPTION</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3934893698"/>
                  </a:ext>
                </a:extLst>
              </a:tr>
              <a:tr h="271959">
                <a:tc>
                  <a:txBody>
                    <a:bodyPr/>
                    <a:lstStyle/>
                    <a:p>
                      <a:r>
                        <a:rPr lang="en-US" sz="1100" b="1">
                          <a:solidFill>
                            <a:srgbClr val="000000"/>
                          </a:solidFill>
                          <a:effectLst/>
                        </a:rPr>
                        <a:t>1, 17</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3.3V</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Power positive (3.3V power input)</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750683474"/>
                  </a:ext>
                </a:extLst>
              </a:tr>
              <a:tr h="271959">
                <a:tc>
                  <a:txBody>
                    <a:bodyPr/>
                    <a:lstStyle/>
                    <a:p>
                      <a:r>
                        <a:rPr lang="en-US" sz="1100" b="1">
                          <a:solidFill>
                            <a:srgbClr val="000000"/>
                          </a:solidFill>
                          <a:effectLst/>
                        </a:rPr>
                        <a:t>2, 4</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5V</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Power positive (5V power input)</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1909814274"/>
                  </a:ext>
                </a:extLst>
              </a:tr>
              <a:tr h="271959">
                <a:tc>
                  <a:txBody>
                    <a:bodyPr/>
                    <a:lstStyle/>
                    <a:p>
                      <a:r>
                        <a:rPr lang="en-US" sz="1100" b="1">
                          <a:solidFill>
                            <a:srgbClr val="000000"/>
                          </a:solidFill>
                          <a:effectLst/>
                        </a:rPr>
                        <a:t>3, 5, 7, 8, 10, 12, 13, 15, 16</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NC</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NC</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122192336"/>
                  </a:ext>
                </a:extLst>
              </a:tr>
              <a:tr h="155405">
                <a:tc>
                  <a:txBody>
                    <a:bodyPr/>
                    <a:lstStyle/>
                    <a:p>
                      <a:r>
                        <a:rPr lang="en-US" sz="1100" b="1">
                          <a:solidFill>
                            <a:srgbClr val="000000"/>
                          </a:solidFill>
                          <a:effectLst/>
                        </a:rPr>
                        <a:t>6, 9, 14, 20, 25</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GND</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Power ground</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3244164844"/>
                  </a:ext>
                </a:extLst>
              </a:tr>
              <a:tr h="621620">
                <a:tc>
                  <a:txBody>
                    <a:bodyPr/>
                    <a:lstStyle/>
                    <a:p>
                      <a:r>
                        <a:rPr lang="en-US" sz="1100" b="1">
                          <a:solidFill>
                            <a:srgbClr val="000000"/>
                          </a:solidFill>
                          <a:effectLst/>
                        </a:rPr>
                        <a:t>11</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TP_IRQ</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The touch panel is interrupted, and it is detected that the touch panel is pressed low</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1555319402"/>
                  </a:ext>
                </a:extLst>
              </a:tr>
              <a:tr h="621620">
                <a:tc>
                  <a:txBody>
                    <a:bodyPr/>
                    <a:lstStyle/>
                    <a:p>
                      <a:r>
                        <a:rPr lang="en-US" sz="1100" b="1">
                          <a:solidFill>
                            <a:srgbClr val="000000"/>
                          </a:solidFill>
                          <a:effectLst/>
                        </a:rPr>
                        <a:t>18</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LCD_RS</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Instruction/data register selection, low level is instruction, high level is data</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3853976103"/>
                  </a:ext>
                </a:extLst>
              </a:tr>
              <a:tr h="271959">
                <a:tc>
                  <a:txBody>
                    <a:bodyPr/>
                    <a:lstStyle/>
                    <a:p>
                      <a:r>
                        <a:rPr lang="en-US" sz="1100" b="1">
                          <a:solidFill>
                            <a:srgbClr val="000000"/>
                          </a:solidFill>
                          <a:effectLst/>
                        </a:rPr>
                        <a:t>19</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LCD_SI / TP_SI</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LCD display / touch panel SPI data input</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613803313"/>
                  </a:ext>
                </a:extLst>
              </a:tr>
              <a:tr h="271959">
                <a:tc>
                  <a:txBody>
                    <a:bodyPr/>
                    <a:lstStyle/>
                    <a:p>
                      <a:r>
                        <a:rPr lang="en-US" sz="1100" b="1">
                          <a:solidFill>
                            <a:srgbClr val="000000"/>
                          </a:solidFill>
                          <a:effectLst/>
                        </a:rPr>
                        <a:t>21</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TP_SO</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Touch panel SPI data output</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592405617"/>
                  </a:ext>
                </a:extLst>
              </a:tr>
              <a:tr h="271959">
                <a:tc>
                  <a:txBody>
                    <a:bodyPr/>
                    <a:lstStyle/>
                    <a:p>
                      <a:r>
                        <a:rPr lang="en-US" sz="1100" b="1">
                          <a:solidFill>
                            <a:srgbClr val="000000"/>
                          </a:solidFill>
                          <a:effectLst/>
                        </a:rPr>
                        <a:t>22</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RST</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Reset signal, low reset</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2985076200"/>
                  </a:ext>
                </a:extLst>
              </a:tr>
              <a:tr h="388512">
                <a:tc>
                  <a:txBody>
                    <a:bodyPr/>
                    <a:lstStyle/>
                    <a:p>
                      <a:r>
                        <a:rPr lang="en-US" sz="1100" b="1">
                          <a:solidFill>
                            <a:srgbClr val="000000"/>
                          </a:solidFill>
                          <a:effectLst/>
                        </a:rPr>
                        <a:t>23</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LCD_SCK / TP_SCK</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LCD display / touch panel SPI clock signal</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85815062"/>
                  </a:ext>
                </a:extLst>
              </a:tr>
              <a:tr h="388512">
                <a:tc>
                  <a:txBody>
                    <a:bodyPr/>
                    <a:lstStyle/>
                    <a:p>
                      <a:r>
                        <a:rPr lang="en-US" sz="1100" b="1">
                          <a:solidFill>
                            <a:srgbClr val="000000"/>
                          </a:solidFill>
                          <a:effectLst/>
                        </a:rPr>
                        <a:t>24</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LCD_CS</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LCD chip select signal, low level enable</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76661329"/>
                  </a:ext>
                </a:extLst>
              </a:tr>
              <a:tr h="388512">
                <a:tc>
                  <a:txBody>
                    <a:bodyPr/>
                    <a:lstStyle/>
                    <a:p>
                      <a:r>
                        <a:rPr lang="en-US" sz="1100" b="1">
                          <a:solidFill>
                            <a:srgbClr val="000000"/>
                          </a:solidFill>
                          <a:effectLst/>
                        </a:rPr>
                        <a:t>26</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TP_CS</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dirty="0">
                          <a:solidFill>
                            <a:srgbClr val="000000"/>
                          </a:solidFill>
                          <a:effectLst/>
                        </a:rPr>
                        <a:t>Touch panel chip select signal, low level enable</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3277439491"/>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7110" y="3542434"/>
            <a:ext cx="3209925" cy="2266950"/>
          </a:xfrm>
          <a:prstGeom prst="rect">
            <a:avLst/>
          </a:prstGeom>
        </p:spPr>
      </p:pic>
    </p:spTree>
    <p:extLst>
      <p:ext uri="{BB962C8B-B14F-4D97-AF65-F5344CB8AC3E}">
        <p14:creationId xmlns:p14="http://schemas.microsoft.com/office/powerpoint/2010/main" val="2529421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2BE4-77A5-44F4-9D58-81CC6836BD07}"/>
              </a:ext>
            </a:extLst>
          </p:cNvPr>
          <p:cNvSpPr>
            <a:spLocks noGrp="1"/>
          </p:cNvSpPr>
          <p:nvPr>
            <p:ph type="title"/>
          </p:nvPr>
        </p:nvSpPr>
        <p:spPr/>
        <p:txBody>
          <a:bodyPr/>
          <a:lstStyle/>
          <a:p>
            <a:r>
              <a:rPr lang="en-US" dirty="0"/>
              <a:t>PowerPoint and code</a:t>
            </a:r>
          </a:p>
        </p:txBody>
      </p:sp>
      <p:sp>
        <p:nvSpPr>
          <p:cNvPr id="3" name="Text Placeholder 2">
            <a:extLst>
              <a:ext uri="{FF2B5EF4-FFF2-40B4-BE49-F238E27FC236}">
                <a16:creationId xmlns:a16="http://schemas.microsoft.com/office/drawing/2014/main" id="{33063269-12B5-4179-BF78-2D93263AC4EC}"/>
              </a:ext>
            </a:extLst>
          </p:cNvPr>
          <p:cNvSpPr>
            <a:spLocks noGrp="1"/>
          </p:cNvSpPr>
          <p:nvPr>
            <p:ph type="body" idx="1"/>
          </p:nvPr>
        </p:nvSpPr>
        <p:spPr/>
        <p:txBody>
          <a:bodyPr/>
          <a:lstStyle/>
          <a:p>
            <a:r>
              <a:rPr lang="en-US" dirty="0"/>
              <a:t>The PowerPoint, code and associated files can be found on our </a:t>
            </a:r>
            <a:r>
              <a:rPr lang="en-US" dirty="0">
                <a:hlinkClick r:id="rId2"/>
              </a:rPr>
              <a:t>GitHub</a:t>
            </a:r>
            <a:r>
              <a:rPr lang="en-US" dirty="0"/>
              <a:t> Page.</a:t>
            </a:r>
          </a:p>
          <a:p>
            <a:r>
              <a:rPr lang="en-US" dirty="0"/>
              <a:t>GitHub.com/</a:t>
            </a:r>
            <a:r>
              <a:rPr lang="en-US" dirty="0" err="1"/>
              <a:t>EELabMan</a:t>
            </a:r>
            <a:r>
              <a:rPr lang="en-US" dirty="0"/>
              <a:t> - &gt; Repositories - &gt; </a:t>
            </a:r>
            <a:r>
              <a:rPr lang="en-US" dirty="0" err="1"/>
              <a:t>Rpi</a:t>
            </a:r>
            <a:r>
              <a:rPr lang="en-US" dirty="0"/>
              <a:t>-Touch-Display</a:t>
            </a:r>
          </a:p>
        </p:txBody>
      </p:sp>
    </p:spTree>
    <p:extLst>
      <p:ext uri="{BB962C8B-B14F-4D97-AF65-F5344CB8AC3E}">
        <p14:creationId xmlns:p14="http://schemas.microsoft.com/office/powerpoint/2010/main" val="4013467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Touchscreen</a:t>
            </a:r>
          </a:p>
        </p:txBody>
      </p:sp>
      <p:sp>
        <p:nvSpPr>
          <p:cNvPr id="3" name="Content Placeholder 2"/>
          <p:cNvSpPr>
            <a:spLocks noGrp="1"/>
          </p:cNvSpPr>
          <p:nvPr>
            <p:ph idx="1"/>
          </p:nvPr>
        </p:nvSpPr>
        <p:spPr>
          <a:xfrm>
            <a:off x="951100" y="1536633"/>
            <a:ext cx="5726791" cy="4601600"/>
          </a:xfrm>
        </p:spPr>
        <p:txBody>
          <a:bodyPr anchor="t"/>
          <a:lstStyle/>
          <a:p>
            <a:r>
              <a:rPr lang="en-US" dirty="0"/>
              <a:t>If your touchscreen is not working…</a:t>
            </a:r>
          </a:p>
          <a:p>
            <a:endParaRPr lang="en-US" dirty="0"/>
          </a:p>
          <a:p>
            <a:r>
              <a:rPr lang="en-US" dirty="0"/>
              <a:t>I have found these touchscreens need a little help to work.</a:t>
            </a:r>
          </a:p>
          <a:p>
            <a:r>
              <a:rPr lang="en-US" dirty="0"/>
              <a:t>Press down on the 4 copper pads shown in the picture to get it to work.</a:t>
            </a:r>
          </a:p>
          <a:p>
            <a:r>
              <a:rPr lang="en-US" dirty="0"/>
              <a:t>I assume a good bezel on the display would fix this issue. </a:t>
            </a:r>
          </a:p>
          <a:p>
            <a:endParaRPr lang="en-US" dirty="0"/>
          </a:p>
        </p:txBody>
      </p:sp>
      <p:pic>
        <p:nvPicPr>
          <p:cNvPr id="5" name="Picture 4" descr="A picture containing text, electronics, indoor, display&#10;&#10;Description automatically generated">
            <a:extLst>
              <a:ext uri="{FF2B5EF4-FFF2-40B4-BE49-F238E27FC236}">
                <a16:creationId xmlns:a16="http://schemas.microsoft.com/office/drawing/2014/main" id="{9C2D649B-48D7-4ECD-9D6C-9A574CA8B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6576291" y="1242842"/>
            <a:ext cx="5591968" cy="4198814"/>
          </a:xfrm>
          <a:prstGeom prst="rect">
            <a:avLst/>
          </a:prstGeom>
        </p:spPr>
      </p:pic>
      <p:sp>
        <p:nvSpPr>
          <p:cNvPr id="6" name="Oval 5">
            <a:extLst>
              <a:ext uri="{FF2B5EF4-FFF2-40B4-BE49-F238E27FC236}">
                <a16:creationId xmlns:a16="http://schemas.microsoft.com/office/drawing/2014/main" id="{6B10F558-05DF-4FD8-A866-36B50A229768}"/>
              </a:ext>
            </a:extLst>
          </p:cNvPr>
          <p:cNvSpPr/>
          <p:nvPr/>
        </p:nvSpPr>
        <p:spPr>
          <a:xfrm>
            <a:off x="8340436" y="4451927"/>
            <a:ext cx="1191491" cy="5911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5CD3CF14-4DBB-465A-A89C-332BEDDF8476}"/>
              </a:ext>
            </a:extLst>
          </p:cNvPr>
          <p:cNvCxnSpPr>
            <a:cxnSpLocks/>
          </p:cNvCxnSpPr>
          <p:nvPr/>
        </p:nvCxnSpPr>
        <p:spPr>
          <a:xfrm flipV="1">
            <a:off x="6345382" y="4849091"/>
            <a:ext cx="1893454" cy="47227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8E9329C-79DD-4788-A4A2-D0A081440B62}"/>
              </a:ext>
            </a:extLst>
          </p:cNvPr>
          <p:cNvSpPr txBox="1"/>
          <p:nvPr/>
        </p:nvSpPr>
        <p:spPr>
          <a:xfrm>
            <a:off x="4671526" y="5391898"/>
            <a:ext cx="1673856" cy="461665"/>
          </a:xfrm>
          <a:prstGeom prst="rect">
            <a:avLst/>
          </a:prstGeom>
          <a:noFill/>
        </p:spPr>
        <p:txBody>
          <a:bodyPr wrap="none" rtlCol="0">
            <a:spAutoFit/>
          </a:bodyPr>
          <a:lstStyle/>
          <a:p>
            <a:r>
              <a:rPr lang="en-US" sz="2400" dirty="0">
                <a:solidFill>
                  <a:schemeClr val="tx1"/>
                </a:solidFill>
              </a:rPr>
              <a:t>Press here</a:t>
            </a:r>
            <a:endParaRPr lang="en-US" dirty="0">
              <a:solidFill>
                <a:schemeClr val="tx1"/>
              </a:solidFill>
            </a:endParaRPr>
          </a:p>
        </p:txBody>
      </p:sp>
    </p:spTree>
    <p:extLst>
      <p:ext uri="{BB962C8B-B14F-4D97-AF65-F5344CB8AC3E}">
        <p14:creationId xmlns:p14="http://schemas.microsoft.com/office/powerpoint/2010/main" val="745386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0CA0-4AF5-426C-93B7-ED1F191D4082}"/>
              </a:ext>
            </a:extLst>
          </p:cNvPr>
          <p:cNvSpPr>
            <a:spLocks noGrp="1"/>
          </p:cNvSpPr>
          <p:nvPr>
            <p:ph type="title"/>
          </p:nvPr>
        </p:nvSpPr>
        <p:spPr/>
        <p:txBody>
          <a:bodyPr/>
          <a:lstStyle/>
          <a:p>
            <a:r>
              <a:rPr lang="en-US" dirty="0"/>
              <a:t>From here</a:t>
            </a:r>
          </a:p>
        </p:txBody>
      </p:sp>
      <p:sp>
        <p:nvSpPr>
          <p:cNvPr id="3" name="Content Placeholder 2">
            <a:extLst>
              <a:ext uri="{FF2B5EF4-FFF2-40B4-BE49-F238E27FC236}">
                <a16:creationId xmlns:a16="http://schemas.microsoft.com/office/drawing/2014/main" id="{9CC2E9C7-CC10-4D34-A47C-1247A77D4E82}"/>
              </a:ext>
            </a:extLst>
          </p:cNvPr>
          <p:cNvSpPr>
            <a:spLocks noGrp="1"/>
          </p:cNvSpPr>
          <p:nvPr>
            <p:ph idx="1"/>
          </p:nvPr>
        </p:nvSpPr>
        <p:spPr/>
        <p:txBody>
          <a:bodyPr anchor="t"/>
          <a:lstStyle/>
          <a:p>
            <a:r>
              <a:rPr lang="en-US" dirty="0"/>
              <a:t>You could resize the button to take up all the space.</a:t>
            </a:r>
          </a:p>
          <a:p>
            <a:endParaRPr lang="en-US" dirty="0"/>
          </a:p>
          <a:p>
            <a:r>
              <a:rPr lang="en-US" b="0" i="0" dirty="0">
                <a:solidFill>
                  <a:schemeClr val="tx1"/>
                </a:solidFill>
                <a:effectLst/>
                <a:latin typeface="Liberation Mono"/>
              </a:rPr>
              <a:t>Create an exit button</a:t>
            </a:r>
          </a:p>
          <a:p>
            <a:endParaRPr lang="en-US" dirty="0"/>
          </a:p>
          <a:p>
            <a:r>
              <a:rPr lang="en-US" dirty="0" err="1"/>
              <a:t>root.attributes</a:t>
            </a:r>
            <a:r>
              <a:rPr lang="en-US" dirty="0"/>
              <a:t>('-</a:t>
            </a:r>
            <a:r>
              <a:rPr lang="en-US" dirty="0" err="1"/>
              <a:t>fullscreen</a:t>
            </a:r>
            <a:r>
              <a:rPr lang="en-US" dirty="0"/>
              <a:t>', True)    #would put the lcd.py into full </a:t>
            </a:r>
            <a:r>
              <a:rPr lang="en-US"/>
              <a:t>screen mode</a:t>
            </a:r>
          </a:p>
          <a:p>
            <a:pPr marL="139700" indent="0">
              <a:buNone/>
            </a:pPr>
            <a:endParaRPr lang="en-US" dirty="0"/>
          </a:p>
          <a:p>
            <a:r>
              <a:rPr lang="en-US" dirty="0"/>
              <a:t>I highly recommend the YouTube series on </a:t>
            </a:r>
            <a:r>
              <a:rPr lang="en-US" dirty="0" err="1"/>
              <a:t>Tkinter</a:t>
            </a:r>
            <a:r>
              <a:rPr lang="en-US" dirty="0"/>
              <a:t> by “The New Boston”. </a:t>
            </a:r>
            <a:r>
              <a:rPr lang="en-US" sz="2000" dirty="0">
                <a:hlinkClick r:id="rId2"/>
              </a:rPr>
              <a:t>https://www.youtube.com/watch?v=RJB1Ek2Ko_Y&amp;list=PL6gx4Cwl9DGBwibXFtPtflztSNPGuIB_d</a:t>
            </a:r>
            <a:r>
              <a:rPr lang="en-US" sz="2000" dirty="0"/>
              <a:t> </a:t>
            </a:r>
          </a:p>
          <a:p>
            <a:endParaRPr lang="en-US" dirty="0"/>
          </a:p>
        </p:txBody>
      </p:sp>
    </p:spTree>
    <p:extLst>
      <p:ext uri="{BB962C8B-B14F-4D97-AF65-F5344CB8AC3E}">
        <p14:creationId xmlns:p14="http://schemas.microsoft.com/office/powerpoint/2010/main" val="3072820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set the Pi back to the HDMI</a:t>
            </a:r>
          </a:p>
        </p:txBody>
      </p:sp>
      <p:sp>
        <p:nvSpPr>
          <p:cNvPr id="3" name="Content Placeholder 2"/>
          <p:cNvSpPr>
            <a:spLocks noGrp="1"/>
          </p:cNvSpPr>
          <p:nvPr>
            <p:ph idx="1"/>
          </p:nvPr>
        </p:nvSpPr>
        <p:spPr/>
        <p:txBody>
          <a:bodyPr/>
          <a:lstStyle/>
          <a:p>
            <a:r>
              <a:rPr lang="en-US" dirty="0"/>
              <a:t>Open the terminal window </a:t>
            </a:r>
          </a:p>
          <a:p>
            <a:r>
              <a:rPr lang="en-US" dirty="0"/>
              <a:t>cd LCD-show</a:t>
            </a:r>
          </a:p>
          <a:p>
            <a:r>
              <a:rPr lang="en-US" dirty="0" err="1"/>
              <a:t>sudo</a:t>
            </a:r>
            <a:r>
              <a:rPr lang="en-US" dirty="0"/>
              <a:t> ./LCD-</a:t>
            </a:r>
            <a:r>
              <a:rPr lang="en-US" dirty="0" err="1"/>
              <a:t>hdmi</a:t>
            </a:r>
            <a:endParaRPr lang="en-US" dirty="0"/>
          </a:p>
          <a:p>
            <a:endParaRPr lang="en-US" dirty="0"/>
          </a:p>
        </p:txBody>
      </p:sp>
    </p:spTree>
    <p:extLst>
      <p:ext uri="{BB962C8B-B14F-4D97-AF65-F5344CB8AC3E}">
        <p14:creationId xmlns:p14="http://schemas.microsoft.com/office/powerpoint/2010/main" val="362358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Datasheet and Pi software configuration</a:t>
            </a:r>
          </a:p>
        </p:txBody>
      </p:sp>
      <p:sp>
        <p:nvSpPr>
          <p:cNvPr id="3" name="Content Placeholder 2"/>
          <p:cNvSpPr>
            <a:spLocks noGrp="1"/>
          </p:cNvSpPr>
          <p:nvPr>
            <p:ph idx="1"/>
          </p:nvPr>
        </p:nvSpPr>
        <p:spPr>
          <a:xfrm>
            <a:off x="838200" y="1825625"/>
            <a:ext cx="6144491" cy="4351338"/>
          </a:xfrm>
        </p:spPr>
        <p:txBody>
          <a:bodyPr>
            <a:normAutofit/>
          </a:bodyPr>
          <a:lstStyle/>
          <a:p>
            <a:r>
              <a:rPr lang="en-US" dirty="0">
                <a:hlinkClick r:id="rId2"/>
              </a:rPr>
              <a:t>http://www.lcdwiki.com/MHS-3.5inch_RPi_Display</a:t>
            </a:r>
            <a:endParaRPr lang="en-US" dirty="0"/>
          </a:p>
          <a:p>
            <a:r>
              <a:rPr lang="en-US" dirty="0"/>
              <a:t>Physical resolution 320 x 480, with resistive touch control</a:t>
            </a:r>
          </a:p>
          <a:p>
            <a:r>
              <a:rPr lang="en-US" dirty="0"/>
              <a:t>It supports up to 125MHz SPI signal input, showing stable no screen and no flicker</a:t>
            </a:r>
          </a:p>
          <a:p>
            <a:r>
              <a:rPr lang="en-US" dirty="0"/>
              <a:t>Same size as the Raspberry Pi, perfectly compatible and can be directly inserted into any version of the Raspberry Pi (Raspberry Pi </a:t>
            </a:r>
            <a:r>
              <a:rPr lang="en-US" dirty="0" err="1"/>
              <a:t>ZeroW</a:t>
            </a:r>
            <a:r>
              <a:rPr lang="en-US" dirty="0"/>
              <a:t>, A, A+, B, B+, 2B, 3B, 3B+,4B)</a:t>
            </a:r>
          </a:p>
          <a:p>
            <a:r>
              <a:rPr lang="en-US" dirty="0"/>
              <a:t>Support </a:t>
            </a:r>
            <a:r>
              <a:rPr lang="en-US" dirty="0" err="1"/>
              <a:t>Raspbian</a:t>
            </a:r>
            <a:r>
              <a:rPr lang="en-US" dirty="0"/>
              <a:t>/Ubuntu/Kali system, provide driver and image</a:t>
            </a:r>
          </a:p>
          <a:p>
            <a:pPr marL="0"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61261923"/>
              </p:ext>
            </p:extLst>
          </p:nvPr>
        </p:nvGraphicFramePr>
        <p:xfrm>
          <a:off x="7218653" y="1780886"/>
          <a:ext cx="4488004" cy="4356990"/>
        </p:xfrm>
        <a:graphic>
          <a:graphicData uri="http://schemas.openxmlformats.org/drawingml/2006/table">
            <a:tbl>
              <a:tblPr/>
              <a:tblGrid>
                <a:gridCol w="2244002">
                  <a:extLst>
                    <a:ext uri="{9D8B030D-6E8A-4147-A177-3AD203B41FA5}">
                      <a16:colId xmlns:a16="http://schemas.microsoft.com/office/drawing/2014/main" val="21005774"/>
                    </a:ext>
                  </a:extLst>
                </a:gridCol>
                <a:gridCol w="2244002">
                  <a:extLst>
                    <a:ext uri="{9D8B030D-6E8A-4147-A177-3AD203B41FA5}">
                      <a16:colId xmlns:a16="http://schemas.microsoft.com/office/drawing/2014/main" val="1603914833"/>
                    </a:ext>
                  </a:extLst>
                </a:gridCol>
              </a:tblGrid>
              <a:tr h="263717">
                <a:tc>
                  <a:txBody>
                    <a:bodyPr/>
                    <a:lstStyle/>
                    <a:p>
                      <a:r>
                        <a:rPr lang="en-US" sz="1300">
                          <a:solidFill>
                            <a:srgbClr val="000000"/>
                          </a:solidFill>
                          <a:effectLst/>
                        </a:rPr>
                        <a:t>Name</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Description</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2945983899"/>
                  </a:ext>
                </a:extLst>
              </a:tr>
              <a:tr h="263717">
                <a:tc>
                  <a:txBody>
                    <a:bodyPr/>
                    <a:lstStyle/>
                    <a:p>
                      <a:r>
                        <a:rPr lang="en-US" sz="1300">
                          <a:solidFill>
                            <a:srgbClr val="000000"/>
                          </a:solidFill>
                          <a:effectLst/>
                        </a:rPr>
                        <a:t>SKU</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MHS3528</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4168349115"/>
                  </a:ext>
                </a:extLst>
              </a:tr>
              <a:tr h="263717">
                <a:tc>
                  <a:txBody>
                    <a:bodyPr/>
                    <a:lstStyle/>
                    <a:p>
                      <a:r>
                        <a:rPr lang="en-US" sz="1300">
                          <a:solidFill>
                            <a:srgbClr val="000000"/>
                          </a:solidFill>
                          <a:effectLst/>
                        </a:rPr>
                        <a:t>Screen Size</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3.5inch</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1026911356"/>
                  </a:ext>
                </a:extLst>
              </a:tr>
              <a:tr h="263717">
                <a:tc>
                  <a:txBody>
                    <a:bodyPr/>
                    <a:lstStyle/>
                    <a:p>
                      <a:r>
                        <a:rPr lang="en-US" sz="1300">
                          <a:solidFill>
                            <a:srgbClr val="000000"/>
                          </a:solidFill>
                          <a:effectLst/>
                        </a:rPr>
                        <a:t>LCD Type</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TFT</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1315249517"/>
                  </a:ext>
                </a:extLst>
              </a:tr>
              <a:tr h="461506">
                <a:tc>
                  <a:txBody>
                    <a:bodyPr/>
                    <a:lstStyle/>
                    <a:p>
                      <a:r>
                        <a:rPr lang="en-US" sz="1300">
                          <a:solidFill>
                            <a:srgbClr val="000000"/>
                          </a:solidFill>
                          <a:effectLst/>
                        </a:rPr>
                        <a:t>Module Interface</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SPI (upports up to 125MHz SPI input)</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367959774"/>
                  </a:ext>
                </a:extLst>
              </a:tr>
              <a:tr h="263717">
                <a:tc>
                  <a:txBody>
                    <a:bodyPr/>
                    <a:lstStyle/>
                    <a:p>
                      <a:r>
                        <a:rPr lang="en-US" sz="1300">
                          <a:solidFill>
                            <a:srgbClr val="000000"/>
                          </a:solidFill>
                          <a:effectLst/>
                        </a:rPr>
                        <a:t>Resolution</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320*480 (Pixel)</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397983457"/>
                  </a:ext>
                </a:extLst>
              </a:tr>
              <a:tr h="263717">
                <a:tc>
                  <a:txBody>
                    <a:bodyPr/>
                    <a:lstStyle/>
                    <a:p>
                      <a:r>
                        <a:rPr lang="en-US" sz="1300">
                          <a:solidFill>
                            <a:srgbClr val="000000"/>
                          </a:solidFill>
                          <a:effectLst/>
                        </a:rPr>
                        <a:t>Touch Screen Controller</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XPT2046</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3015691332"/>
                  </a:ext>
                </a:extLst>
              </a:tr>
              <a:tr h="263717">
                <a:tc>
                  <a:txBody>
                    <a:bodyPr/>
                    <a:lstStyle/>
                    <a:p>
                      <a:r>
                        <a:rPr lang="en-US" sz="1300">
                          <a:solidFill>
                            <a:srgbClr val="000000"/>
                          </a:solidFill>
                          <a:effectLst/>
                        </a:rPr>
                        <a:t>LCD Driver IC</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ILI9486</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2503649487"/>
                  </a:ext>
                </a:extLst>
              </a:tr>
              <a:tr h="263717">
                <a:tc>
                  <a:txBody>
                    <a:bodyPr/>
                    <a:lstStyle/>
                    <a:p>
                      <a:r>
                        <a:rPr lang="en-US" sz="1300">
                          <a:solidFill>
                            <a:srgbClr val="000000"/>
                          </a:solidFill>
                          <a:effectLst/>
                        </a:rPr>
                        <a:t>Backlight</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LED</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3732009345"/>
                  </a:ext>
                </a:extLst>
              </a:tr>
              <a:tr h="263717">
                <a:tc>
                  <a:txBody>
                    <a:bodyPr/>
                    <a:lstStyle/>
                    <a:p>
                      <a:r>
                        <a:rPr lang="en-US" sz="1300">
                          <a:solidFill>
                            <a:srgbClr val="000000"/>
                          </a:solidFill>
                          <a:effectLst/>
                        </a:rPr>
                        <a:t>power consumption</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0.16A*5V</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598903952"/>
                  </a:ext>
                </a:extLst>
              </a:tr>
              <a:tr h="263717">
                <a:tc>
                  <a:txBody>
                    <a:bodyPr/>
                    <a:lstStyle/>
                    <a:p>
                      <a:r>
                        <a:rPr lang="en-US" sz="1300">
                          <a:solidFill>
                            <a:srgbClr val="000000"/>
                          </a:solidFill>
                          <a:effectLst/>
                        </a:rPr>
                        <a:t>Working temperature（℃）</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-20~60</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829271128"/>
                  </a:ext>
                </a:extLst>
              </a:tr>
              <a:tr h="263717">
                <a:tc>
                  <a:txBody>
                    <a:bodyPr/>
                    <a:lstStyle/>
                    <a:p>
                      <a:r>
                        <a:rPr lang="en-US" sz="1300">
                          <a:solidFill>
                            <a:srgbClr val="000000"/>
                          </a:solidFill>
                          <a:effectLst/>
                        </a:rPr>
                        <a:t>Active Area</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48.96x73.44(mm)</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270951446"/>
                  </a:ext>
                </a:extLst>
              </a:tr>
              <a:tr h="263717">
                <a:tc>
                  <a:txBody>
                    <a:bodyPr/>
                    <a:lstStyle/>
                    <a:p>
                      <a:r>
                        <a:rPr lang="en-US" sz="1300">
                          <a:solidFill>
                            <a:srgbClr val="000000"/>
                          </a:solidFill>
                          <a:effectLst/>
                        </a:rPr>
                        <a:t>Module PCB Size</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85.42*55.60 (mm)</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1256672851"/>
                  </a:ext>
                </a:extLst>
              </a:tr>
              <a:tr h="263717">
                <a:tc>
                  <a:txBody>
                    <a:bodyPr/>
                    <a:lstStyle/>
                    <a:p>
                      <a:r>
                        <a:rPr lang="en-US" sz="1300">
                          <a:solidFill>
                            <a:srgbClr val="000000"/>
                          </a:solidFill>
                          <a:effectLst/>
                        </a:rPr>
                        <a:t>Package Size</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136x98x41 (mm)</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2405938699"/>
                  </a:ext>
                </a:extLst>
              </a:tr>
              <a:tr h="461506">
                <a:tc>
                  <a:txBody>
                    <a:bodyPr/>
                    <a:lstStyle/>
                    <a:p>
                      <a:r>
                        <a:rPr lang="en-US" sz="1300">
                          <a:solidFill>
                            <a:srgbClr val="000000"/>
                          </a:solidFill>
                          <a:effectLst/>
                        </a:rPr>
                        <a:t>Product Weight(Package containing)(g)</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dirty="0">
                          <a:solidFill>
                            <a:srgbClr val="000000"/>
                          </a:solidFill>
                          <a:effectLst/>
                        </a:rPr>
                        <a:t>92 (g)</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2769608371"/>
                  </a:ext>
                </a:extLst>
              </a:tr>
            </a:tbl>
          </a:graphicData>
        </a:graphic>
      </p:graphicFrame>
    </p:spTree>
    <p:extLst>
      <p:ext uri="{BB962C8B-B14F-4D97-AF65-F5344CB8AC3E}">
        <p14:creationId xmlns:p14="http://schemas.microsoft.com/office/powerpoint/2010/main" val="3207842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LED</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6825" y="1536193"/>
            <a:ext cx="8272626" cy="4749546"/>
          </a:xfrm>
        </p:spPr>
      </p:pic>
      <p:pic>
        <p:nvPicPr>
          <p:cNvPr id="4" name="Picture 3"/>
          <p:cNvPicPr>
            <a:picLocks noChangeAspect="1"/>
          </p:cNvPicPr>
          <p:nvPr/>
        </p:nvPicPr>
        <p:blipFill>
          <a:blip r:embed="rId3"/>
          <a:stretch>
            <a:fillRect/>
          </a:stretch>
        </p:blipFill>
        <p:spPr>
          <a:xfrm rot="16200000">
            <a:off x="8346186" y="3236976"/>
            <a:ext cx="3542131" cy="2308098"/>
          </a:xfrm>
          <a:prstGeom prst="rect">
            <a:avLst/>
          </a:prstGeom>
        </p:spPr>
      </p:pic>
      <p:cxnSp>
        <p:nvCxnSpPr>
          <p:cNvPr id="7" name="Straight Connector 6"/>
          <p:cNvCxnSpPr>
            <a:cxnSpLocks/>
          </p:cNvCxnSpPr>
          <p:nvPr/>
        </p:nvCxnSpPr>
        <p:spPr>
          <a:xfrm>
            <a:off x="9123222" y="5746243"/>
            <a:ext cx="0" cy="41584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flipH="1">
            <a:off x="5983488" y="5622595"/>
            <a:ext cx="9438" cy="53949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990436" y="6162091"/>
            <a:ext cx="3132786" cy="575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8759451" y="5409814"/>
            <a:ext cx="485134" cy="5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152946" y="5605685"/>
            <a:ext cx="2990" cy="4944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174811" y="6068321"/>
            <a:ext cx="2597068" cy="148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771879" y="5409814"/>
            <a:ext cx="6448" cy="6585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271301" y="4021693"/>
            <a:ext cx="617477" cy="307777"/>
          </a:xfrm>
          <a:prstGeom prst="rect">
            <a:avLst/>
          </a:prstGeom>
          <a:noFill/>
        </p:spPr>
        <p:txBody>
          <a:bodyPr wrap="none" rtlCol="0">
            <a:spAutoFit/>
          </a:bodyPr>
          <a:lstStyle/>
          <a:p>
            <a:r>
              <a:rPr lang="en-US" dirty="0">
                <a:solidFill>
                  <a:schemeClr val="tx1"/>
                </a:solidFill>
              </a:rPr>
              <a:t>100Ω</a:t>
            </a:r>
          </a:p>
        </p:txBody>
      </p:sp>
    </p:spTree>
    <p:extLst>
      <p:ext uri="{BB962C8B-B14F-4D97-AF65-F5344CB8AC3E}">
        <p14:creationId xmlns:p14="http://schemas.microsoft.com/office/powerpoint/2010/main" val="46479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on the Pi</a:t>
            </a:r>
          </a:p>
        </p:txBody>
      </p:sp>
      <p:sp>
        <p:nvSpPr>
          <p:cNvPr id="3" name="Content Placeholder 2"/>
          <p:cNvSpPr>
            <a:spLocks noGrp="1"/>
          </p:cNvSpPr>
          <p:nvPr>
            <p:ph idx="1"/>
          </p:nvPr>
        </p:nvSpPr>
        <p:spPr>
          <a:xfrm>
            <a:off x="282864" y="1621486"/>
            <a:ext cx="6903027" cy="4601600"/>
          </a:xfrm>
        </p:spPr>
        <p:txBody>
          <a:bodyPr/>
          <a:lstStyle/>
          <a:p>
            <a:r>
              <a:rPr lang="en-US" dirty="0"/>
              <a:t>Plug in a SD Card, monitor, keyboard, mouse and ethernet cable.</a:t>
            </a:r>
          </a:p>
          <a:p>
            <a:r>
              <a:rPr lang="en-US" dirty="0"/>
              <a:t>Plug in the power to turn on the Pi.</a:t>
            </a:r>
          </a:p>
          <a:p>
            <a:r>
              <a:rPr lang="en-US" dirty="0"/>
              <a:t>Check if VNC is running in the upper right corner.</a:t>
            </a:r>
          </a:p>
          <a:p>
            <a:r>
              <a:rPr lang="en-US" dirty="0"/>
              <a:t>If it is, click it to get the IP address of the raspberry Pi.</a:t>
            </a:r>
          </a:p>
          <a:p>
            <a:r>
              <a:rPr lang="en-US" dirty="0"/>
              <a:t>If not, Click the “Raspberry” -&gt;Preferences-&gt; Raspberry Pi Configuration.</a:t>
            </a:r>
          </a:p>
          <a:p>
            <a:r>
              <a:rPr lang="en-US" dirty="0"/>
              <a:t>Select the Interfaces tab and enable VNC. </a:t>
            </a:r>
          </a:p>
          <a:p>
            <a:r>
              <a:rPr lang="en-US" u="sng" dirty="0"/>
              <a:t>ALSO -  enable SSH and SPI BUS</a:t>
            </a:r>
            <a:endParaRPr lang="en-US" dirty="0"/>
          </a:p>
          <a:p>
            <a:r>
              <a:rPr lang="en-US" dirty="0"/>
              <a:t>Turn off the Pi.</a:t>
            </a:r>
          </a:p>
          <a:p>
            <a:r>
              <a:rPr lang="en-US" dirty="0"/>
              <a:t>Unplug the Monitor, keyboard and mouse and power on again.</a:t>
            </a:r>
          </a:p>
        </p:txBody>
      </p:sp>
      <p:pic>
        <p:nvPicPr>
          <p:cNvPr id="5" name="Picture 4">
            <a:extLst>
              <a:ext uri="{FF2B5EF4-FFF2-40B4-BE49-F238E27FC236}">
                <a16:creationId xmlns:a16="http://schemas.microsoft.com/office/drawing/2014/main" id="{46B75C99-9C26-4D8B-A791-886304407842}"/>
              </a:ext>
            </a:extLst>
          </p:cNvPr>
          <p:cNvPicPr>
            <a:picLocks noChangeAspect="1"/>
          </p:cNvPicPr>
          <p:nvPr/>
        </p:nvPicPr>
        <p:blipFill>
          <a:blip r:embed="rId2"/>
          <a:stretch>
            <a:fillRect/>
          </a:stretch>
        </p:blipFill>
        <p:spPr>
          <a:xfrm>
            <a:off x="7413336" y="2170546"/>
            <a:ext cx="4495800" cy="4419600"/>
          </a:xfrm>
          <a:prstGeom prst="rect">
            <a:avLst/>
          </a:prstGeom>
        </p:spPr>
      </p:pic>
    </p:spTree>
    <p:extLst>
      <p:ext uri="{BB962C8B-B14F-4D97-AF65-F5344CB8AC3E}">
        <p14:creationId xmlns:p14="http://schemas.microsoft.com/office/powerpoint/2010/main" val="3369963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download Python onto our laptops</a:t>
            </a:r>
          </a:p>
        </p:txBody>
      </p:sp>
      <p:sp>
        <p:nvSpPr>
          <p:cNvPr id="3" name="Content Placeholder 2"/>
          <p:cNvSpPr>
            <a:spLocks noGrp="1"/>
          </p:cNvSpPr>
          <p:nvPr>
            <p:ph idx="1"/>
          </p:nvPr>
        </p:nvSpPr>
        <p:spPr/>
        <p:txBody>
          <a:bodyPr anchor="t"/>
          <a:lstStyle/>
          <a:p>
            <a:r>
              <a:rPr lang="en-US" dirty="0"/>
              <a:t>https://www.python.org/downloads/</a:t>
            </a:r>
          </a:p>
        </p:txBody>
      </p:sp>
      <p:pic>
        <p:nvPicPr>
          <p:cNvPr id="6" name="Picture 5">
            <a:extLst>
              <a:ext uri="{FF2B5EF4-FFF2-40B4-BE49-F238E27FC236}">
                <a16:creationId xmlns:a16="http://schemas.microsoft.com/office/drawing/2014/main" id="{87DB674F-D68B-42DB-80E9-C2624576EE56}"/>
              </a:ext>
            </a:extLst>
          </p:cNvPr>
          <p:cNvPicPr>
            <a:picLocks noChangeAspect="1"/>
          </p:cNvPicPr>
          <p:nvPr/>
        </p:nvPicPr>
        <p:blipFill>
          <a:blip r:embed="rId2"/>
          <a:stretch>
            <a:fillRect/>
          </a:stretch>
        </p:blipFill>
        <p:spPr>
          <a:xfrm>
            <a:off x="1239095" y="2392219"/>
            <a:ext cx="10001805" cy="4158688"/>
          </a:xfrm>
          <a:prstGeom prst="rect">
            <a:avLst/>
          </a:prstGeom>
        </p:spPr>
      </p:pic>
    </p:spTree>
    <p:extLst>
      <p:ext uri="{BB962C8B-B14F-4D97-AF65-F5344CB8AC3E}">
        <p14:creationId xmlns:p14="http://schemas.microsoft.com/office/powerpoint/2010/main" val="3262918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 can develop the Python code on our laptops and transfer it to the Raspberry Pi later.</a:t>
            </a:r>
          </a:p>
        </p:txBody>
      </p:sp>
      <p:sp>
        <p:nvSpPr>
          <p:cNvPr id="3" name="Content Placeholder 2"/>
          <p:cNvSpPr>
            <a:spLocks noGrp="1"/>
          </p:cNvSpPr>
          <p:nvPr>
            <p:ph idx="1"/>
          </p:nvPr>
        </p:nvSpPr>
        <p:spPr/>
        <p:txBody>
          <a:bodyPr/>
          <a:lstStyle/>
          <a:p>
            <a:r>
              <a:rPr lang="en-US" dirty="0"/>
              <a:t>We will use this free Python IDE to create our python programs.</a:t>
            </a:r>
          </a:p>
          <a:p>
            <a:endParaRPr lang="en-US" dirty="0"/>
          </a:p>
          <a:p>
            <a:r>
              <a:rPr lang="en-US" dirty="0"/>
              <a:t>https://www.jetbrains.com/pycharm/download </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4885747" y="4374573"/>
            <a:ext cx="1847850" cy="2209800"/>
          </a:xfrm>
          <a:prstGeom prst="rect">
            <a:avLst/>
          </a:prstGeom>
        </p:spPr>
      </p:pic>
    </p:spTree>
    <p:extLst>
      <p:ext uri="{BB962C8B-B14F-4D97-AF65-F5344CB8AC3E}">
        <p14:creationId xmlns:p14="http://schemas.microsoft.com/office/powerpoint/2010/main" val="160098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Content Placeholder 3"/>
          <p:cNvSpPr>
            <a:spLocks noGrp="1"/>
          </p:cNvSpPr>
          <p:nvPr>
            <p:ph idx="1"/>
          </p:nvPr>
        </p:nvSpPr>
        <p:spPr>
          <a:xfrm>
            <a:off x="964850" y="2022836"/>
            <a:ext cx="10290000" cy="4601600"/>
          </a:xfrm>
        </p:spPr>
        <p:txBody>
          <a:bodyPr anchor="t"/>
          <a:lstStyle/>
          <a:p>
            <a:r>
              <a:rPr lang="en-US" dirty="0"/>
              <a:t>What we will do is very basic. I highly recommend the YouTube series on </a:t>
            </a:r>
            <a:r>
              <a:rPr lang="en-US" dirty="0" err="1"/>
              <a:t>Tkinter</a:t>
            </a:r>
            <a:r>
              <a:rPr lang="en-US" dirty="0"/>
              <a:t> by “The New Boston”. </a:t>
            </a:r>
            <a:r>
              <a:rPr lang="en-US" sz="1100" dirty="0">
                <a:hlinkClick r:id="rId2"/>
              </a:rPr>
              <a:t>https://www.youtube.com/watch?v=RJB1Ek2Ko_Y&amp;list=PL6gx4Cwl9DGBwibXFtPtflztSNPGuIB_d</a:t>
            </a:r>
            <a:r>
              <a:rPr lang="en-US" sz="1100" dirty="0"/>
              <a:t> </a:t>
            </a:r>
          </a:p>
          <a:p>
            <a:r>
              <a:rPr lang="en-US" dirty="0"/>
              <a:t>Open a new project in </a:t>
            </a:r>
            <a:r>
              <a:rPr lang="en-US" dirty="0" err="1"/>
              <a:t>Pycharm</a:t>
            </a:r>
            <a:r>
              <a:rPr lang="en-US" dirty="0"/>
              <a:t> and type the following code.</a:t>
            </a:r>
          </a:p>
          <a:p>
            <a:r>
              <a:rPr lang="en-US" dirty="0"/>
              <a:t>Right click the code area and select run.</a:t>
            </a:r>
          </a:p>
        </p:txBody>
      </p:sp>
      <p:sp>
        <p:nvSpPr>
          <p:cNvPr id="5" name="Title 1"/>
          <p:cNvSpPr txBox="1">
            <a:spLocks/>
          </p:cNvSpPr>
          <p:nvPr/>
        </p:nvSpPr>
        <p:spPr>
          <a:xfrm>
            <a:off x="852050" y="517525"/>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Let’s code Python with </a:t>
            </a:r>
            <a:r>
              <a:rPr lang="en-US" dirty="0" err="1"/>
              <a:t>TKinter</a:t>
            </a:r>
            <a:endParaRPr lang="en-US" dirty="0"/>
          </a:p>
        </p:txBody>
      </p:sp>
      <p:sp>
        <p:nvSpPr>
          <p:cNvPr id="9" name="Rectangle 3"/>
          <p:cNvSpPr>
            <a:spLocks noChangeArrowheads="1"/>
          </p:cNvSpPr>
          <p:nvPr/>
        </p:nvSpPr>
        <p:spPr bwMode="auto">
          <a:xfrm>
            <a:off x="1766450" y="4242186"/>
            <a:ext cx="8686800"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JetBrains Mono"/>
              </a:rPr>
              <a:t>from </a:t>
            </a:r>
            <a:r>
              <a:rPr kumimoji="0" lang="en-US" altLang="en-US" sz="2400" b="0" i="0" u="none" strike="noStrike" cap="none" normalizeH="0" baseline="0" dirty="0" err="1">
                <a:ln>
                  <a:noFill/>
                </a:ln>
                <a:solidFill>
                  <a:srgbClr val="A9B7C6"/>
                </a:solidFill>
                <a:effectLst/>
                <a:latin typeface="JetBrains Mono"/>
              </a:rPr>
              <a:t>tkinter</a:t>
            </a:r>
            <a:r>
              <a:rPr kumimoji="0" lang="en-US" altLang="en-US" sz="2400" b="0" i="0" u="none" strike="noStrike" cap="none" normalizeH="0" baseline="0" dirty="0">
                <a:ln>
                  <a:noFill/>
                </a:ln>
                <a:solidFill>
                  <a:srgbClr val="A9B7C6"/>
                </a:solidFill>
                <a:effectLst/>
                <a:latin typeface="JetBrains Mono"/>
              </a:rPr>
              <a:t> </a:t>
            </a:r>
            <a:r>
              <a:rPr kumimoji="0" lang="en-US" altLang="en-US" sz="2400" b="0" i="0" u="none" strike="noStrike" cap="none" normalizeH="0" baseline="0" dirty="0">
                <a:ln>
                  <a:noFill/>
                </a:ln>
                <a:solidFill>
                  <a:srgbClr val="CC7832"/>
                </a:solidFill>
                <a:effectLst/>
                <a:latin typeface="JetBrains Mono"/>
              </a:rPr>
              <a:t>import </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root = </a:t>
            </a:r>
            <a:r>
              <a:rPr kumimoji="0" lang="en-US" altLang="en-US" sz="2400" b="0" i="0" u="none" strike="noStrike" cap="none" normalizeH="0" baseline="0" dirty="0" err="1">
                <a:ln>
                  <a:noFill/>
                </a:ln>
                <a:solidFill>
                  <a:srgbClr val="A9B7C6"/>
                </a:solidFill>
                <a:effectLst/>
                <a:latin typeface="JetBrains Mono"/>
              </a:rPr>
              <a:t>Tk</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err="1">
                <a:ln>
                  <a:noFill/>
                </a:ln>
                <a:solidFill>
                  <a:srgbClr val="A9B7C6"/>
                </a:solidFill>
                <a:effectLst/>
                <a:latin typeface="JetBrains Mono"/>
              </a:rPr>
              <a:t>theLabel</a:t>
            </a:r>
            <a:r>
              <a:rPr kumimoji="0" lang="en-US" altLang="en-US" sz="2400" b="0" i="0" u="none" strike="noStrike" cap="none" normalizeH="0" baseline="0" dirty="0">
                <a:ln>
                  <a:noFill/>
                </a:ln>
                <a:solidFill>
                  <a:srgbClr val="A9B7C6"/>
                </a:solidFill>
                <a:effectLst/>
                <a:latin typeface="JetBrains Mono"/>
              </a:rPr>
              <a:t>= Label(root</a:t>
            </a:r>
            <a:r>
              <a:rPr kumimoji="0" lang="en-US" altLang="en-US" sz="2400" b="0" i="0" u="none" strike="noStrike" cap="none" normalizeH="0" baseline="0" dirty="0">
                <a:ln>
                  <a:noFill/>
                </a:ln>
                <a:solidFill>
                  <a:srgbClr val="CC7832"/>
                </a:solidFill>
                <a:effectLst/>
                <a:latin typeface="JetBrains Mono"/>
              </a:rPr>
              <a:t>, </a:t>
            </a:r>
            <a:r>
              <a:rPr kumimoji="0" lang="en-US" altLang="en-US" sz="2400" b="0" i="0" u="none" strike="noStrike" cap="none" normalizeH="0" baseline="0" dirty="0">
                <a:ln>
                  <a:noFill/>
                </a:ln>
                <a:solidFill>
                  <a:srgbClr val="AA4926"/>
                </a:solidFill>
                <a:effectLst/>
                <a:latin typeface="JetBrains Mono"/>
              </a:rPr>
              <a:t>text</a:t>
            </a:r>
            <a:r>
              <a:rPr kumimoji="0" lang="en-US" altLang="en-US" sz="2400" b="0" i="0" u="none" strike="noStrike" cap="none" normalizeH="0" baseline="0" dirty="0">
                <a:ln>
                  <a:noFill/>
                </a:ln>
                <a:solidFill>
                  <a:srgbClr val="A9B7C6"/>
                </a:solidFill>
                <a:effectLst/>
                <a:latin typeface="JetBrains Mono"/>
              </a:rPr>
              <a:t>=</a:t>
            </a:r>
            <a:r>
              <a:rPr kumimoji="0" lang="en-US" altLang="en-US" sz="2400" b="0" i="0" u="none" strike="noStrike" cap="none" normalizeH="0" baseline="0" dirty="0">
                <a:ln>
                  <a:noFill/>
                </a:ln>
                <a:solidFill>
                  <a:srgbClr val="6A8759"/>
                </a:solidFill>
                <a:effectLst/>
                <a:latin typeface="JetBrains Mono"/>
              </a:rPr>
              <a:t>"Are we having fun yet?"</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err="1">
                <a:ln>
                  <a:noFill/>
                </a:ln>
                <a:solidFill>
                  <a:srgbClr val="A9B7C6"/>
                </a:solidFill>
                <a:effectLst/>
                <a:latin typeface="JetBrains Mono"/>
              </a:rPr>
              <a:t>theLabel.pack</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err="1">
                <a:ln>
                  <a:noFill/>
                </a:ln>
                <a:solidFill>
                  <a:srgbClr val="A9B7C6"/>
                </a:solidFill>
                <a:effectLst/>
                <a:latin typeface="JetBrains Mono"/>
              </a:rPr>
              <a:t>root.mainloop</a:t>
            </a:r>
            <a:r>
              <a:rPr kumimoji="0" lang="en-US" altLang="en-US" sz="2400" b="0" i="0" u="none" strike="noStrike" cap="none" normalizeH="0" baseline="0" dirty="0">
                <a:ln>
                  <a:noFill/>
                </a:ln>
                <a:solidFill>
                  <a:srgbClr val="A9B7C6"/>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5639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put some buttons on that</a:t>
            </a:r>
          </a:p>
        </p:txBody>
      </p:sp>
      <p:sp>
        <p:nvSpPr>
          <p:cNvPr id="4" name="Rectangle 1"/>
          <p:cNvSpPr>
            <a:spLocks noChangeArrowheads="1"/>
          </p:cNvSpPr>
          <p:nvPr/>
        </p:nvSpPr>
        <p:spPr bwMode="auto">
          <a:xfrm>
            <a:off x="3887066" y="1225689"/>
            <a:ext cx="8171584" cy="563231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JetBrains Mono"/>
              </a:rPr>
              <a:t>from </a:t>
            </a:r>
            <a:r>
              <a:rPr kumimoji="0" lang="en-US" altLang="en-US" b="0" i="0" u="none" strike="noStrike" cap="none" normalizeH="0" baseline="0" dirty="0" err="1">
                <a:ln>
                  <a:noFill/>
                </a:ln>
                <a:solidFill>
                  <a:srgbClr val="A9B7C6"/>
                </a:solidFill>
                <a:effectLst/>
                <a:latin typeface="JetBrains Mono"/>
              </a:rPr>
              <a:t>tkinter</a:t>
            </a:r>
            <a:r>
              <a:rPr kumimoji="0" lang="en-US" altLang="en-US" b="0" i="0" u="none" strike="noStrike" cap="none" normalizeH="0" baseline="0" dirty="0">
                <a:ln>
                  <a:noFill/>
                </a:ln>
                <a:solidFill>
                  <a:srgbClr val="A9B7C6"/>
                </a:solidFill>
                <a:effectLst/>
                <a:latin typeface="JetBrains Mono"/>
              </a:rPr>
              <a:t> </a:t>
            </a:r>
            <a:r>
              <a:rPr kumimoji="0" lang="en-US" altLang="en-US" b="0" i="0" u="none" strike="noStrike" cap="none" normalizeH="0" baseline="0" dirty="0">
                <a:ln>
                  <a:noFill/>
                </a:ln>
                <a:solidFill>
                  <a:srgbClr val="CC7832"/>
                </a:solidFill>
                <a:effectLst/>
                <a:latin typeface="JetBrains Mono"/>
              </a:rPr>
              <a:t>import </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root = </a:t>
            </a:r>
            <a:r>
              <a:rPr kumimoji="0" lang="en-US" altLang="en-US" b="0" i="0" u="none" strike="noStrike" cap="none" normalizeH="0" baseline="0" dirty="0" err="1">
                <a:ln>
                  <a:noFill/>
                </a:ln>
                <a:solidFill>
                  <a:srgbClr val="A9B7C6"/>
                </a:solidFill>
                <a:effectLst/>
                <a:latin typeface="JetBrains Mono"/>
              </a:rPr>
              <a:t>Tk</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topFrame</a:t>
            </a:r>
            <a:r>
              <a:rPr kumimoji="0" lang="en-US" altLang="en-US" b="0" i="0" u="none" strike="noStrike" cap="none" normalizeH="0" baseline="0" dirty="0">
                <a:ln>
                  <a:noFill/>
                </a:ln>
                <a:solidFill>
                  <a:srgbClr val="A9B7C6"/>
                </a:solidFill>
                <a:effectLst/>
                <a:latin typeface="JetBrains Mono"/>
              </a:rPr>
              <a:t> = Frame(root)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topFrame.pack</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bottomFrame</a:t>
            </a:r>
            <a:r>
              <a:rPr kumimoji="0" lang="en-US" altLang="en-US" b="0" i="0" u="none" strike="noStrike" cap="none" normalizeH="0" baseline="0" dirty="0">
                <a:ln>
                  <a:noFill/>
                </a:ln>
                <a:solidFill>
                  <a:srgbClr val="A9B7C6"/>
                </a:solidFill>
                <a:effectLst/>
                <a:latin typeface="JetBrains Mono"/>
              </a:rPr>
              <a:t> = Frame(root)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bottomFrame.pack</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AA4926"/>
                </a:solidFill>
                <a:effectLst/>
                <a:latin typeface="JetBrains Mono"/>
              </a:rPr>
              <a:t>side</a:t>
            </a:r>
            <a:r>
              <a:rPr kumimoji="0" lang="en-US" altLang="en-US" b="0" i="0" u="none" strike="noStrike" cap="none" normalizeH="0" baseline="0" dirty="0">
                <a:ln>
                  <a:noFill/>
                </a:ln>
                <a:solidFill>
                  <a:srgbClr val="A9B7C6"/>
                </a:solidFill>
                <a:effectLst/>
                <a:latin typeface="JetBrains Mono"/>
              </a:rPr>
              <a:t>=BOTTOM)</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button1 = Button(</a:t>
            </a:r>
            <a:r>
              <a:rPr kumimoji="0" lang="en-US" altLang="en-US" b="0" i="0" u="none" strike="noStrike" cap="none" normalizeH="0" baseline="0" dirty="0" err="1">
                <a:ln>
                  <a:noFill/>
                </a:ln>
                <a:solidFill>
                  <a:srgbClr val="A9B7C6"/>
                </a:solidFill>
                <a:effectLst/>
                <a:latin typeface="JetBrains Mono"/>
              </a:rPr>
              <a:t>topFrame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"Button 1"</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A4926"/>
                </a:solidFill>
                <a:effectLst/>
                <a:latin typeface="JetBrains Mono"/>
              </a:rPr>
              <a:t>fg</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"red"</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button2 = Button(</a:t>
            </a:r>
            <a:r>
              <a:rPr kumimoji="0" lang="en-US" altLang="en-US" b="0" i="0" u="none" strike="noStrike" cap="none" normalizeH="0" baseline="0" dirty="0" err="1">
                <a:ln>
                  <a:noFill/>
                </a:ln>
                <a:solidFill>
                  <a:srgbClr val="A9B7C6"/>
                </a:solidFill>
                <a:effectLst/>
                <a:latin typeface="JetBrains Mono"/>
              </a:rPr>
              <a:t>topFrame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"Button 2"</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A4926"/>
                </a:solidFill>
                <a:effectLst/>
                <a:latin typeface="JetBrains Mono"/>
              </a:rPr>
              <a:t>fg</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"blue"</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button3 = Button(</a:t>
            </a:r>
            <a:r>
              <a:rPr kumimoji="0" lang="en-US" altLang="en-US" b="0" i="0" u="none" strike="noStrike" cap="none" normalizeH="0" baseline="0" dirty="0" err="1">
                <a:ln>
                  <a:noFill/>
                </a:ln>
                <a:solidFill>
                  <a:srgbClr val="A9B7C6"/>
                </a:solidFill>
                <a:effectLst/>
                <a:latin typeface="JetBrains Mono"/>
              </a:rPr>
              <a:t>topFrame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"Button 3"</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A4926"/>
                </a:solidFill>
                <a:effectLst/>
                <a:latin typeface="JetBrains Mono"/>
              </a:rPr>
              <a:t>fg</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"green"</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button4 = Button(</a:t>
            </a:r>
            <a:r>
              <a:rPr kumimoji="0" lang="en-US" altLang="en-US" b="0" i="0" u="none" strike="noStrike" cap="none" normalizeH="0" baseline="0" dirty="0" err="1">
                <a:ln>
                  <a:noFill/>
                </a:ln>
                <a:solidFill>
                  <a:srgbClr val="A9B7C6"/>
                </a:solidFill>
                <a:effectLst/>
                <a:latin typeface="JetBrains Mono"/>
              </a:rPr>
              <a:t>bottomFrame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"Button 4"</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A4926"/>
                </a:solidFill>
                <a:effectLst/>
                <a:latin typeface="JetBrains Mono"/>
              </a:rPr>
              <a:t>fg</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"purple"</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button1.pack()</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button2.pack()</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button3.pack()</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button4.pack()</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root.mainloop</a:t>
            </a:r>
            <a:r>
              <a:rPr kumimoji="0" lang="en-US" altLang="en-US" b="0" i="0" u="none" strike="noStrike" cap="none" normalizeH="0" baseline="0" dirty="0">
                <a:ln>
                  <a:noFill/>
                </a:ln>
                <a:solidFill>
                  <a:srgbClr val="A9B7C6"/>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6" name="TextBox 5"/>
          <p:cNvSpPr txBox="1"/>
          <p:nvPr/>
        </p:nvSpPr>
        <p:spPr>
          <a:xfrm>
            <a:off x="838200" y="1971675"/>
            <a:ext cx="2633663" cy="523220"/>
          </a:xfrm>
          <a:prstGeom prst="rect">
            <a:avLst/>
          </a:prstGeom>
          <a:noFill/>
        </p:spPr>
        <p:txBody>
          <a:bodyPr wrap="square" rtlCol="0">
            <a:spAutoFit/>
          </a:bodyPr>
          <a:lstStyle/>
          <a:p>
            <a:r>
              <a:rPr lang="en-US" dirty="0">
                <a:solidFill>
                  <a:schemeClr val="tx1"/>
                </a:solidFill>
              </a:rPr>
              <a:t>Right click and select run when entered</a:t>
            </a:r>
          </a:p>
        </p:txBody>
      </p:sp>
      <p:pic>
        <p:nvPicPr>
          <p:cNvPr id="7" name="Picture 6"/>
          <p:cNvPicPr>
            <a:picLocks noChangeAspect="1"/>
          </p:cNvPicPr>
          <p:nvPr/>
        </p:nvPicPr>
        <p:blipFill>
          <a:blip r:embed="rId2"/>
          <a:stretch>
            <a:fillRect/>
          </a:stretch>
        </p:blipFill>
        <p:spPr>
          <a:xfrm>
            <a:off x="838200" y="3544545"/>
            <a:ext cx="2091257" cy="2331237"/>
          </a:xfrm>
          <a:prstGeom prst="rect">
            <a:avLst/>
          </a:prstGeom>
        </p:spPr>
      </p:pic>
    </p:spTree>
    <p:extLst>
      <p:ext uri="{BB962C8B-B14F-4D97-AF65-F5344CB8AC3E}">
        <p14:creationId xmlns:p14="http://schemas.microsoft.com/office/powerpoint/2010/main" val="1902948042"/>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6FBA346412254ABD495A3D02137635" ma:contentTypeVersion="8" ma:contentTypeDescription="Create a new document." ma:contentTypeScope="" ma:versionID="b44dc1153373a76a63af0c7364a3c491">
  <xsd:schema xmlns:xsd="http://www.w3.org/2001/XMLSchema" xmlns:xs="http://www.w3.org/2001/XMLSchema" xmlns:p="http://schemas.microsoft.com/office/2006/metadata/properties" xmlns:ns2="4187ec63-6cff-4486-abd9-1357d75c1c00" targetNamespace="http://schemas.microsoft.com/office/2006/metadata/properties" ma:root="true" ma:fieldsID="2003fca8653b83f175a2cc0d0070ba69" ns2:_="">
    <xsd:import namespace="4187ec63-6cff-4486-abd9-1357d75c1c0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87ec63-6cff-4486-abd9-1357d75c1c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1AF799-A24D-4032-8D5E-325B7C7119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87ec63-6cff-4486-abd9-1357d75c1c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6C2EB5-B875-4DB7-8FBA-F815CEB8D4E5}">
  <ds:schemaRefs>
    <ds:schemaRef ds:uri="http://schemas.microsoft.com/sharepoint/v3/contenttype/forms"/>
  </ds:schemaRefs>
</ds:datastoreItem>
</file>

<file path=customXml/itemProps3.xml><?xml version="1.0" encoding="utf-8"?>
<ds:datastoreItem xmlns:ds="http://schemas.openxmlformats.org/officeDocument/2006/customXml" ds:itemID="{8CA5F3BD-171B-42F8-9C11-0F7CE1CE31D2}">
  <ds:schemaRefs>
    <ds:schemaRef ds:uri="http://purl.org/dc/elements/1.1/"/>
    <ds:schemaRef ds:uri="http://purl.org/dc/terms/"/>
    <ds:schemaRef ds:uri="http://purl.org/dc/dcmitype/"/>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4187ec63-6cff-4486-abd9-1357d75c1c00"/>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Arduino Workshop 1 Blink- PWM</Template>
  <TotalTime>26606</TotalTime>
  <Words>1837</Words>
  <Application>Microsoft Office PowerPoint</Application>
  <PresentationFormat>Widescreen</PresentationFormat>
  <Paragraphs>179</Paragraphs>
  <Slides>22</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22</vt:i4>
      </vt:variant>
    </vt:vector>
  </HeadingPairs>
  <TitlesOfParts>
    <vt:vector size="36" baseType="lpstr">
      <vt:lpstr>-apple-system</vt:lpstr>
      <vt:lpstr>Arial</vt:lpstr>
      <vt:lpstr>Calibri</vt:lpstr>
      <vt:lpstr>Courier</vt:lpstr>
      <vt:lpstr>Helvetica</vt:lpstr>
      <vt:lpstr>JetBrains Mono</vt:lpstr>
      <vt:lpstr>Josefin Slab Thin</vt:lpstr>
      <vt:lpstr>Lato</vt:lpstr>
      <vt:lpstr>Liberation Mono</vt:lpstr>
      <vt:lpstr>Montserrat</vt:lpstr>
      <vt:lpstr>Raleway</vt:lpstr>
      <vt:lpstr>Roboto</vt:lpstr>
      <vt:lpstr>Source Sans Pro</vt:lpstr>
      <vt:lpstr>Electronic Circuit Style CV by Slidesgo</vt:lpstr>
      <vt:lpstr>UTA EE Lab Workshops</vt:lpstr>
      <vt:lpstr>PowerPoint and code</vt:lpstr>
      <vt:lpstr>The Datasheet and Pi software configuration</vt:lpstr>
      <vt:lpstr>Add LED</vt:lpstr>
      <vt:lpstr>Power on the Pi</vt:lpstr>
      <vt:lpstr>Let’s download Python onto our laptops</vt:lpstr>
      <vt:lpstr>We can develop the Python code on our laptops and transfer it to the Raspberry Pi later.</vt:lpstr>
      <vt:lpstr> </vt:lpstr>
      <vt:lpstr>Let's put some buttons on that</vt:lpstr>
      <vt:lpstr>Let's arrange these buttons</vt:lpstr>
      <vt:lpstr>Using grid</vt:lpstr>
      <vt:lpstr>Button Function</vt:lpstr>
      <vt:lpstr>Button Function</vt:lpstr>
      <vt:lpstr>Open Thonny and download lcd.py form GitHub</vt:lpstr>
      <vt:lpstr>How to stop a Program on Raspberry Pi</vt:lpstr>
      <vt:lpstr>How to auto Start a program in Raspberry PI OS / Linux</vt:lpstr>
      <vt:lpstr>How to auto Start a program in Raspberry PI OS / Linux</vt:lpstr>
      <vt:lpstr>Install drivers for touch screen</vt:lpstr>
      <vt:lpstr>Install the Display </vt:lpstr>
      <vt:lpstr>Test your Touchscreen</vt:lpstr>
      <vt:lpstr>From here</vt:lpstr>
      <vt:lpstr>Let’s set the Pi back to the HDMI</vt:lpstr>
    </vt:vector>
  </TitlesOfParts>
  <Company>University of Texas at Arlington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UTA EE Lab Workshops</dc:title>
  <dc:creator>Kelley, Todd W</dc:creator>
  <cp:lastModifiedBy>Kelley, Todd W</cp:lastModifiedBy>
  <cp:revision>55</cp:revision>
  <cp:lastPrinted>2021-10-11T21:07:04Z</cp:lastPrinted>
  <dcterms:created xsi:type="dcterms:W3CDTF">2021-09-23T21:03:14Z</dcterms:created>
  <dcterms:modified xsi:type="dcterms:W3CDTF">2022-10-05T16:42:29Z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0x0101002D6FBA346412254ABD495A3D02137635</vt:lpwstr>
  </property>
</Properties>
</file>